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482" r:id="rId2"/>
    <p:sldId id="1850" r:id="rId3"/>
    <p:sldId id="3384" r:id="rId4"/>
    <p:sldId id="1529" r:id="rId5"/>
    <p:sldId id="1528" r:id="rId6"/>
    <p:sldId id="1524" r:id="rId7"/>
    <p:sldId id="1525" r:id="rId8"/>
    <p:sldId id="272" r:id="rId9"/>
    <p:sldId id="368" r:id="rId10"/>
    <p:sldId id="270" r:id="rId11"/>
    <p:sldId id="265" r:id="rId12"/>
    <p:sldId id="298" r:id="rId13"/>
    <p:sldId id="1530" r:id="rId14"/>
    <p:sldId id="336" r:id="rId15"/>
    <p:sldId id="1772"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9F"/>
    <a:srgbClr val="E1E122"/>
    <a:srgbClr val="FA8902"/>
    <a:srgbClr val="B41F7C"/>
    <a:srgbClr val="31C8F2"/>
    <a:srgbClr val="F6CCE6"/>
    <a:srgbClr val="381850"/>
    <a:srgbClr val="FF8902"/>
    <a:srgbClr val="FFC000"/>
    <a:srgbClr val="5D2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72EAA-DFD2-472C-97A8-C4DC14451DC1}" v="4" dt="2025-04-25T22:54:53.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varScale="1">
        <p:scale>
          <a:sx n="112" d="100"/>
          <a:sy n="112" d="100"/>
        </p:scale>
        <p:origin x="1020"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45772EAA-DFD2-472C-97A8-C4DC14451DC1}"/>
    <pc:docChg chg="addSld delSld modSld sldOrd">
      <pc:chgData name="Jolie Serrano Delgado" userId="d52b4219-5c60-4a0c-87ad-b1ec335c0c37" providerId="ADAL" clId="{45772EAA-DFD2-472C-97A8-C4DC14451DC1}" dt="2025-04-25T22:54:53.423" v="13"/>
      <pc:docMkLst>
        <pc:docMk/>
      </pc:docMkLst>
      <pc:sldChg chg="del">
        <pc:chgData name="Jolie Serrano Delgado" userId="d52b4219-5c60-4a0c-87ad-b1ec335c0c37" providerId="ADAL" clId="{45772EAA-DFD2-472C-97A8-C4DC14451DC1}" dt="2025-04-25T22:54:08.253" v="8" actId="47"/>
        <pc:sldMkLst>
          <pc:docMk/>
          <pc:sldMk cId="4040804473" sldId="1449"/>
        </pc:sldMkLst>
      </pc:sldChg>
      <pc:sldChg chg="modSp add mod">
        <pc:chgData name="Jolie Serrano Delgado" userId="d52b4219-5c60-4a0c-87ad-b1ec335c0c37" providerId="ADAL" clId="{45772EAA-DFD2-472C-97A8-C4DC14451DC1}" dt="2025-04-25T22:53:56.360" v="5" actId="207"/>
        <pc:sldMkLst>
          <pc:docMk/>
          <pc:sldMk cId="0" sldId="1482"/>
        </pc:sldMkLst>
        <pc:spChg chg="mod">
          <ac:chgData name="Jolie Serrano Delgado" userId="d52b4219-5c60-4a0c-87ad-b1ec335c0c37" providerId="ADAL" clId="{45772EAA-DFD2-472C-97A8-C4DC14451DC1}" dt="2025-04-25T22:53:50.811" v="4" actId="207"/>
          <ac:spMkLst>
            <pc:docMk/>
            <pc:sldMk cId="0" sldId="1482"/>
            <ac:spMk id="18" creationId="{8F5F15BF-00E8-0146-9639-0FB07145B42A}"/>
          </ac:spMkLst>
        </pc:spChg>
        <pc:spChg chg="mod">
          <ac:chgData name="Jolie Serrano Delgado" userId="d52b4219-5c60-4a0c-87ad-b1ec335c0c37" providerId="ADAL" clId="{45772EAA-DFD2-472C-97A8-C4DC14451DC1}" dt="2025-04-25T22:53:56.360" v="5" actId="207"/>
          <ac:spMkLst>
            <pc:docMk/>
            <pc:sldMk cId="0" sldId="1482"/>
            <ac:spMk id="55309" creationId="{00000000-0000-0000-0000-000000000000}"/>
          </ac:spMkLst>
        </pc:spChg>
      </pc:sldChg>
      <pc:sldChg chg="modSp del mod">
        <pc:chgData name="Jolie Serrano Delgado" userId="d52b4219-5c60-4a0c-87ad-b1ec335c0c37" providerId="ADAL" clId="{45772EAA-DFD2-472C-97A8-C4DC14451DC1}" dt="2025-04-25T22:53:44.933" v="3" actId="47"/>
        <pc:sldMkLst>
          <pc:docMk/>
          <pc:sldMk cId="0" sldId="1523"/>
        </pc:sldMkLst>
        <pc:spChg chg="mod">
          <ac:chgData name="Jolie Serrano Delgado" userId="d52b4219-5c60-4a0c-87ad-b1ec335c0c37" providerId="ADAL" clId="{45772EAA-DFD2-472C-97A8-C4DC14451DC1}" dt="2025-04-25T22:53:39.709" v="1" actId="21"/>
          <ac:spMkLst>
            <pc:docMk/>
            <pc:sldMk cId="0" sldId="1523"/>
            <ac:spMk id="55309" creationId="{00000000-0000-0000-0000-000000000000}"/>
          </ac:spMkLst>
        </pc:spChg>
      </pc:sldChg>
      <pc:sldChg chg="modSp add mod ord">
        <pc:chgData name="Jolie Serrano Delgado" userId="d52b4219-5c60-4a0c-87ad-b1ec335c0c37" providerId="ADAL" clId="{45772EAA-DFD2-472C-97A8-C4DC14451DC1}" dt="2025-04-25T22:54:53.423" v="13"/>
        <pc:sldMkLst>
          <pc:docMk/>
          <pc:sldMk cId="3313802975" sldId="1772"/>
        </pc:sldMkLst>
        <pc:spChg chg="mod">
          <ac:chgData name="Jolie Serrano Delgado" userId="d52b4219-5c60-4a0c-87ad-b1ec335c0c37" providerId="ADAL" clId="{45772EAA-DFD2-472C-97A8-C4DC14451DC1}" dt="2025-04-25T22:54:15.139" v="11" actId="20577"/>
          <ac:spMkLst>
            <pc:docMk/>
            <pc:sldMk cId="3313802975" sldId="1772"/>
            <ac:spMk id="4" creationId="{F3C1E99B-F7CB-459B-A348-CDF66B2291AB}"/>
          </ac:spMkLst>
        </pc:spChg>
        <pc:spChg chg="mod">
          <ac:chgData name="Jolie Serrano Delgado" userId="d52b4219-5c60-4a0c-87ad-b1ec335c0c37" providerId="ADAL" clId="{45772EAA-DFD2-472C-97A8-C4DC14451DC1}" dt="2025-04-25T22:54:53.423" v="13"/>
          <ac:spMkLst>
            <pc:docMk/>
            <pc:sldMk cId="3313802975" sldId="1772"/>
            <ac:spMk id="6" creationId="{26C07AB2-8886-1404-41EF-D1270C73B29C}"/>
          </ac:spMkLst>
        </pc:spChg>
        <pc:spChg chg="mod">
          <ac:chgData name="Jolie Serrano Delgado" userId="d52b4219-5c60-4a0c-87ad-b1ec335c0c37" providerId="ADAL" clId="{45772EAA-DFD2-472C-97A8-C4DC14451DC1}" dt="2025-04-25T22:54:48.869" v="12"/>
          <ac:spMkLst>
            <pc:docMk/>
            <pc:sldMk cId="3313802975" sldId="1772"/>
            <ac:spMk id="11" creationId="{702ACFE8-377E-8586-7DE6-9A4DAFF3CBD0}"/>
          </ac:spMkLst>
        </pc:spChg>
      </pc:sldChg>
      <pc:sldMasterChg chg="delSldLayout">
        <pc:chgData name="Jolie Serrano Delgado" userId="d52b4219-5c60-4a0c-87ad-b1ec335c0c37" providerId="ADAL" clId="{45772EAA-DFD2-472C-97A8-C4DC14451DC1}" dt="2025-04-25T22:54:08.253" v="8" actId="47"/>
        <pc:sldMasterMkLst>
          <pc:docMk/>
          <pc:sldMasterMk cId="3968079979" sldId="2147483648"/>
        </pc:sldMasterMkLst>
        <pc:sldLayoutChg chg="del">
          <pc:chgData name="Jolie Serrano Delgado" userId="d52b4219-5c60-4a0c-87ad-b1ec335c0c37" providerId="ADAL" clId="{45772EAA-DFD2-472C-97A8-C4DC14451DC1}" dt="2025-04-25T22:53:44.933" v="3" actId="47"/>
          <pc:sldLayoutMkLst>
            <pc:docMk/>
            <pc:sldMasterMk cId="3968079979" sldId="2147483648"/>
            <pc:sldLayoutMk cId="2207850314" sldId="2147483703"/>
          </pc:sldLayoutMkLst>
        </pc:sldLayoutChg>
        <pc:sldLayoutChg chg="del">
          <pc:chgData name="Jolie Serrano Delgado" userId="d52b4219-5c60-4a0c-87ad-b1ec335c0c37" providerId="ADAL" clId="{45772EAA-DFD2-472C-97A8-C4DC14451DC1}" dt="2025-04-25T22:54:08.253" v="8" actId="47"/>
          <pc:sldLayoutMkLst>
            <pc:docMk/>
            <pc:sldMasterMk cId="3968079979" sldId="2147483648"/>
            <pc:sldLayoutMk cId="183928164" sldId="21474837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25/04/2025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25/04/2025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posición de imagen 4">
            <a:extLst>
              <a:ext uri="{FF2B5EF4-FFF2-40B4-BE49-F238E27FC236}">
                <a16:creationId xmlns:a16="http://schemas.microsoft.com/office/drawing/2014/main" id="{D3DC459A-3C24-4445-8E41-D3C974BC4526}"/>
              </a:ext>
            </a:extLst>
          </p:cNvPr>
          <p:cNvSpPr>
            <a:spLocks noGrp="1"/>
          </p:cNvSpPr>
          <p:nvPr>
            <p:ph type="pic" sz="quarter" idx="10"/>
          </p:nvPr>
        </p:nvSpPr>
        <p:spPr>
          <a:xfrm>
            <a:off x="2625725" y="1871662"/>
            <a:ext cx="3900488" cy="3900488"/>
          </a:xfrm>
          <a:prstGeom prst="ellipse">
            <a:avLst/>
          </a:prstGeom>
        </p:spPr>
        <p:txBody>
          <a:bodyPr/>
          <a:lstStyle>
            <a:lvl1pPr>
              <a:defRPr sz="2000"/>
            </a:lvl1pPr>
          </a:lstStyle>
          <a:p>
            <a:endParaRPr lang="en-US" dirty="0"/>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9DD3AD-C77E-4A45-B93F-135E762A03F0}"/>
              </a:ext>
            </a:extLst>
          </p:cNvPr>
          <p:cNvSpPr>
            <a:spLocks noGrp="1"/>
          </p:cNvSpPr>
          <p:nvPr>
            <p:ph type="title"/>
          </p:nvPr>
        </p:nvSpPr>
        <p:spPr>
          <a:xfrm>
            <a:off x="838200" y="555228"/>
            <a:ext cx="10515600" cy="350863"/>
          </a:xfrm>
        </p:spPr>
        <p:txBody>
          <a:bodyPr/>
          <a:lstStyle/>
          <a:p>
            <a:r>
              <a:rPr lang="en-US"/>
              <a:t>Click to edit Master title style</a:t>
            </a:r>
          </a:p>
        </p:txBody>
      </p:sp>
    </p:spTree>
    <p:extLst>
      <p:ext uri="{BB962C8B-B14F-4D97-AF65-F5344CB8AC3E}">
        <p14:creationId xmlns:p14="http://schemas.microsoft.com/office/powerpoint/2010/main" val="6357116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838200" y="586200"/>
            <a:ext cx="10515600" cy="613494"/>
          </a:xfrm>
        </p:spPr>
        <p:txBody>
          <a:bodyPr/>
          <a:lstStyle/>
          <a:p>
            <a:r>
              <a:rPr lang="en-US"/>
              <a:t>Click to edit Master title style</a:t>
            </a:r>
          </a:p>
        </p:txBody>
      </p:sp>
      <p:sp>
        <p:nvSpPr>
          <p:cNvPr id="4" name="Text Placeholder 3"/>
          <p:cNvSpPr>
            <a:spLocks noGrp="1"/>
          </p:cNvSpPr>
          <p:nvPr>
            <p:ph type="body" sz="quarter" idx="10"/>
          </p:nvPr>
        </p:nvSpPr>
        <p:spPr>
          <a:xfrm>
            <a:off x="839788" y="1170434"/>
            <a:ext cx="10514012" cy="402335"/>
          </a:xfrm>
        </p:spPr>
        <p:txBody>
          <a:bodyPr/>
          <a:lstStyle>
            <a:lvl1pPr algn="ctr">
              <a:defRPr/>
            </a:lvl1pPr>
          </a:lstStyle>
          <a:p>
            <a:pPr lvl="0"/>
            <a:r>
              <a:rPr lang="en-US" dirty="0"/>
              <a:t>Edit Master text styles</a:t>
            </a:r>
          </a:p>
        </p:txBody>
      </p:sp>
    </p:spTree>
    <p:extLst>
      <p:ext uri="{BB962C8B-B14F-4D97-AF65-F5344CB8AC3E}">
        <p14:creationId xmlns:p14="http://schemas.microsoft.com/office/powerpoint/2010/main" val="8206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C83591-C2DC-01C5-3C5D-585BC6AAA212}"/>
              </a:ext>
            </a:extLst>
          </p:cNvPr>
          <p:cNvSpPr>
            <a:spLocks noGrp="1"/>
          </p:cNvSpPr>
          <p:nvPr>
            <p:ph type="pic" sz="quarter" idx="10"/>
          </p:nvPr>
        </p:nvSpPr>
        <p:spPr>
          <a:xfrm>
            <a:off x="6649702" y="1009977"/>
            <a:ext cx="4274972" cy="4277364"/>
          </a:xfrm>
          <a:prstGeom prst="ellipse">
            <a:avLst/>
          </a:prstGeom>
          <a:solidFill>
            <a:schemeClr val="accent2">
              <a:lumMod val="40000"/>
              <a:lumOff val="60000"/>
            </a:schemeClr>
          </a:solidFill>
        </p:spPr>
        <p:txBody>
          <a:bodyPr/>
          <a:lstStyle/>
          <a:p>
            <a:endParaRPr lang="en-US"/>
          </a:p>
        </p:txBody>
      </p:sp>
    </p:spTree>
    <p:extLst>
      <p:ext uri="{BB962C8B-B14F-4D97-AF65-F5344CB8AC3E}">
        <p14:creationId xmlns:p14="http://schemas.microsoft.com/office/powerpoint/2010/main" val="232688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6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p>
            <a:endParaRPr lang="es-CO"/>
          </a:p>
        </p:txBody>
      </p:sp>
    </p:spTree>
    <p:extLst>
      <p:ext uri="{BB962C8B-B14F-4D97-AF65-F5344CB8AC3E}">
        <p14:creationId xmlns:p14="http://schemas.microsoft.com/office/powerpoint/2010/main" val="70494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7200900" y="3067050"/>
            <a:ext cx="2647950" cy="379095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8" name="Marcador de posición de imagen 5">
            <a:extLst>
              <a:ext uri="{FF2B5EF4-FFF2-40B4-BE49-F238E27FC236}">
                <a16:creationId xmlns:a16="http://schemas.microsoft.com/office/drawing/2014/main" id="{EFB27D9A-2D65-40EB-8469-4CCCE84A8FD4}"/>
              </a:ext>
            </a:extLst>
          </p:cNvPr>
          <p:cNvSpPr>
            <a:spLocks noGrp="1"/>
          </p:cNvSpPr>
          <p:nvPr>
            <p:ph type="pic" sz="quarter" idx="12"/>
          </p:nvPr>
        </p:nvSpPr>
        <p:spPr>
          <a:xfrm>
            <a:off x="6819900" y="4248150"/>
            <a:ext cx="3124200" cy="3124200"/>
          </a:xfrm>
          <a:prstGeom prst="ellipse">
            <a:avLst/>
          </a:prstGeom>
        </p:spPr>
        <p:txBody>
          <a:bodyPr/>
          <a:lstStyle>
            <a:lvl1pPr>
              <a:defRPr sz="2400"/>
            </a:lvl1pPr>
          </a:lstStyle>
          <a:p>
            <a:endParaRPr lang="en-US" dirty="0"/>
          </a:p>
        </p:txBody>
      </p:sp>
      <p:sp>
        <p:nvSpPr>
          <p:cNvPr id="6" name="Marcador de posición de imagen 5">
            <a:extLst>
              <a:ext uri="{FF2B5EF4-FFF2-40B4-BE49-F238E27FC236}">
                <a16:creationId xmlns:a16="http://schemas.microsoft.com/office/drawing/2014/main" id="{73EE433E-FDFC-4524-9C88-3716406B83AF}"/>
              </a:ext>
            </a:extLst>
          </p:cNvPr>
          <p:cNvSpPr>
            <a:spLocks noGrp="1"/>
          </p:cNvSpPr>
          <p:nvPr>
            <p:ph type="pic" sz="quarter" idx="10"/>
          </p:nvPr>
        </p:nvSpPr>
        <p:spPr>
          <a:xfrm>
            <a:off x="7848600" y="1866900"/>
            <a:ext cx="3124200" cy="3124200"/>
          </a:xfrm>
          <a:prstGeom prst="ellipse">
            <a:avLst/>
          </a:prstGeom>
        </p:spPr>
        <p:txBody>
          <a:bodyPr/>
          <a:lstStyle>
            <a:lvl1pPr>
              <a:defRPr sz="2400"/>
            </a:lvl1pPr>
          </a:lstStyle>
          <a:p>
            <a:endParaRPr lang="en-US" dirty="0"/>
          </a:p>
        </p:txBody>
      </p:sp>
      <p:sp>
        <p:nvSpPr>
          <p:cNvPr id="7" name="Marcador de posición de imagen 5">
            <a:extLst>
              <a:ext uri="{FF2B5EF4-FFF2-40B4-BE49-F238E27FC236}">
                <a16:creationId xmlns:a16="http://schemas.microsoft.com/office/drawing/2014/main" id="{FBD22183-ECEA-4B2E-8E71-FED174EF38C4}"/>
              </a:ext>
            </a:extLst>
          </p:cNvPr>
          <p:cNvSpPr>
            <a:spLocks noGrp="1"/>
          </p:cNvSpPr>
          <p:nvPr>
            <p:ph type="pic" sz="quarter" idx="11"/>
          </p:nvPr>
        </p:nvSpPr>
        <p:spPr>
          <a:xfrm>
            <a:off x="4057651" y="-676274"/>
            <a:ext cx="4819649" cy="4819649"/>
          </a:xfrm>
          <a:prstGeom prst="ellipse">
            <a:avLst/>
          </a:prstGeom>
        </p:spPr>
        <p:txBody>
          <a:bodyPr/>
          <a:lstStyle>
            <a:lvl1pPr>
              <a:defRPr sz="2400"/>
            </a:lvl1pPr>
          </a:lstStyle>
          <a:p>
            <a:endParaRPr lang="en-US" dirty="0"/>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F37E0FB7-5DFD-457C-9973-CF27072BC038}"/>
              </a:ext>
            </a:extLst>
          </p:cNvPr>
          <p:cNvSpPr>
            <a:spLocks noGrp="1"/>
          </p:cNvSpPr>
          <p:nvPr>
            <p:ph type="pic" sz="quarter" idx="10"/>
          </p:nvPr>
        </p:nvSpPr>
        <p:spPr>
          <a:xfrm>
            <a:off x="4762500" y="1066800"/>
            <a:ext cx="2647950" cy="4705350"/>
          </a:xfrm>
          <a:prstGeom prst="rect">
            <a:avLst/>
          </a:prstGeom>
        </p:spPr>
        <p:txBody>
          <a:body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20" name="Marcador de posición de imagen 19">
            <a:extLst>
              <a:ext uri="{FF2B5EF4-FFF2-40B4-BE49-F238E27FC236}">
                <a16:creationId xmlns:a16="http://schemas.microsoft.com/office/drawing/2014/main" id="{62D4B476-27DE-4E36-B143-EE3D5E816C99}"/>
              </a:ext>
            </a:extLst>
          </p:cNvPr>
          <p:cNvSpPr>
            <a:spLocks noGrp="1"/>
          </p:cNvSpPr>
          <p:nvPr>
            <p:ph type="pic" sz="quarter" idx="10"/>
          </p:nvPr>
        </p:nvSpPr>
        <p:spPr>
          <a:xfrm>
            <a:off x="2305050" y="2895600"/>
            <a:ext cx="7239000" cy="3962400"/>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1843088" y="2903538"/>
            <a:ext cx="2598737" cy="3954462"/>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A5BF10-1837-40BA-A101-7939856BCEAD}"/>
              </a:ext>
            </a:extLst>
          </p:cNvPr>
          <p:cNvSpPr>
            <a:spLocks noGrp="1"/>
          </p:cNvSpPr>
          <p:nvPr>
            <p:ph type="pic" sz="quarter" idx="10"/>
          </p:nvPr>
        </p:nvSpPr>
        <p:spPr>
          <a:xfrm>
            <a:off x="5486400" y="0"/>
            <a:ext cx="6705600" cy="6705600"/>
          </a:xfrm>
          <a:prstGeom prst="teardrop">
            <a:avLst/>
          </a:prstGeom>
        </p:spPr>
        <p:txBody>
          <a:bodyPr/>
          <a:lstStyle/>
          <a:p>
            <a:endParaRPr lang="en-US"/>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90550" y="1581150"/>
            <a:ext cx="3638550" cy="3638550"/>
          </a:xfrm>
          <a:prstGeom prst="ellipse">
            <a:avLst/>
          </a:prstGeom>
        </p:spPr>
        <p:txBody>
          <a:bodyPr/>
          <a:lstStyle/>
          <a:p>
            <a:endParaRPr lang="en-US"/>
          </a:p>
        </p:txBody>
      </p:sp>
      <p:sp>
        <p:nvSpPr>
          <p:cNvPr id="5" name="Marcador de posición de imagen 3">
            <a:extLst>
              <a:ext uri="{FF2B5EF4-FFF2-40B4-BE49-F238E27FC236}">
                <a16:creationId xmlns:a16="http://schemas.microsoft.com/office/drawing/2014/main" id="{23361A33-0DF6-455A-9F52-7A2DD4F98A22}"/>
              </a:ext>
            </a:extLst>
          </p:cNvPr>
          <p:cNvSpPr>
            <a:spLocks noGrp="1"/>
          </p:cNvSpPr>
          <p:nvPr>
            <p:ph type="pic" sz="quarter" idx="11"/>
          </p:nvPr>
        </p:nvSpPr>
        <p:spPr>
          <a:xfrm>
            <a:off x="3381375"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https://slidesgratis.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free-powerpoint-templates-download.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1">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05" r:id="rId14"/>
    <p:sldLayoutId id="2147483708" r:id="rId15"/>
    <p:sldLayoutId id="2147483709" r:id="rId16"/>
    <p:sldLayoutId id="214748371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pthemes.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6.xml"/><Relationship Id="rId6" Type="http://schemas.openxmlformats.org/officeDocument/2006/relationships/hyperlink" Target="https://stocksnap.io/search/fashion" TargetMode="External"/><Relationship Id="rId5" Type="http://schemas.openxmlformats.org/officeDocument/2006/relationships/hyperlink" Target="http://www.freepik.es/" TargetMode="External"/><Relationship Id="rId4" Type="http://schemas.openxmlformats.org/officeDocument/2006/relationships/hyperlink" Target="http://www.pixabay.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7.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Text Box 322"/>
          <p:cNvSpPr txBox="1">
            <a:spLocks noChangeArrowheads="1"/>
          </p:cNvSpPr>
          <p:nvPr/>
        </p:nvSpPr>
        <p:spPr bwMode="auto">
          <a:xfrm>
            <a:off x="2049332" y="1921125"/>
            <a:ext cx="804708"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01</a:t>
            </a:r>
          </a:p>
        </p:txBody>
      </p:sp>
      <p:sp>
        <p:nvSpPr>
          <p:cNvPr id="75" name="Text Box 334"/>
          <p:cNvSpPr txBox="1">
            <a:spLocks noChangeArrowheads="1"/>
          </p:cNvSpPr>
          <p:nvPr/>
        </p:nvSpPr>
        <p:spPr bwMode="auto">
          <a:xfrm>
            <a:off x="2049332" y="2935273"/>
            <a:ext cx="804708"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02</a:t>
            </a:r>
          </a:p>
        </p:txBody>
      </p:sp>
      <p:sp>
        <p:nvSpPr>
          <p:cNvPr id="87" name="Text Box 346"/>
          <p:cNvSpPr txBox="1">
            <a:spLocks noChangeArrowheads="1"/>
          </p:cNvSpPr>
          <p:nvPr/>
        </p:nvSpPr>
        <p:spPr bwMode="auto">
          <a:xfrm>
            <a:off x="2049332" y="3953389"/>
            <a:ext cx="804708"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03</a:t>
            </a:r>
          </a:p>
        </p:txBody>
      </p:sp>
      <p:sp>
        <p:nvSpPr>
          <p:cNvPr id="99" name="Text Box 358"/>
          <p:cNvSpPr txBox="1">
            <a:spLocks noChangeArrowheads="1"/>
          </p:cNvSpPr>
          <p:nvPr/>
        </p:nvSpPr>
        <p:spPr bwMode="auto">
          <a:xfrm>
            <a:off x="2049332" y="4969918"/>
            <a:ext cx="804708"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latin typeface="+mn-lt"/>
                <a:cs typeface="Arial" panose="020B0604020202020204" pitchFamily="34" charset="0"/>
              </a:rPr>
              <a:t>Download and install</a:t>
            </a:r>
            <a:r>
              <a:rPr lang="en-US" altLang="ja-JP" sz="1400" dirty="0">
                <a:solidFill>
                  <a:schemeClr val="bg1"/>
                </a:solidFill>
                <a:latin typeface="+mn-lt"/>
                <a:cs typeface="Arial" panose="020B0604020202020204" pitchFamily="34" charset="0"/>
              </a:rPr>
              <a:t> </a:t>
            </a:r>
            <a:r>
              <a:rPr lang="en-US" altLang="ja-JP" sz="1400" dirty="0">
                <a:solidFill>
                  <a:schemeClr val="accent3"/>
                </a:solidFill>
                <a:latin typeface="+mn-lt"/>
                <a:cs typeface="Arial" panose="020B0604020202020204" pitchFamily="34" charset="0"/>
                <a:hlinkClick r:id="rId2">
                  <a:extLst>
                    <a:ext uri="{A12FA001-AC4F-418D-AE19-62706E023703}">
                      <ahyp:hlinkClr xmlns:ahyp="http://schemas.microsoft.com/office/drawing/2018/hyperlinkcolor" val="tx"/>
                    </a:ext>
                  </a:extLst>
                </a:hlinkClick>
              </a:rPr>
              <a:t>Lato Family</a:t>
            </a:r>
            <a:r>
              <a:rPr lang="en-US" altLang="ja-JP" sz="1400" dirty="0">
                <a:latin typeface="+mn-lt"/>
                <a:cs typeface="Arial" panose="020B0604020202020204" pitchFamily="34" charset="0"/>
              </a:rPr>
              <a:t>, </a:t>
            </a:r>
            <a:r>
              <a:rPr lang="en-US" altLang="ja-JP" sz="1400" dirty="0">
                <a:solidFill>
                  <a:schemeClr val="bg1"/>
                </a:solidFill>
                <a:latin typeface="+mn-lt"/>
                <a:cs typeface="Arial" panose="020B0604020202020204" pitchFamily="34" charset="0"/>
              </a:rPr>
              <a:t>before editing this Card before editing this template, in order to see it as you found it in </a:t>
            </a:r>
            <a:r>
              <a:rPr lang="en-US" sz="1400" dirty="0">
                <a:solidFill>
                  <a:schemeClr val="bg1"/>
                </a:solidFill>
                <a:latin typeface="+mn-lt"/>
                <a:hlinkClick r:id="rId3">
                  <a:extLst>
                    <a:ext uri="{A12FA001-AC4F-418D-AE19-62706E023703}">
                      <ahyp:hlinkClr xmlns:ahyp="http://schemas.microsoft.com/office/drawing/2018/hyperlinkcolor" val="tx"/>
                    </a:ext>
                  </a:extLst>
                </a:hlinkClick>
              </a:rPr>
              <a:t>https://ppthemes.com</a:t>
            </a:r>
            <a:r>
              <a:rPr lang="en-US" sz="1400" dirty="0">
                <a:solidFill>
                  <a:schemeClr val="bg1"/>
                </a:solidFill>
                <a:latin typeface="+mn-lt"/>
              </a:rPr>
              <a:t>  </a:t>
            </a:r>
            <a:r>
              <a:rPr lang="en-US" altLang="ja-JP" sz="1400" dirty="0">
                <a:solidFill>
                  <a:schemeClr val="bg1"/>
                </a:solidFill>
                <a:latin typeface="+mn-lt"/>
                <a:cs typeface="Arial" panose="020B0604020202020204" pitchFamily="34" charset="0"/>
              </a:rPr>
              <a:t>otherwise the font will change, and your template would look different.  </a:t>
            </a:r>
            <a:endParaRPr lang="en-US" altLang="es-MX" sz="1400" b="1" dirty="0">
              <a:solidFill>
                <a:schemeClr val="bg1"/>
              </a:solidFill>
              <a:latin typeface="+mn-lt"/>
              <a:cs typeface="Arial" panose="020B0604020202020204" pitchFamily="34" charset="0"/>
            </a:endParaRPr>
          </a:p>
        </p:txBody>
      </p:sp>
      <p:sp>
        <p:nvSpPr>
          <p:cNvPr id="55311" name="TextBox 124"/>
          <p:cNvSpPr txBox="1">
            <a:spLocks noChangeArrowheads="1"/>
          </p:cNvSpPr>
          <p:nvPr/>
        </p:nvSpPr>
        <p:spPr bwMode="auto">
          <a:xfrm>
            <a:off x="2926589" y="5001093"/>
            <a:ext cx="7321228"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solidFill>
                  <a:schemeClr val="bg1"/>
                </a:solidFill>
                <a:latin typeface="+mn-lt"/>
                <a:cs typeface="Arial" panose="020B0604020202020204" pitchFamily="34" charset="0"/>
              </a:rPr>
              <a:t>Enjoy, </a:t>
            </a:r>
            <a:r>
              <a:rPr lang="en-US" altLang="es-MX" sz="1400" dirty="0">
                <a:solidFill>
                  <a:schemeClr val="bg1"/>
                </a:solidFill>
                <a:latin typeface="+mn-lt"/>
                <a:cs typeface="Arial" panose="020B0604020202020204" pitchFamily="34" charset="0"/>
              </a:rPr>
              <a:t>if you like this template don’t forget to let us your comment and share on your social media, another person will thank you. Remember to come back, we will  be uploading more options so that you can continue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latin typeface="+mn-lt"/>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solidFill>
                  <a:schemeClr val="bg1"/>
                </a:solidFill>
                <a:latin typeface="+mn-lt"/>
                <a:cs typeface="Arial" panose="020B0604020202020204" pitchFamily="34" charset="0"/>
              </a:rPr>
              <a:t>You won’t find some images, this will allow to use yours, </a:t>
            </a:r>
            <a:r>
              <a:rPr lang="en-US" altLang="es-MX" sz="1400" dirty="0">
                <a:solidFill>
                  <a:schemeClr val="bg1"/>
                </a:solidFill>
                <a:latin typeface="+mn-lt"/>
                <a:cs typeface="Arial" panose="020B0604020202020204" pitchFamily="34" charset="0"/>
              </a:rPr>
              <a:t>the images used were found on </a:t>
            </a:r>
            <a:r>
              <a:rPr lang="en-US" altLang="es-MX" sz="1400" dirty="0">
                <a:solidFill>
                  <a:srgbClr val="01C8F2"/>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es-MX" sz="1400" dirty="0">
                <a:solidFill>
                  <a:srgbClr val="01C8F2"/>
                </a:solidFill>
                <a:cs typeface="Arial" panose="020B0604020202020204" pitchFamily="34" charset="0"/>
              </a:rPr>
              <a:t>  – </a:t>
            </a:r>
            <a:r>
              <a:rPr lang="en-US" altLang="es-MX" sz="1400" dirty="0">
                <a:solidFill>
                  <a:srgbClr val="01C8F2"/>
                </a:solidFill>
                <a:cs typeface="Arial" panose="020B0604020202020204" pitchFamily="34" charset="0"/>
                <a:hlinkClick r:id="rId5">
                  <a:extLst>
                    <a:ext uri="{A12FA001-AC4F-418D-AE19-62706E023703}">
                      <ahyp:hlinkClr xmlns:ahyp="http://schemas.microsoft.com/office/drawing/2018/hyperlinkcolor" val="tx"/>
                    </a:ext>
                  </a:extLst>
                </a:hlinkClick>
              </a:rPr>
              <a:t>www.freepik.es</a:t>
            </a:r>
            <a:r>
              <a:rPr lang="en-US" altLang="es-MX" sz="1400" dirty="0">
                <a:solidFill>
                  <a:srgbClr val="01C8F2"/>
                </a:solidFill>
                <a:cs typeface="Arial" panose="020B0604020202020204" pitchFamily="34" charset="0"/>
              </a:rPr>
              <a:t> - </a:t>
            </a:r>
            <a:r>
              <a:rPr lang="es-CO" sz="1400" dirty="0">
                <a:solidFill>
                  <a:srgbClr val="01C8F2"/>
                </a:solidFill>
                <a:hlinkClick r:id="rId6">
                  <a:extLst>
                    <a:ext uri="{A12FA001-AC4F-418D-AE19-62706E023703}">
                      <ahyp:hlinkClr xmlns:ahyp="http://schemas.microsoft.com/office/drawing/2018/hyperlinkcolor" val="tx"/>
                    </a:ext>
                  </a:extLst>
                </a:hlinkClick>
              </a:rPr>
              <a:t>https://stocksnap.io </a:t>
            </a:r>
            <a:r>
              <a:rPr lang="en-US" altLang="es-MX" sz="1400" dirty="0">
                <a:solidFill>
                  <a:schemeClr val="bg1"/>
                </a:solidFill>
                <a:latin typeface="+mn-lt"/>
                <a:cs typeface="Arial" panose="020B0604020202020204" pitchFamily="34" charset="0"/>
              </a:rPr>
              <a:t>there you can find other ones if you want for free. And of course, you can changed it for yours. </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137661"/>
            <a:ext cx="6094413" cy="646203"/>
          </a:xfrm>
          <a:prstGeom prst="rect">
            <a:avLst/>
          </a:prstGeom>
        </p:spPr>
        <p:txBody>
          <a:bodyPr>
            <a:spAutoFit/>
          </a:bodyPr>
          <a:lstStyle/>
          <a:p>
            <a:r>
              <a:rPr lang="en-US" sz="3599" b="1" dirty="0">
                <a:solidFill>
                  <a:schemeClr val="accent4"/>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545277"/>
          </a:xfrm>
          <a:prstGeom prst="rect">
            <a:avLst/>
          </a:prstGeom>
        </p:spPr>
        <p:txBody>
          <a:bodyPr wrap="square">
            <a:spAutoFit/>
          </a:bodyPr>
          <a:lstStyle/>
          <a:p>
            <a:pPr>
              <a:lnSpc>
                <a:spcPct val="110000"/>
              </a:lnSpc>
            </a:pPr>
            <a:r>
              <a:rPr lang="en-US" altLang="es-MX" sz="1400" b="1" dirty="0">
                <a:solidFill>
                  <a:schemeClr val="bg1"/>
                </a:solidFill>
                <a:cs typeface="Arial" panose="020B0604020202020204" pitchFamily="34" charset="0"/>
              </a:rPr>
              <a:t>Someone said: “Creativity is the key to success in the future”, </a:t>
            </a:r>
            <a:r>
              <a:rPr lang="en-US" altLang="es-MX" sz="1400" dirty="0">
                <a:solidFill>
                  <a:schemeClr val="bg1"/>
                </a:solidFill>
                <a:cs typeface="Arial" panose="020B0604020202020204" pitchFamily="34" charset="0"/>
              </a:rPr>
              <a:t>you can use this template as you want, use your creativity and change colors, icons and image according to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a:spLocks/>
          </p:cNvSpPr>
          <p:nvPr/>
        </p:nvSpPr>
        <p:spPr bwMode="auto">
          <a:xfrm>
            <a:off x="4462462" y="2906062"/>
            <a:ext cx="1040534" cy="1808778"/>
          </a:xfrm>
          <a:custGeom>
            <a:avLst/>
            <a:gdLst>
              <a:gd name="T0" fmla="*/ 416 w 666"/>
              <a:gd name="T1" fmla="*/ 1159 h 1159"/>
              <a:gd name="T2" fmla="*/ 51 w 666"/>
              <a:gd name="T3" fmla="*/ 719 h 1159"/>
              <a:gd name="T4" fmla="*/ 666 w 666"/>
              <a:gd name="T5" fmla="*/ 0 h 1159"/>
              <a:gd name="T6" fmla="*/ 356 w 666"/>
              <a:gd name="T7" fmla="*/ 623 h 1159"/>
              <a:gd name="T8" fmla="*/ 416 w 666"/>
              <a:gd name="T9" fmla="*/ 1159 h 1159"/>
            </a:gdLst>
            <a:ahLst/>
            <a:cxnLst>
              <a:cxn ang="0">
                <a:pos x="T0" y="T1"/>
              </a:cxn>
              <a:cxn ang="0">
                <a:pos x="T2" y="T3"/>
              </a:cxn>
              <a:cxn ang="0">
                <a:pos x="T4" y="T5"/>
              </a:cxn>
              <a:cxn ang="0">
                <a:pos x="T6" y="T7"/>
              </a:cxn>
              <a:cxn ang="0">
                <a:pos x="T8" y="T9"/>
              </a:cxn>
            </a:cxnLst>
            <a:rect l="0" t="0" r="r" b="b"/>
            <a:pathLst>
              <a:path w="666" h="1159">
                <a:moveTo>
                  <a:pt x="416" y="1159"/>
                </a:moveTo>
                <a:cubicBezTo>
                  <a:pt x="416" y="1159"/>
                  <a:pt x="92" y="1057"/>
                  <a:pt x="51" y="719"/>
                </a:cubicBezTo>
                <a:cubicBezTo>
                  <a:pt x="0" y="307"/>
                  <a:pt x="666" y="0"/>
                  <a:pt x="666" y="0"/>
                </a:cubicBezTo>
                <a:cubicBezTo>
                  <a:pt x="666" y="0"/>
                  <a:pt x="394" y="340"/>
                  <a:pt x="356" y="623"/>
                </a:cubicBezTo>
                <a:cubicBezTo>
                  <a:pt x="315" y="935"/>
                  <a:pt x="416" y="1159"/>
                  <a:pt x="416" y="1159"/>
                </a:cubicBezTo>
                <a:close/>
              </a:path>
            </a:pathLst>
          </a:custGeom>
          <a:solidFill>
            <a:schemeClr val="accent5"/>
          </a:solidFill>
          <a:ln>
            <a:noFill/>
          </a:ln>
          <a:effectLst>
            <a:outerShdw blurRad="381000" dist="38100" dir="5400000" algn="ctr" rotWithShape="0">
              <a:schemeClr val="accent5">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4615278" y="2126703"/>
            <a:ext cx="1879629" cy="1225301"/>
          </a:xfrm>
          <a:custGeom>
            <a:avLst/>
            <a:gdLst>
              <a:gd name="T0" fmla="*/ 74 w 1202"/>
              <a:gd name="T1" fmla="*/ 785 h 785"/>
              <a:gd name="T2" fmla="*/ 272 w 1202"/>
              <a:gd name="T3" fmla="*/ 249 h 785"/>
              <a:gd name="T4" fmla="*/ 1202 w 1202"/>
              <a:gd name="T5" fmla="*/ 422 h 785"/>
              <a:gd name="T6" fmla="*/ 508 w 1202"/>
              <a:gd name="T7" fmla="*/ 466 h 785"/>
              <a:gd name="T8" fmla="*/ 74 w 1202"/>
              <a:gd name="T9" fmla="*/ 785 h 785"/>
            </a:gdLst>
            <a:ahLst/>
            <a:cxnLst>
              <a:cxn ang="0">
                <a:pos x="T0" y="T1"/>
              </a:cxn>
              <a:cxn ang="0">
                <a:pos x="T2" y="T3"/>
              </a:cxn>
              <a:cxn ang="0">
                <a:pos x="T4" y="T5"/>
              </a:cxn>
              <a:cxn ang="0">
                <a:pos x="T6" y="T7"/>
              </a:cxn>
              <a:cxn ang="0">
                <a:pos x="T8" y="T9"/>
              </a:cxn>
            </a:cxnLst>
            <a:rect l="0" t="0" r="r" b="b"/>
            <a:pathLst>
              <a:path w="1202" h="785">
                <a:moveTo>
                  <a:pt x="74" y="785"/>
                </a:moveTo>
                <a:cubicBezTo>
                  <a:pt x="74" y="785"/>
                  <a:pt x="0" y="454"/>
                  <a:pt x="272" y="249"/>
                </a:cubicBezTo>
                <a:cubicBezTo>
                  <a:pt x="603" y="0"/>
                  <a:pt x="1202" y="422"/>
                  <a:pt x="1202" y="422"/>
                </a:cubicBezTo>
                <a:cubicBezTo>
                  <a:pt x="1202" y="422"/>
                  <a:pt x="772" y="357"/>
                  <a:pt x="508" y="466"/>
                </a:cubicBezTo>
                <a:cubicBezTo>
                  <a:pt x="217" y="586"/>
                  <a:pt x="74" y="785"/>
                  <a:pt x="74" y="785"/>
                </a:cubicBezTo>
                <a:close/>
              </a:path>
            </a:pathLst>
          </a:custGeom>
          <a:solidFill>
            <a:schemeClr val="accent6"/>
          </a:solidFill>
          <a:ln>
            <a:noFill/>
          </a:ln>
          <a:effectLst>
            <a:outerShdw blurRad="381000" dist="38100" dir="5400000" algn="ctr" rotWithShape="0">
              <a:schemeClr val="accent6">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5721104" y="1982223"/>
            <a:ext cx="1479531" cy="1600393"/>
          </a:xfrm>
          <a:custGeom>
            <a:avLst/>
            <a:gdLst>
              <a:gd name="T0" fmla="*/ 0 w 946"/>
              <a:gd name="T1" fmla="*/ 230 h 1025"/>
              <a:gd name="T2" fmla="*/ 563 w 946"/>
              <a:gd name="T3" fmla="*/ 133 h 1025"/>
              <a:gd name="T4" fmla="*/ 879 w 946"/>
              <a:gd name="T5" fmla="*/ 1025 h 1025"/>
              <a:gd name="T6" fmla="*/ 494 w 946"/>
              <a:gd name="T7" fmla="*/ 445 h 1025"/>
              <a:gd name="T8" fmla="*/ 0 w 946"/>
              <a:gd name="T9" fmla="*/ 230 h 1025"/>
            </a:gdLst>
            <a:ahLst/>
            <a:cxnLst>
              <a:cxn ang="0">
                <a:pos x="T0" y="T1"/>
              </a:cxn>
              <a:cxn ang="0">
                <a:pos x="T2" y="T3"/>
              </a:cxn>
              <a:cxn ang="0">
                <a:pos x="T4" y="T5"/>
              </a:cxn>
              <a:cxn ang="0">
                <a:pos x="T6" y="T7"/>
              </a:cxn>
              <a:cxn ang="0">
                <a:pos x="T8" y="T9"/>
              </a:cxn>
            </a:cxnLst>
            <a:rect l="0" t="0" r="r" b="b"/>
            <a:pathLst>
              <a:path w="946" h="1025">
                <a:moveTo>
                  <a:pt x="0" y="230"/>
                </a:moveTo>
                <a:cubicBezTo>
                  <a:pt x="0" y="230"/>
                  <a:pt x="251" y="0"/>
                  <a:pt x="563" y="133"/>
                </a:cubicBezTo>
                <a:cubicBezTo>
                  <a:pt x="946" y="295"/>
                  <a:pt x="879" y="1025"/>
                  <a:pt x="879" y="1025"/>
                </a:cubicBezTo>
                <a:cubicBezTo>
                  <a:pt x="879" y="1025"/>
                  <a:pt x="720" y="620"/>
                  <a:pt x="494" y="445"/>
                </a:cubicBezTo>
                <a:cubicBezTo>
                  <a:pt x="245" y="253"/>
                  <a:pt x="0" y="230"/>
                  <a:pt x="0" y="230"/>
                </a:cubicBezTo>
                <a:close/>
              </a:path>
            </a:pathLst>
          </a:custGeom>
          <a:solidFill>
            <a:schemeClr val="accent1"/>
          </a:solidFill>
          <a:ln>
            <a:noFill/>
          </a:ln>
          <a:effectLst>
            <a:outerShdw blurRad="381000" dist="38100" dir="5400000" algn="ctr" rotWithShape="0">
              <a:schemeClr val="accent1">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6704679" y="2692120"/>
            <a:ext cx="1039145" cy="1808778"/>
          </a:xfrm>
          <a:custGeom>
            <a:avLst/>
            <a:gdLst>
              <a:gd name="T0" fmla="*/ 249 w 665"/>
              <a:gd name="T1" fmla="*/ 0 h 1159"/>
              <a:gd name="T2" fmla="*/ 614 w 665"/>
              <a:gd name="T3" fmla="*/ 440 h 1159"/>
              <a:gd name="T4" fmla="*/ 0 w 665"/>
              <a:gd name="T5" fmla="*/ 1159 h 1159"/>
              <a:gd name="T6" fmla="*/ 309 w 665"/>
              <a:gd name="T7" fmla="*/ 536 h 1159"/>
              <a:gd name="T8" fmla="*/ 249 w 665"/>
              <a:gd name="T9" fmla="*/ 0 h 1159"/>
            </a:gdLst>
            <a:ahLst/>
            <a:cxnLst>
              <a:cxn ang="0">
                <a:pos x="T0" y="T1"/>
              </a:cxn>
              <a:cxn ang="0">
                <a:pos x="T2" y="T3"/>
              </a:cxn>
              <a:cxn ang="0">
                <a:pos x="T4" y="T5"/>
              </a:cxn>
              <a:cxn ang="0">
                <a:pos x="T6" y="T7"/>
              </a:cxn>
              <a:cxn ang="0">
                <a:pos x="T8" y="T9"/>
              </a:cxn>
            </a:cxnLst>
            <a:rect l="0" t="0" r="r" b="b"/>
            <a:pathLst>
              <a:path w="665" h="1159">
                <a:moveTo>
                  <a:pt x="249" y="0"/>
                </a:moveTo>
                <a:cubicBezTo>
                  <a:pt x="249" y="0"/>
                  <a:pt x="573" y="102"/>
                  <a:pt x="614" y="440"/>
                </a:cubicBezTo>
                <a:cubicBezTo>
                  <a:pt x="665" y="852"/>
                  <a:pt x="0" y="1159"/>
                  <a:pt x="0" y="1159"/>
                </a:cubicBezTo>
                <a:cubicBezTo>
                  <a:pt x="0" y="1159"/>
                  <a:pt x="271" y="819"/>
                  <a:pt x="309" y="536"/>
                </a:cubicBezTo>
                <a:cubicBezTo>
                  <a:pt x="351" y="224"/>
                  <a:pt x="249" y="0"/>
                  <a:pt x="249" y="0"/>
                </a:cubicBezTo>
                <a:close/>
              </a:path>
            </a:pathLst>
          </a:custGeom>
          <a:solidFill>
            <a:schemeClr val="accent2"/>
          </a:solidFill>
          <a:ln>
            <a:noFill/>
          </a:ln>
          <a:effectLst>
            <a:outerShdw blurRad="381000" dist="38100" dir="5400000" algn="ctr" rotWithShape="0">
              <a:schemeClr val="accent2">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54" name="Freeform 9"/>
          <p:cNvSpPr>
            <a:spLocks/>
          </p:cNvSpPr>
          <p:nvPr/>
        </p:nvSpPr>
        <p:spPr bwMode="auto">
          <a:xfrm>
            <a:off x="5711380" y="4054956"/>
            <a:ext cx="1879629" cy="1225301"/>
          </a:xfrm>
          <a:custGeom>
            <a:avLst/>
            <a:gdLst>
              <a:gd name="T0" fmla="*/ 1128 w 1202"/>
              <a:gd name="T1" fmla="*/ 0 h 785"/>
              <a:gd name="T2" fmla="*/ 930 w 1202"/>
              <a:gd name="T3" fmla="*/ 536 h 785"/>
              <a:gd name="T4" fmla="*/ 0 w 1202"/>
              <a:gd name="T5" fmla="*/ 363 h 785"/>
              <a:gd name="T6" fmla="*/ 695 w 1202"/>
              <a:gd name="T7" fmla="*/ 319 h 785"/>
              <a:gd name="T8" fmla="*/ 1128 w 1202"/>
              <a:gd name="T9" fmla="*/ 0 h 785"/>
            </a:gdLst>
            <a:ahLst/>
            <a:cxnLst>
              <a:cxn ang="0">
                <a:pos x="T0" y="T1"/>
              </a:cxn>
              <a:cxn ang="0">
                <a:pos x="T2" y="T3"/>
              </a:cxn>
              <a:cxn ang="0">
                <a:pos x="T4" y="T5"/>
              </a:cxn>
              <a:cxn ang="0">
                <a:pos x="T6" y="T7"/>
              </a:cxn>
              <a:cxn ang="0">
                <a:pos x="T8" y="T9"/>
              </a:cxn>
            </a:cxnLst>
            <a:rect l="0" t="0" r="r" b="b"/>
            <a:pathLst>
              <a:path w="1202" h="785">
                <a:moveTo>
                  <a:pt x="1128" y="0"/>
                </a:moveTo>
                <a:cubicBezTo>
                  <a:pt x="1128" y="0"/>
                  <a:pt x="1202" y="331"/>
                  <a:pt x="930" y="536"/>
                </a:cubicBezTo>
                <a:cubicBezTo>
                  <a:pt x="599" y="785"/>
                  <a:pt x="0" y="363"/>
                  <a:pt x="0" y="363"/>
                </a:cubicBezTo>
                <a:cubicBezTo>
                  <a:pt x="0" y="363"/>
                  <a:pt x="431" y="428"/>
                  <a:pt x="695" y="319"/>
                </a:cubicBezTo>
                <a:cubicBezTo>
                  <a:pt x="986" y="199"/>
                  <a:pt x="1128" y="0"/>
                  <a:pt x="1128" y="0"/>
                </a:cubicBezTo>
                <a:close/>
              </a:path>
            </a:pathLst>
          </a:custGeom>
          <a:solidFill>
            <a:schemeClr val="accent3"/>
          </a:solidFill>
          <a:ln>
            <a:noFill/>
          </a:ln>
          <a:effectLst>
            <a:outerShdw blurRad="381000" dist="38100" dir="5400000" algn="ctr" rotWithShape="0">
              <a:schemeClr val="accent3">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55" name="Freeform 10"/>
          <p:cNvSpPr>
            <a:spLocks/>
          </p:cNvSpPr>
          <p:nvPr/>
        </p:nvSpPr>
        <p:spPr bwMode="auto">
          <a:xfrm>
            <a:off x="5008429" y="3822954"/>
            <a:ext cx="1476753" cy="1600393"/>
          </a:xfrm>
          <a:custGeom>
            <a:avLst/>
            <a:gdLst>
              <a:gd name="T0" fmla="*/ 945 w 945"/>
              <a:gd name="T1" fmla="*/ 795 h 1025"/>
              <a:gd name="T2" fmla="*/ 382 w 945"/>
              <a:gd name="T3" fmla="*/ 892 h 1025"/>
              <a:gd name="T4" fmla="*/ 66 w 945"/>
              <a:gd name="T5" fmla="*/ 0 h 1025"/>
              <a:gd name="T6" fmla="*/ 451 w 945"/>
              <a:gd name="T7" fmla="*/ 580 h 1025"/>
              <a:gd name="T8" fmla="*/ 945 w 945"/>
              <a:gd name="T9" fmla="*/ 795 h 1025"/>
            </a:gdLst>
            <a:ahLst/>
            <a:cxnLst>
              <a:cxn ang="0">
                <a:pos x="T0" y="T1"/>
              </a:cxn>
              <a:cxn ang="0">
                <a:pos x="T2" y="T3"/>
              </a:cxn>
              <a:cxn ang="0">
                <a:pos x="T4" y="T5"/>
              </a:cxn>
              <a:cxn ang="0">
                <a:pos x="T6" y="T7"/>
              </a:cxn>
              <a:cxn ang="0">
                <a:pos x="T8" y="T9"/>
              </a:cxn>
            </a:cxnLst>
            <a:rect l="0" t="0" r="r" b="b"/>
            <a:pathLst>
              <a:path w="945" h="1025">
                <a:moveTo>
                  <a:pt x="945" y="795"/>
                </a:moveTo>
                <a:cubicBezTo>
                  <a:pt x="945" y="795"/>
                  <a:pt x="695" y="1025"/>
                  <a:pt x="382" y="892"/>
                </a:cubicBezTo>
                <a:cubicBezTo>
                  <a:pt x="0" y="730"/>
                  <a:pt x="66" y="0"/>
                  <a:pt x="66" y="0"/>
                </a:cubicBezTo>
                <a:cubicBezTo>
                  <a:pt x="66" y="0"/>
                  <a:pt x="225" y="405"/>
                  <a:pt x="451" y="580"/>
                </a:cubicBezTo>
                <a:cubicBezTo>
                  <a:pt x="700" y="772"/>
                  <a:pt x="945" y="795"/>
                  <a:pt x="945" y="795"/>
                </a:cubicBezTo>
                <a:close/>
              </a:path>
            </a:pathLst>
          </a:custGeom>
          <a:solidFill>
            <a:schemeClr val="accent4"/>
          </a:solidFill>
          <a:ln>
            <a:noFill/>
          </a:ln>
          <a:effectLst>
            <a:outerShdw blurRad="381000" dist="38100" dir="5400000" algn="ctr" rotWithShape="0">
              <a:schemeClr val="accent4">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7024109" y="2005083"/>
            <a:ext cx="3435490" cy="814445"/>
            <a:chOff x="7024109" y="2005083"/>
            <a:chExt cx="3435490" cy="814445"/>
          </a:xfrm>
        </p:grpSpPr>
        <p:sp>
          <p:nvSpPr>
            <p:cNvPr id="56" name="TextBox 55">
              <a:extLst>
                <a:ext uri="{FF2B5EF4-FFF2-40B4-BE49-F238E27FC236}">
                  <a16:creationId xmlns:a16="http://schemas.microsoft.com/office/drawing/2014/main" id="{3837DFDC-E83C-46B7-9BA3-2CAC5A921C80}"/>
                </a:ext>
              </a:extLst>
            </p:cNvPr>
            <p:cNvSpPr txBox="1"/>
            <p:nvPr/>
          </p:nvSpPr>
          <p:spPr>
            <a:xfrm>
              <a:off x="8010880" y="2005083"/>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1"/>
                  </a:solidFill>
                  <a:latin typeface="+mj-lt"/>
                </a:rPr>
                <a:t>Subtitle Here</a:t>
              </a:r>
            </a:p>
            <a:p>
              <a:pPr>
                <a:lnSpc>
                  <a:spcPct val="120000"/>
                </a:lnSpc>
                <a:spcBef>
                  <a:spcPts val="600"/>
                </a:spcBef>
              </a:pPr>
              <a:r>
                <a:rPr lang="en-US" sz="1100" dirty="0">
                  <a:solidFill>
                    <a:schemeClr val="tx1">
                      <a:alpha val="60000"/>
                    </a:schemeClr>
                  </a:solidFill>
                </a:rPr>
                <a:t>As the minuteness of the parts formed a great.</a:t>
              </a:r>
            </a:p>
          </p:txBody>
        </p:sp>
        <p:grpSp>
          <p:nvGrpSpPr>
            <p:cNvPr id="57" name="Group 56">
              <a:extLst>
                <a:ext uri="{FF2B5EF4-FFF2-40B4-BE49-F238E27FC236}">
                  <a16:creationId xmlns:a16="http://schemas.microsoft.com/office/drawing/2014/main" id="{BE8FE409-2DBD-4727-B988-010F953556FF}"/>
                </a:ext>
              </a:extLst>
            </p:cNvPr>
            <p:cNvGrpSpPr/>
            <p:nvPr/>
          </p:nvGrpSpPr>
          <p:grpSpPr>
            <a:xfrm>
              <a:off x="7024109" y="2067543"/>
              <a:ext cx="869176" cy="209550"/>
              <a:chOff x="7707315" y="2685070"/>
              <a:chExt cx="869176" cy="209550"/>
            </a:xfrm>
          </p:grpSpPr>
          <p:cxnSp>
            <p:nvCxnSpPr>
              <p:cNvPr id="59" name="Straight Connector 58">
                <a:extLst>
                  <a:ext uri="{FF2B5EF4-FFF2-40B4-BE49-F238E27FC236}">
                    <a16:creationId xmlns:a16="http://schemas.microsoft.com/office/drawing/2014/main" id="{B2992E8D-ECE3-416C-A44A-147B299A9CF6}"/>
                  </a:ext>
                </a:extLst>
              </p:cNvPr>
              <p:cNvCxnSpPr>
                <a:cxnSpLocks/>
              </p:cNvCxnSpPr>
              <p:nvPr/>
            </p:nvCxnSpPr>
            <p:spPr>
              <a:xfrm flipH="1">
                <a:off x="7934326" y="2790825"/>
                <a:ext cx="642165" cy="0"/>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5F982EB-01B2-4899-AF7E-E937B3A9DE59}"/>
                  </a:ext>
                </a:extLst>
              </p:cNvPr>
              <p:cNvGrpSpPr/>
              <p:nvPr/>
            </p:nvGrpSpPr>
            <p:grpSpPr>
              <a:xfrm>
                <a:off x="7707315" y="2685070"/>
                <a:ext cx="209550" cy="209550"/>
                <a:chOff x="7693025" y="3567720"/>
                <a:chExt cx="209550" cy="209550"/>
              </a:xfrm>
            </p:grpSpPr>
            <p:sp>
              <p:nvSpPr>
                <p:cNvPr id="61" name="Oval 60">
                  <a:extLst>
                    <a:ext uri="{FF2B5EF4-FFF2-40B4-BE49-F238E27FC236}">
                      <a16:creationId xmlns:a16="http://schemas.microsoft.com/office/drawing/2014/main" id="{F9E5C7D8-B709-4272-A02C-A9137E30F60C}"/>
                    </a:ext>
                  </a:extLst>
                </p:cNvPr>
                <p:cNvSpPr/>
                <p:nvPr/>
              </p:nvSpPr>
              <p:spPr>
                <a:xfrm>
                  <a:off x="7693025" y="3567720"/>
                  <a:ext cx="209550" cy="20955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5E1404E-9C09-4DD9-82C0-DEC2F1E9F5FE}"/>
                    </a:ext>
                  </a:extLst>
                </p:cNvPr>
                <p:cNvSpPr/>
                <p:nvPr/>
              </p:nvSpPr>
              <p:spPr>
                <a:xfrm flipV="1">
                  <a:off x="7762458" y="3637153"/>
                  <a:ext cx="70684" cy="7068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 name="TextBox 62">
            <a:extLst>
              <a:ext uri="{FF2B5EF4-FFF2-40B4-BE49-F238E27FC236}">
                <a16:creationId xmlns:a16="http://schemas.microsoft.com/office/drawing/2014/main" id="{3837DFDC-E83C-46B7-9BA3-2CAC5A921C80}"/>
              </a:ext>
            </a:extLst>
          </p:cNvPr>
          <p:cNvSpPr txBox="1"/>
          <p:nvPr/>
        </p:nvSpPr>
        <p:spPr>
          <a:xfrm>
            <a:off x="8409600" y="3141913"/>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2"/>
                </a:solidFill>
                <a:latin typeface="+mj-lt"/>
              </a:rPr>
              <a:t>Subtitle Here</a:t>
            </a:r>
          </a:p>
          <a:p>
            <a:pPr>
              <a:lnSpc>
                <a:spcPct val="120000"/>
              </a:lnSpc>
              <a:spcBef>
                <a:spcPts val="600"/>
              </a:spcBef>
            </a:pPr>
            <a:r>
              <a:rPr lang="en-US" sz="1100" dirty="0">
                <a:solidFill>
                  <a:schemeClr val="tx1">
                    <a:alpha val="60000"/>
                  </a:schemeClr>
                </a:solidFill>
              </a:rPr>
              <a:t>As the minuteness of the parts formed a great.</a:t>
            </a:r>
          </a:p>
        </p:txBody>
      </p:sp>
      <p:sp>
        <p:nvSpPr>
          <p:cNvPr id="64" name="TextBox 63">
            <a:extLst>
              <a:ext uri="{FF2B5EF4-FFF2-40B4-BE49-F238E27FC236}">
                <a16:creationId xmlns:a16="http://schemas.microsoft.com/office/drawing/2014/main" id="{3837DFDC-E83C-46B7-9BA3-2CAC5A921C80}"/>
              </a:ext>
            </a:extLst>
          </p:cNvPr>
          <p:cNvSpPr txBox="1"/>
          <p:nvPr/>
        </p:nvSpPr>
        <p:spPr>
          <a:xfrm>
            <a:off x="8173718" y="4369535"/>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3"/>
                </a:solidFill>
                <a:latin typeface="+mj-lt"/>
              </a:rPr>
              <a:t>Object 2</a:t>
            </a:r>
          </a:p>
          <a:p>
            <a:pPr>
              <a:lnSpc>
                <a:spcPct val="120000"/>
              </a:lnSpc>
              <a:spcBef>
                <a:spcPts val="600"/>
              </a:spcBef>
            </a:pPr>
            <a:r>
              <a:rPr lang="en-US" sz="1100" dirty="0">
                <a:solidFill>
                  <a:schemeClr val="tx1">
                    <a:alpha val="60000"/>
                  </a:schemeClr>
                </a:solidFill>
              </a:rPr>
              <a:t>As the minuteness of the</a:t>
            </a:r>
            <a:br>
              <a:rPr lang="en-US" sz="1100" dirty="0">
                <a:solidFill>
                  <a:schemeClr val="tx1">
                    <a:alpha val="60000"/>
                  </a:schemeClr>
                </a:solidFill>
              </a:rPr>
            </a:br>
            <a:r>
              <a:rPr lang="en-US" sz="1100" dirty="0">
                <a:solidFill>
                  <a:schemeClr val="tx1">
                    <a:alpha val="60000"/>
                  </a:schemeClr>
                </a:solidFill>
              </a:rPr>
              <a:t>parts formed a great.</a:t>
            </a:r>
          </a:p>
        </p:txBody>
      </p:sp>
      <p:sp>
        <p:nvSpPr>
          <p:cNvPr id="65" name="TextBox 64">
            <a:extLst>
              <a:ext uri="{FF2B5EF4-FFF2-40B4-BE49-F238E27FC236}">
                <a16:creationId xmlns:a16="http://schemas.microsoft.com/office/drawing/2014/main" id="{3837DFDC-E83C-46B7-9BA3-2CAC5A921C80}"/>
              </a:ext>
            </a:extLst>
          </p:cNvPr>
          <p:cNvSpPr txBox="1"/>
          <p:nvPr/>
        </p:nvSpPr>
        <p:spPr>
          <a:xfrm>
            <a:off x="1240842" y="3151358"/>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5"/>
                </a:solidFill>
                <a:latin typeface="+mj-lt"/>
              </a:rPr>
              <a:t>Subtitle Here</a:t>
            </a:r>
          </a:p>
          <a:p>
            <a:pPr algn="r">
              <a:lnSpc>
                <a:spcPct val="120000"/>
              </a:lnSpc>
              <a:spcBef>
                <a:spcPts val="600"/>
              </a:spcBef>
            </a:pPr>
            <a:r>
              <a:rPr lang="en-US" sz="1100" dirty="0">
                <a:solidFill>
                  <a:schemeClr val="tx1">
                    <a:alpha val="60000"/>
                  </a:schemeClr>
                </a:solidFill>
              </a:rPr>
              <a:t>As the minuteness of the parts formed a great..</a:t>
            </a:r>
          </a:p>
        </p:txBody>
      </p:sp>
      <p:sp>
        <p:nvSpPr>
          <p:cNvPr id="96" name="TextBox 95">
            <a:extLst>
              <a:ext uri="{FF2B5EF4-FFF2-40B4-BE49-F238E27FC236}">
                <a16:creationId xmlns:a16="http://schemas.microsoft.com/office/drawing/2014/main" id="{3837DFDC-E83C-46B7-9BA3-2CAC5A921C80}"/>
              </a:ext>
            </a:extLst>
          </p:cNvPr>
          <p:cNvSpPr txBox="1"/>
          <p:nvPr/>
        </p:nvSpPr>
        <p:spPr>
          <a:xfrm>
            <a:off x="1628886" y="2008796"/>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6"/>
                </a:solidFill>
                <a:latin typeface="+mj-lt"/>
              </a:rPr>
              <a:t>Subtitle Here</a:t>
            </a:r>
          </a:p>
          <a:p>
            <a:pPr algn="r">
              <a:lnSpc>
                <a:spcPct val="120000"/>
              </a:lnSpc>
              <a:spcBef>
                <a:spcPts val="600"/>
              </a:spcBef>
            </a:pPr>
            <a:r>
              <a:rPr lang="en-US" sz="1100" dirty="0">
                <a:solidFill>
                  <a:schemeClr val="tx1">
                    <a:alpha val="60000"/>
                  </a:schemeClr>
                </a:solidFill>
              </a:rPr>
              <a:t>As the minuteness of the parts formed a great.</a:t>
            </a:r>
          </a:p>
        </p:txBody>
      </p:sp>
      <p:grpSp>
        <p:nvGrpSpPr>
          <p:cNvPr id="4" name="Group 3"/>
          <p:cNvGrpSpPr/>
          <p:nvPr/>
        </p:nvGrpSpPr>
        <p:grpSpPr>
          <a:xfrm>
            <a:off x="1464258" y="4363738"/>
            <a:ext cx="3598182" cy="814445"/>
            <a:chOff x="1464258" y="4363738"/>
            <a:chExt cx="3598182" cy="814445"/>
          </a:xfrm>
        </p:grpSpPr>
        <p:sp>
          <p:nvSpPr>
            <p:cNvPr id="66" name="TextBox 65">
              <a:extLst>
                <a:ext uri="{FF2B5EF4-FFF2-40B4-BE49-F238E27FC236}">
                  <a16:creationId xmlns:a16="http://schemas.microsoft.com/office/drawing/2014/main" id="{3837DFDC-E83C-46B7-9BA3-2CAC5A921C80}"/>
                </a:ext>
              </a:extLst>
            </p:cNvPr>
            <p:cNvSpPr txBox="1"/>
            <p:nvPr/>
          </p:nvSpPr>
          <p:spPr>
            <a:xfrm>
              <a:off x="1464258" y="4363738"/>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4"/>
                  </a:solidFill>
                  <a:latin typeface="+mj-lt"/>
                </a:rPr>
                <a:t>Object 2</a:t>
              </a:r>
            </a:p>
            <a:p>
              <a:pPr algn="r">
                <a:lnSpc>
                  <a:spcPct val="120000"/>
                </a:lnSpc>
                <a:spcBef>
                  <a:spcPts val="600"/>
                </a:spcBef>
              </a:pPr>
              <a:r>
                <a:rPr lang="en-US" sz="1100" dirty="0">
                  <a:solidFill>
                    <a:schemeClr val="tx1">
                      <a:alpha val="60000"/>
                    </a:schemeClr>
                  </a:solidFill>
                </a:rPr>
                <a:t>As the minuteness of the</a:t>
              </a:r>
              <a:br>
                <a:rPr lang="en-US" sz="1100" dirty="0">
                  <a:solidFill>
                    <a:schemeClr val="tx1">
                      <a:alpha val="60000"/>
                    </a:schemeClr>
                  </a:solidFill>
                </a:rPr>
              </a:br>
              <a:r>
                <a:rPr lang="en-US" sz="1100" dirty="0">
                  <a:solidFill>
                    <a:schemeClr val="tx1">
                      <a:alpha val="60000"/>
                    </a:schemeClr>
                  </a:solidFill>
                </a:rPr>
                <a:t>parts formed a great..</a:t>
              </a:r>
            </a:p>
          </p:txBody>
        </p:sp>
        <p:grpSp>
          <p:nvGrpSpPr>
            <p:cNvPr id="18" name="Group 17"/>
            <p:cNvGrpSpPr/>
            <p:nvPr/>
          </p:nvGrpSpPr>
          <p:grpSpPr>
            <a:xfrm>
              <a:off x="4019550" y="4534617"/>
              <a:ext cx="1042890" cy="608719"/>
              <a:chOff x="4019550" y="4538663"/>
              <a:chExt cx="1115314" cy="608719"/>
            </a:xfrm>
          </p:grpSpPr>
          <p:grpSp>
            <p:nvGrpSpPr>
              <p:cNvPr id="97" name="Group 96">
                <a:extLst>
                  <a:ext uri="{FF2B5EF4-FFF2-40B4-BE49-F238E27FC236}">
                    <a16:creationId xmlns:a16="http://schemas.microsoft.com/office/drawing/2014/main" id="{BE8FE409-2DBD-4727-B988-010F953556FF}"/>
                  </a:ext>
                </a:extLst>
              </p:cNvPr>
              <p:cNvGrpSpPr/>
              <p:nvPr/>
            </p:nvGrpSpPr>
            <p:grpSpPr>
              <a:xfrm>
                <a:off x="4489483" y="4937832"/>
                <a:ext cx="645381" cy="209550"/>
                <a:chOff x="7315060" y="2685070"/>
                <a:chExt cx="601805" cy="209550"/>
              </a:xfrm>
            </p:grpSpPr>
            <p:cxnSp>
              <p:nvCxnSpPr>
                <p:cNvPr id="98" name="Straight Connector 97">
                  <a:extLst>
                    <a:ext uri="{FF2B5EF4-FFF2-40B4-BE49-F238E27FC236}">
                      <a16:creationId xmlns:a16="http://schemas.microsoft.com/office/drawing/2014/main" id="{B2992E8D-ECE3-416C-A44A-147B299A9CF6}"/>
                    </a:ext>
                  </a:extLst>
                </p:cNvPr>
                <p:cNvCxnSpPr>
                  <a:cxnSpLocks/>
                </p:cNvCxnSpPr>
                <p:nvPr/>
              </p:nvCxnSpPr>
              <p:spPr>
                <a:xfrm flipH="1">
                  <a:off x="7315060" y="2789845"/>
                  <a:ext cx="392255" cy="881"/>
                </a:xfrm>
                <a:prstGeom prst="line">
                  <a:avLst/>
                </a:prstGeom>
                <a:ln>
                  <a:solidFill>
                    <a:schemeClr val="accent4">
                      <a:alpha val="50000"/>
                    </a:schemeClr>
                  </a:solidFill>
                  <a:prstDash val="dash"/>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55F982EB-01B2-4899-AF7E-E937B3A9DE59}"/>
                    </a:ext>
                  </a:extLst>
                </p:cNvPr>
                <p:cNvGrpSpPr/>
                <p:nvPr/>
              </p:nvGrpSpPr>
              <p:grpSpPr>
                <a:xfrm>
                  <a:off x="7707315" y="2685070"/>
                  <a:ext cx="209550" cy="209550"/>
                  <a:chOff x="7693025" y="3567720"/>
                  <a:chExt cx="209550" cy="209550"/>
                </a:xfrm>
              </p:grpSpPr>
              <p:sp>
                <p:nvSpPr>
                  <p:cNvPr id="100" name="Oval 99">
                    <a:extLst>
                      <a:ext uri="{FF2B5EF4-FFF2-40B4-BE49-F238E27FC236}">
                        <a16:creationId xmlns:a16="http://schemas.microsoft.com/office/drawing/2014/main" id="{F9E5C7D8-B709-4272-A02C-A9137E30F60C}"/>
                      </a:ext>
                    </a:extLst>
                  </p:cNvPr>
                  <p:cNvSpPr/>
                  <p:nvPr/>
                </p:nvSpPr>
                <p:spPr>
                  <a:xfrm>
                    <a:off x="7693025" y="3567720"/>
                    <a:ext cx="209550" cy="20955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5E1404E-9C09-4DD9-82C0-DEC2F1E9F5FE}"/>
                      </a:ext>
                    </a:extLst>
                  </p:cNvPr>
                  <p:cNvSpPr/>
                  <p:nvPr/>
                </p:nvSpPr>
                <p:spPr>
                  <a:xfrm flipV="1">
                    <a:off x="7762458" y="3637153"/>
                    <a:ext cx="70684" cy="7068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 name="Straight Connector 8"/>
              <p:cNvCxnSpPr/>
              <p:nvPr/>
            </p:nvCxnSpPr>
            <p:spPr>
              <a:xfrm>
                <a:off x="4019550" y="4538663"/>
                <a:ext cx="469933" cy="503944"/>
              </a:xfrm>
              <a:prstGeom prst="line">
                <a:avLst/>
              </a:prstGeom>
              <a:ln>
                <a:solidFill>
                  <a:schemeClr val="accent4">
                    <a:alpha val="50000"/>
                  </a:schemeClr>
                </a:solidFill>
                <a:prstDash val="dash"/>
              </a:ln>
              <a:effectLst/>
            </p:spPr>
            <p:style>
              <a:lnRef idx="1">
                <a:schemeClr val="accent1"/>
              </a:lnRef>
              <a:fillRef idx="0">
                <a:schemeClr val="accent1"/>
              </a:fillRef>
              <a:effectRef idx="0">
                <a:schemeClr val="accent1"/>
              </a:effectRef>
              <a:fontRef idx="minor">
                <a:schemeClr val="tx1"/>
              </a:fontRef>
            </p:style>
          </p:cxnSp>
        </p:grpSp>
      </p:grpSp>
      <p:sp>
        <p:nvSpPr>
          <p:cNvPr id="31" name="Freeform 5"/>
          <p:cNvSpPr>
            <a:spLocks noEditPoints="1"/>
          </p:cNvSpPr>
          <p:nvPr/>
        </p:nvSpPr>
        <p:spPr bwMode="auto">
          <a:xfrm>
            <a:off x="5171387" y="2530707"/>
            <a:ext cx="207134" cy="208646"/>
          </a:xfrm>
          <a:custGeom>
            <a:avLst/>
            <a:gdLst>
              <a:gd name="T0" fmla="*/ 129 w 129"/>
              <a:gd name="T1" fmla="*/ 77 h 130"/>
              <a:gd name="T2" fmla="*/ 129 w 129"/>
              <a:gd name="T3" fmla="*/ 53 h 130"/>
              <a:gd name="T4" fmla="*/ 114 w 129"/>
              <a:gd name="T5" fmla="*/ 53 h 130"/>
              <a:gd name="T6" fmla="*/ 108 w 129"/>
              <a:gd name="T7" fmla="*/ 38 h 130"/>
              <a:gd name="T8" fmla="*/ 118 w 129"/>
              <a:gd name="T9" fmla="*/ 28 h 130"/>
              <a:gd name="T10" fmla="*/ 102 w 129"/>
              <a:gd name="T11" fmla="*/ 11 h 130"/>
              <a:gd name="T12" fmla="*/ 91 w 129"/>
              <a:gd name="T13" fmla="*/ 22 h 130"/>
              <a:gd name="T14" fmla="*/ 76 w 129"/>
              <a:gd name="T15" fmla="*/ 15 h 130"/>
              <a:gd name="T16" fmla="*/ 76 w 129"/>
              <a:gd name="T17" fmla="*/ 0 h 130"/>
              <a:gd name="T18" fmla="*/ 53 w 129"/>
              <a:gd name="T19" fmla="*/ 0 h 130"/>
              <a:gd name="T20" fmla="*/ 53 w 129"/>
              <a:gd name="T21" fmla="*/ 15 h 130"/>
              <a:gd name="T22" fmla="*/ 37 w 129"/>
              <a:gd name="T23" fmla="*/ 22 h 130"/>
              <a:gd name="T24" fmla="*/ 27 w 129"/>
              <a:gd name="T25" fmla="*/ 11 h 130"/>
              <a:gd name="T26" fmla="*/ 10 w 129"/>
              <a:gd name="T27" fmla="*/ 28 h 130"/>
              <a:gd name="T28" fmla="*/ 21 w 129"/>
              <a:gd name="T29" fmla="*/ 38 h 130"/>
              <a:gd name="T30" fmla="*/ 15 w 129"/>
              <a:gd name="T31" fmla="*/ 53 h 130"/>
              <a:gd name="T32" fmla="*/ 0 w 129"/>
              <a:gd name="T33" fmla="*/ 53 h 130"/>
              <a:gd name="T34" fmla="*/ 0 w 129"/>
              <a:gd name="T35" fmla="*/ 77 h 130"/>
              <a:gd name="T36" fmla="*/ 15 w 129"/>
              <a:gd name="T37" fmla="*/ 77 h 130"/>
              <a:gd name="T38" fmla="*/ 21 w 129"/>
              <a:gd name="T39" fmla="*/ 92 h 130"/>
              <a:gd name="T40" fmla="*/ 10 w 129"/>
              <a:gd name="T41" fmla="*/ 103 h 130"/>
              <a:gd name="T42" fmla="*/ 27 w 129"/>
              <a:gd name="T43" fmla="*/ 119 h 130"/>
              <a:gd name="T44" fmla="*/ 37 w 129"/>
              <a:gd name="T45" fmla="*/ 109 h 130"/>
              <a:gd name="T46" fmla="*/ 53 w 129"/>
              <a:gd name="T47" fmla="*/ 115 h 130"/>
              <a:gd name="T48" fmla="*/ 53 w 129"/>
              <a:gd name="T49" fmla="*/ 130 h 130"/>
              <a:gd name="T50" fmla="*/ 76 w 129"/>
              <a:gd name="T51" fmla="*/ 130 h 130"/>
              <a:gd name="T52" fmla="*/ 76 w 129"/>
              <a:gd name="T53" fmla="*/ 115 h 130"/>
              <a:gd name="T54" fmla="*/ 91 w 129"/>
              <a:gd name="T55" fmla="*/ 109 h 130"/>
              <a:gd name="T56" fmla="*/ 102 w 129"/>
              <a:gd name="T57" fmla="*/ 119 h 130"/>
              <a:gd name="T58" fmla="*/ 118 w 129"/>
              <a:gd name="T59" fmla="*/ 103 h 130"/>
              <a:gd name="T60" fmla="*/ 108 w 129"/>
              <a:gd name="T61" fmla="*/ 92 h 130"/>
              <a:gd name="T62" fmla="*/ 114 w 129"/>
              <a:gd name="T63" fmla="*/ 77 h 130"/>
              <a:gd name="T64" fmla="*/ 129 w 129"/>
              <a:gd name="T65" fmla="*/ 77 h 130"/>
              <a:gd name="T66" fmla="*/ 64 w 129"/>
              <a:gd name="T67" fmla="*/ 80 h 130"/>
              <a:gd name="T68" fmla="*/ 49 w 129"/>
              <a:gd name="T69" fmla="*/ 65 h 130"/>
              <a:gd name="T70" fmla="*/ 64 w 129"/>
              <a:gd name="T71" fmla="*/ 50 h 130"/>
              <a:gd name="T72" fmla="*/ 80 w 129"/>
              <a:gd name="T73" fmla="*/ 65 h 130"/>
              <a:gd name="T74" fmla="*/ 64 w 129"/>
              <a:gd name="T75"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130">
                <a:moveTo>
                  <a:pt x="129" y="77"/>
                </a:moveTo>
                <a:cubicBezTo>
                  <a:pt x="129" y="53"/>
                  <a:pt x="129" y="53"/>
                  <a:pt x="129" y="53"/>
                </a:cubicBezTo>
                <a:cubicBezTo>
                  <a:pt x="114" y="53"/>
                  <a:pt x="114" y="53"/>
                  <a:pt x="114" y="53"/>
                </a:cubicBezTo>
                <a:cubicBezTo>
                  <a:pt x="113" y="48"/>
                  <a:pt x="111" y="43"/>
                  <a:pt x="108" y="38"/>
                </a:cubicBezTo>
                <a:cubicBezTo>
                  <a:pt x="118" y="28"/>
                  <a:pt x="118" y="28"/>
                  <a:pt x="118" y="28"/>
                </a:cubicBezTo>
                <a:cubicBezTo>
                  <a:pt x="102" y="11"/>
                  <a:pt x="102" y="11"/>
                  <a:pt x="102" y="11"/>
                </a:cubicBezTo>
                <a:cubicBezTo>
                  <a:pt x="91" y="22"/>
                  <a:pt x="91" y="22"/>
                  <a:pt x="91" y="22"/>
                </a:cubicBezTo>
                <a:cubicBezTo>
                  <a:pt x="87" y="19"/>
                  <a:pt x="82" y="17"/>
                  <a:pt x="76" y="15"/>
                </a:cubicBezTo>
                <a:cubicBezTo>
                  <a:pt x="76" y="0"/>
                  <a:pt x="76" y="0"/>
                  <a:pt x="76" y="0"/>
                </a:cubicBezTo>
                <a:cubicBezTo>
                  <a:pt x="53" y="0"/>
                  <a:pt x="53" y="0"/>
                  <a:pt x="53" y="0"/>
                </a:cubicBezTo>
                <a:cubicBezTo>
                  <a:pt x="53" y="15"/>
                  <a:pt x="53" y="15"/>
                  <a:pt x="53" y="15"/>
                </a:cubicBezTo>
                <a:cubicBezTo>
                  <a:pt x="47" y="17"/>
                  <a:pt x="42" y="19"/>
                  <a:pt x="37" y="22"/>
                </a:cubicBezTo>
                <a:cubicBezTo>
                  <a:pt x="27" y="11"/>
                  <a:pt x="27" y="11"/>
                  <a:pt x="27" y="11"/>
                </a:cubicBezTo>
                <a:cubicBezTo>
                  <a:pt x="10" y="28"/>
                  <a:pt x="10" y="28"/>
                  <a:pt x="10" y="28"/>
                </a:cubicBezTo>
                <a:cubicBezTo>
                  <a:pt x="21" y="38"/>
                  <a:pt x="21" y="38"/>
                  <a:pt x="21" y="38"/>
                </a:cubicBezTo>
                <a:cubicBezTo>
                  <a:pt x="18" y="43"/>
                  <a:pt x="16" y="48"/>
                  <a:pt x="15" y="53"/>
                </a:cubicBezTo>
                <a:cubicBezTo>
                  <a:pt x="0" y="53"/>
                  <a:pt x="0" y="53"/>
                  <a:pt x="0" y="53"/>
                </a:cubicBezTo>
                <a:cubicBezTo>
                  <a:pt x="0" y="77"/>
                  <a:pt x="0" y="77"/>
                  <a:pt x="0" y="77"/>
                </a:cubicBezTo>
                <a:cubicBezTo>
                  <a:pt x="15" y="77"/>
                  <a:pt x="15" y="77"/>
                  <a:pt x="15" y="77"/>
                </a:cubicBezTo>
                <a:cubicBezTo>
                  <a:pt x="16" y="82"/>
                  <a:pt x="18" y="87"/>
                  <a:pt x="21" y="92"/>
                </a:cubicBezTo>
                <a:cubicBezTo>
                  <a:pt x="10" y="103"/>
                  <a:pt x="10" y="103"/>
                  <a:pt x="10" y="103"/>
                </a:cubicBezTo>
                <a:cubicBezTo>
                  <a:pt x="27" y="119"/>
                  <a:pt x="27" y="119"/>
                  <a:pt x="27" y="119"/>
                </a:cubicBezTo>
                <a:cubicBezTo>
                  <a:pt x="37" y="109"/>
                  <a:pt x="37" y="109"/>
                  <a:pt x="37" y="109"/>
                </a:cubicBezTo>
                <a:cubicBezTo>
                  <a:pt x="42" y="112"/>
                  <a:pt x="47" y="114"/>
                  <a:pt x="53" y="115"/>
                </a:cubicBezTo>
                <a:cubicBezTo>
                  <a:pt x="53" y="130"/>
                  <a:pt x="53" y="130"/>
                  <a:pt x="53" y="130"/>
                </a:cubicBezTo>
                <a:cubicBezTo>
                  <a:pt x="76" y="130"/>
                  <a:pt x="76" y="130"/>
                  <a:pt x="76" y="130"/>
                </a:cubicBezTo>
                <a:cubicBezTo>
                  <a:pt x="76" y="115"/>
                  <a:pt x="76" y="115"/>
                  <a:pt x="76" y="115"/>
                </a:cubicBezTo>
                <a:cubicBezTo>
                  <a:pt x="82" y="114"/>
                  <a:pt x="87" y="112"/>
                  <a:pt x="91" y="109"/>
                </a:cubicBezTo>
                <a:cubicBezTo>
                  <a:pt x="102" y="119"/>
                  <a:pt x="102" y="119"/>
                  <a:pt x="102" y="119"/>
                </a:cubicBezTo>
                <a:cubicBezTo>
                  <a:pt x="118" y="103"/>
                  <a:pt x="118" y="103"/>
                  <a:pt x="118" y="103"/>
                </a:cubicBezTo>
                <a:cubicBezTo>
                  <a:pt x="108" y="92"/>
                  <a:pt x="108" y="92"/>
                  <a:pt x="108" y="92"/>
                </a:cubicBezTo>
                <a:cubicBezTo>
                  <a:pt x="111" y="87"/>
                  <a:pt x="113" y="82"/>
                  <a:pt x="114" y="77"/>
                </a:cubicBezTo>
                <a:lnTo>
                  <a:pt x="129" y="77"/>
                </a:lnTo>
                <a:close/>
                <a:moveTo>
                  <a:pt x="64" y="80"/>
                </a:moveTo>
                <a:cubicBezTo>
                  <a:pt x="56" y="80"/>
                  <a:pt x="49" y="74"/>
                  <a:pt x="49" y="65"/>
                </a:cubicBezTo>
                <a:cubicBezTo>
                  <a:pt x="49" y="57"/>
                  <a:pt x="56" y="50"/>
                  <a:pt x="64" y="50"/>
                </a:cubicBezTo>
                <a:cubicBezTo>
                  <a:pt x="73" y="50"/>
                  <a:pt x="80" y="57"/>
                  <a:pt x="80" y="65"/>
                </a:cubicBezTo>
                <a:cubicBezTo>
                  <a:pt x="80" y="74"/>
                  <a:pt x="73" y="80"/>
                  <a:pt x="64"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8"/>
          <p:cNvGrpSpPr>
            <a:grpSpLocks noChangeAspect="1"/>
          </p:cNvGrpSpPr>
          <p:nvPr/>
        </p:nvGrpSpPr>
        <p:grpSpPr bwMode="auto">
          <a:xfrm>
            <a:off x="6486995" y="2310984"/>
            <a:ext cx="203181" cy="202642"/>
            <a:chOff x="4055" y="1440"/>
            <a:chExt cx="377" cy="376"/>
          </a:xfrm>
        </p:grpSpPr>
        <p:sp>
          <p:nvSpPr>
            <p:cNvPr id="33" name="Freeform 9"/>
            <p:cNvSpPr>
              <a:spLocks/>
            </p:cNvSpPr>
            <p:nvPr/>
          </p:nvSpPr>
          <p:spPr bwMode="auto">
            <a:xfrm>
              <a:off x="4259" y="1440"/>
              <a:ext cx="173" cy="172"/>
            </a:xfrm>
            <a:custGeom>
              <a:avLst/>
              <a:gdLst>
                <a:gd name="T0" fmla="*/ 0 w 82"/>
                <a:gd name="T1" fmla="*/ 0 h 82"/>
                <a:gd name="T2" fmla="*/ 0 w 82"/>
                <a:gd name="T3" fmla="*/ 82 h 82"/>
                <a:gd name="T4" fmla="*/ 82 w 82"/>
                <a:gd name="T5" fmla="*/ 82 h 82"/>
                <a:gd name="T6" fmla="*/ 0 w 82"/>
                <a:gd name="T7" fmla="*/ 0 h 82"/>
              </a:gdLst>
              <a:ahLst/>
              <a:cxnLst>
                <a:cxn ang="0">
                  <a:pos x="T0" y="T1"/>
                </a:cxn>
                <a:cxn ang="0">
                  <a:pos x="T2" y="T3"/>
                </a:cxn>
                <a:cxn ang="0">
                  <a:pos x="T4" y="T5"/>
                </a:cxn>
                <a:cxn ang="0">
                  <a:pos x="T6" y="T7"/>
                </a:cxn>
              </a:cxnLst>
              <a:rect l="0" t="0" r="r" b="b"/>
              <a:pathLst>
                <a:path w="82" h="82">
                  <a:moveTo>
                    <a:pt x="0" y="0"/>
                  </a:moveTo>
                  <a:cubicBezTo>
                    <a:pt x="0" y="82"/>
                    <a:pt x="0" y="82"/>
                    <a:pt x="0" y="82"/>
                  </a:cubicBezTo>
                  <a:cubicBezTo>
                    <a:pt x="82" y="82"/>
                    <a:pt x="82" y="82"/>
                    <a:pt x="82" y="82"/>
                  </a:cubicBezTo>
                  <a:cubicBezTo>
                    <a:pt x="82" y="37"/>
                    <a:pt x="45"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p:cNvSpPr>
              <a:spLocks/>
            </p:cNvSpPr>
            <p:nvPr/>
          </p:nvSpPr>
          <p:spPr bwMode="auto">
            <a:xfrm>
              <a:off x="4055" y="1471"/>
              <a:ext cx="345" cy="345"/>
            </a:xfrm>
            <a:custGeom>
              <a:avLst/>
              <a:gdLst>
                <a:gd name="T0" fmla="*/ 82 w 164"/>
                <a:gd name="T1" fmla="*/ 82 h 164"/>
                <a:gd name="T2" fmla="*/ 82 w 164"/>
                <a:gd name="T3" fmla="*/ 0 h 164"/>
                <a:gd name="T4" fmla="*/ 0 w 164"/>
                <a:gd name="T5" fmla="*/ 82 h 164"/>
                <a:gd name="T6" fmla="*/ 82 w 164"/>
                <a:gd name="T7" fmla="*/ 164 h 164"/>
                <a:gd name="T8" fmla="*/ 164 w 164"/>
                <a:gd name="T9" fmla="*/ 82 h 164"/>
                <a:gd name="T10" fmla="*/ 82 w 164"/>
                <a:gd name="T11" fmla="*/ 82 h 164"/>
              </a:gdLst>
              <a:ahLst/>
              <a:cxnLst>
                <a:cxn ang="0">
                  <a:pos x="T0" y="T1"/>
                </a:cxn>
                <a:cxn ang="0">
                  <a:pos x="T2" y="T3"/>
                </a:cxn>
                <a:cxn ang="0">
                  <a:pos x="T4" y="T5"/>
                </a:cxn>
                <a:cxn ang="0">
                  <a:pos x="T6" y="T7"/>
                </a:cxn>
                <a:cxn ang="0">
                  <a:pos x="T8" y="T9"/>
                </a:cxn>
                <a:cxn ang="0">
                  <a:pos x="T10" y="T11"/>
                </a:cxn>
              </a:cxnLst>
              <a:rect l="0" t="0" r="r" b="b"/>
              <a:pathLst>
                <a:path w="164" h="164">
                  <a:moveTo>
                    <a:pt x="82" y="82"/>
                  </a:moveTo>
                  <a:cubicBezTo>
                    <a:pt x="82" y="0"/>
                    <a:pt x="82" y="0"/>
                    <a:pt x="82" y="0"/>
                  </a:cubicBezTo>
                  <a:cubicBezTo>
                    <a:pt x="37" y="0"/>
                    <a:pt x="0" y="37"/>
                    <a:pt x="0" y="82"/>
                  </a:cubicBezTo>
                  <a:cubicBezTo>
                    <a:pt x="0" y="127"/>
                    <a:pt x="37" y="164"/>
                    <a:pt x="82" y="164"/>
                  </a:cubicBezTo>
                  <a:cubicBezTo>
                    <a:pt x="128" y="164"/>
                    <a:pt x="164" y="127"/>
                    <a:pt x="164" y="82"/>
                  </a:cubicBezTo>
                  <a:lnTo>
                    <a:pt x="8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
          <p:cNvGrpSpPr>
            <a:grpSpLocks noChangeAspect="1"/>
          </p:cNvGrpSpPr>
          <p:nvPr/>
        </p:nvGrpSpPr>
        <p:grpSpPr bwMode="auto">
          <a:xfrm>
            <a:off x="7382261" y="3322584"/>
            <a:ext cx="174987" cy="235996"/>
            <a:chOff x="4313" y="2667"/>
            <a:chExt cx="370" cy="499"/>
          </a:xfrm>
        </p:grpSpPr>
        <p:sp>
          <p:nvSpPr>
            <p:cNvPr id="36" name="Freeform 20"/>
            <p:cNvSpPr>
              <a:spLocks/>
            </p:cNvSpPr>
            <p:nvPr/>
          </p:nvSpPr>
          <p:spPr bwMode="auto">
            <a:xfrm>
              <a:off x="4404" y="3095"/>
              <a:ext cx="188" cy="29"/>
            </a:xfrm>
            <a:custGeom>
              <a:avLst/>
              <a:gdLst>
                <a:gd name="T0" fmla="*/ 82 w 89"/>
                <a:gd name="T1" fmla="*/ 0 h 14"/>
                <a:gd name="T2" fmla="*/ 7 w 89"/>
                <a:gd name="T3" fmla="*/ 0 h 14"/>
                <a:gd name="T4" fmla="*/ 0 w 89"/>
                <a:gd name="T5" fmla="*/ 7 h 14"/>
                <a:gd name="T6" fmla="*/ 7 w 89"/>
                <a:gd name="T7" fmla="*/ 14 h 14"/>
                <a:gd name="T8" fmla="*/ 82 w 89"/>
                <a:gd name="T9" fmla="*/ 14 h 14"/>
                <a:gd name="T10" fmla="*/ 89 w 89"/>
                <a:gd name="T11" fmla="*/ 7 h 14"/>
                <a:gd name="T12" fmla="*/ 82 w 8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89" h="14">
                  <a:moveTo>
                    <a:pt x="82" y="0"/>
                  </a:moveTo>
                  <a:cubicBezTo>
                    <a:pt x="7" y="0"/>
                    <a:pt x="7" y="0"/>
                    <a:pt x="7" y="0"/>
                  </a:cubicBezTo>
                  <a:cubicBezTo>
                    <a:pt x="3" y="0"/>
                    <a:pt x="0" y="3"/>
                    <a:pt x="0" y="7"/>
                  </a:cubicBezTo>
                  <a:cubicBezTo>
                    <a:pt x="0" y="11"/>
                    <a:pt x="3" y="14"/>
                    <a:pt x="7" y="14"/>
                  </a:cubicBezTo>
                  <a:cubicBezTo>
                    <a:pt x="82" y="14"/>
                    <a:pt x="82" y="14"/>
                    <a:pt x="82" y="14"/>
                  </a:cubicBezTo>
                  <a:cubicBezTo>
                    <a:pt x="86" y="14"/>
                    <a:pt x="89" y="11"/>
                    <a:pt x="89" y="7"/>
                  </a:cubicBezTo>
                  <a:cubicBezTo>
                    <a:pt x="89" y="3"/>
                    <a:pt x="86"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p:cNvSpPr>
              <a:spLocks/>
            </p:cNvSpPr>
            <p:nvPr/>
          </p:nvSpPr>
          <p:spPr bwMode="auto">
            <a:xfrm>
              <a:off x="4423" y="3137"/>
              <a:ext cx="146" cy="29"/>
            </a:xfrm>
            <a:custGeom>
              <a:avLst/>
              <a:gdLst>
                <a:gd name="T0" fmla="*/ 62 w 69"/>
                <a:gd name="T1" fmla="*/ 0 h 14"/>
                <a:gd name="T2" fmla="*/ 7 w 69"/>
                <a:gd name="T3" fmla="*/ 0 h 14"/>
                <a:gd name="T4" fmla="*/ 0 w 69"/>
                <a:gd name="T5" fmla="*/ 7 h 14"/>
                <a:gd name="T6" fmla="*/ 7 w 69"/>
                <a:gd name="T7" fmla="*/ 14 h 14"/>
                <a:gd name="T8" fmla="*/ 62 w 69"/>
                <a:gd name="T9" fmla="*/ 14 h 14"/>
                <a:gd name="T10" fmla="*/ 69 w 69"/>
                <a:gd name="T11" fmla="*/ 7 h 14"/>
                <a:gd name="T12" fmla="*/ 62 w 6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2" y="0"/>
                  </a:moveTo>
                  <a:cubicBezTo>
                    <a:pt x="7" y="0"/>
                    <a:pt x="7" y="0"/>
                    <a:pt x="7" y="0"/>
                  </a:cubicBezTo>
                  <a:cubicBezTo>
                    <a:pt x="3" y="0"/>
                    <a:pt x="0" y="3"/>
                    <a:pt x="0" y="7"/>
                  </a:cubicBezTo>
                  <a:cubicBezTo>
                    <a:pt x="0" y="10"/>
                    <a:pt x="3" y="14"/>
                    <a:pt x="7" y="14"/>
                  </a:cubicBezTo>
                  <a:cubicBezTo>
                    <a:pt x="62" y="14"/>
                    <a:pt x="62" y="14"/>
                    <a:pt x="62" y="14"/>
                  </a:cubicBezTo>
                  <a:cubicBezTo>
                    <a:pt x="66" y="14"/>
                    <a:pt x="69" y="10"/>
                    <a:pt x="69" y="7"/>
                  </a:cubicBezTo>
                  <a:cubicBezTo>
                    <a:pt x="69" y="3"/>
                    <a:pt x="66"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noEditPoints="1"/>
            </p:cNvSpPr>
            <p:nvPr/>
          </p:nvSpPr>
          <p:spPr bwMode="auto">
            <a:xfrm>
              <a:off x="4313" y="2667"/>
              <a:ext cx="370" cy="400"/>
            </a:xfrm>
            <a:custGeom>
              <a:avLst/>
              <a:gdLst>
                <a:gd name="T0" fmla="*/ 146 w 175"/>
                <a:gd name="T1" fmla="*/ 24 h 191"/>
                <a:gd name="T2" fmla="*/ 79 w 175"/>
                <a:gd name="T3" fmla="*/ 3 h 191"/>
                <a:gd name="T4" fmla="*/ 3 w 175"/>
                <a:gd name="T5" fmla="*/ 76 h 191"/>
                <a:gd name="T6" fmla="*/ 30 w 175"/>
                <a:gd name="T7" fmla="*/ 151 h 191"/>
                <a:gd name="T8" fmla="*/ 46 w 175"/>
                <a:gd name="T9" fmla="*/ 181 h 191"/>
                <a:gd name="T10" fmla="*/ 46 w 175"/>
                <a:gd name="T11" fmla="*/ 184 h 191"/>
                <a:gd name="T12" fmla="*/ 52 w 175"/>
                <a:gd name="T13" fmla="*/ 191 h 191"/>
                <a:gd name="T14" fmla="*/ 125 w 175"/>
                <a:gd name="T15" fmla="*/ 191 h 191"/>
                <a:gd name="T16" fmla="*/ 132 w 175"/>
                <a:gd name="T17" fmla="*/ 184 h 191"/>
                <a:gd name="T18" fmla="*/ 132 w 175"/>
                <a:gd name="T19" fmla="*/ 181 h 191"/>
                <a:gd name="T20" fmla="*/ 147 w 175"/>
                <a:gd name="T21" fmla="*/ 151 h 191"/>
                <a:gd name="T22" fmla="*/ 175 w 175"/>
                <a:gd name="T23" fmla="*/ 88 h 191"/>
                <a:gd name="T24" fmla="*/ 146 w 175"/>
                <a:gd name="T25" fmla="*/ 24 h 191"/>
                <a:gd name="T26" fmla="*/ 125 w 175"/>
                <a:gd name="T27" fmla="*/ 79 h 191"/>
                <a:gd name="T28" fmla="*/ 84 w 175"/>
                <a:gd name="T29" fmla="*/ 119 h 191"/>
                <a:gd name="T30" fmla="*/ 68 w 175"/>
                <a:gd name="T31" fmla="*/ 119 h 191"/>
                <a:gd name="T32" fmla="*/ 53 w 175"/>
                <a:gd name="T33" fmla="*/ 104 h 191"/>
                <a:gd name="T34" fmla="*/ 60 w 175"/>
                <a:gd name="T35" fmla="*/ 87 h 191"/>
                <a:gd name="T36" fmla="*/ 67 w 175"/>
                <a:gd name="T37" fmla="*/ 90 h 191"/>
                <a:gd name="T38" fmla="*/ 75 w 175"/>
                <a:gd name="T39" fmla="*/ 97 h 191"/>
                <a:gd name="T40" fmla="*/ 80 w 175"/>
                <a:gd name="T41" fmla="*/ 98 h 191"/>
                <a:gd name="T42" fmla="*/ 114 w 175"/>
                <a:gd name="T43" fmla="*/ 67 h 191"/>
                <a:gd name="T44" fmla="*/ 119 w 175"/>
                <a:gd name="T45" fmla="*/ 64 h 191"/>
                <a:gd name="T46" fmla="*/ 125 w 175"/>
                <a:gd name="T47" fmla="*/ 7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1">
                  <a:moveTo>
                    <a:pt x="146" y="24"/>
                  </a:moveTo>
                  <a:cubicBezTo>
                    <a:pt x="128" y="8"/>
                    <a:pt x="103" y="0"/>
                    <a:pt x="79" y="3"/>
                  </a:cubicBezTo>
                  <a:cubicBezTo>
                    <a:pt x="40" y="7"/>
                    <a:pt x="8" y="38"/>
                    <a:pt x="3" y="76"/>
                  </a:cubicBezTo>
                  <a:cubicBezTo>
                    <a:pt x="0" y="105"/>
                    <a:pt x="10" y="132"/>
                    <a:pt x="30" y="151"/>
                  </a:cubicBezTo>
                  <a:cubicBezTo>
                    <a:pt x="41" y="161"/>
                    <a:pt x="46" y="170"/>
                    <a:pt x="46" y="181"/>
                  </a:cubicBezTo>
                  <a:cubicBezTo>
                    <a:pt x="46" y="184"/>
                    <a:pt x="46" y="184"/>
                    <a:pt x="46" y="184"/>
                  </a:cubicBezTo>
                  <a:cubicBezTo>
                    <a:pt x="46" y="188"/>
                    <a:pt x="49" y="191"/>
                    <a:pt x="52" y="191"/>
                  </a:cubicBezTo>
                  <a:cubicBezTo>
                    <a:pt x="125" y="191"/>
                    <a:pt x="125" y="191"/>
                    <a:pt x="125" y="191"/>
                  </a:cubicBezTo>
                  <a:cubicBezTo>
                    <a:pt x="129" y="191"/>
                    <a:pt x="132" y="188"/>
                    <a:pt x="132" y="184"/>
                  </a:cubicBezTo>
                  <a:cubicBezTo>
                    <a:pt x="132" y="181"/>
                    <a:pt x="132" y="181"/>
                    <a:pt x="132" y="181"/>
                  </a:cubicBezTo>
                  <a:cubicBezTo>
                    <a:pt x="132" y="170"/>
                    <a:pt x="136" y="161"/>
                    <a:pt x="147" y="151"/>
                  </a:cubicBezTo>
                  <a:cubicBezTo>
                    <a:pt x="164" y="135"/>
                    <a:pt x="175" y="112"/>
                    <a:pt x="175" y="88"/>
                  </a:cubicBezTo>
                  <a:cubicBezTo>
                    <a:pt x="175" y="64"/>
                    <a:pt x="164" y="40"/>
                    <a:pt x="146" y="24"/>
                  </a:cubicBezTo>
                  <a:close/>
                  <a:moveTo>
                    <a:pt x="125" y="79"/>
                  </a:moveTo>
                  <a:cubicBezTo>
                    <a:pt x="84" y="119"/>
                    <a:pt x="84" y="119"/>
                    <a:pt x="84" y="119"/>
                  </a:cubicBezTo>
                  <a:cubicBezTo>
                    <a:pt x="80" y="124"/>
                    <a:pt x="73" y="124"/>
                    <a:pt x="68" y="119"/>
                  </a:cubicBezTo>
                  <a:cubicBezTo>
                    <a:pt x="53" y="104"/>
                    <a:pt x="53" y="104"/>
                    <a:pt x="53" y="104"/>
                  </a:cubicBezTo>
                  <a:cubicBezTo>
                    <a:pt x="46" y="98"/>
                    <a:pt x="51" y="87"/>
                    <a:pt x="60" y="87"/>
                  </a:cubicBezTo>
                  <a:cubicBezTo>
                    <a:pt x="63" y="87"/>
                    <a:pt x="66" y="88"/>
                    <a:pt x="67" y="90"/>
                  </a:cubicBezTo>
                  <a:cubicBezTo>
                    <a:pt x="75" y="97"/>
                    <a:pt x="75" y="97"/>
                    <a:pt x="75" y="97"/>
                  </a:cubicBezTo>
                  <a:cubicBezTo>
                    <a:pt x="76" y="99"/>
                    <a:pt x="78" y="99"/>
                    <a:pt x="80" y="98"/>
                  </a:cubicBezTo>
                  <a:cubicBezTo>
                    <a:pt x="114" y="67"/>
                    <a:pt x="114" y="67"/>
                    <a:pt x="114" y="67"/>
                  </a:cubicBezTo>
                  <a:cubicBezTo>
                    <a:pt x="115" y="65"/>
                    <a:pt x="117" y="64"/>
                    <a:pt x="119" y="64"/>
                  </a:cubicBezTo>
                  <a:cubicBezTo>
                    <a:pt x="127" y="64"/>
                    <a:pt x="130" y="73"/>
                    <a:pt x="125"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9"/>
          <p:cNvSpPr>
            <a:spLocks noEditPoints="1"/>
          </p:cNvSpPr>
          <p:nvPr/>
        </p:nvSpPr>
        <p:spPr bwMode="auto">
          <a:xfrm>
            <a:off x="6865328" y="4683913"/>
            <a:ext cx="196370" cy="154508"/>
          </a:xfrm>
          <a:custGeom>
            <a:avLst/>
            <a:gdLst>
              <a:gd name="T0" fmla="*/ 88 w 121"/>
              <a:gd name="T1" fmla="*/ 20 h 95"/>
              <a:gd name="T2" fmla="*/ 88 w 121"/>
              <a:gd name="T3" fmla="*/ 3 h 95"/>
              <a:gd name="T4" fmla="*/ 85 w 121"/>
              <a:gd name="T5" fmla="*/ 0 h 95"/>
              <a:gd name="T6" fmla="*/ 36 w 121"/>
              <a:gd name="T7" fmla="*/ 0 h 95"/>
              <a:gd name="T8" fmla="*/ 33 w 121"/>
              <a:gd name="T9" fmla="*/ 3 h 95"/>
              <a:gd name="T10" fmla="*/ 33 w 121"/>
              <a:gd name="T11" fmla="*/ 20 h 95"/>
              <a:gd name="T12" fmla="*/ 0 w 121"/>
              <a:gd name="T13" fmla="*/ 20 h 95"/>
              <a:gd name="T14" fmla="*/ 0 w 121"/>
              <a:gd name="T15" fmla="*/ 95 h 95"/>
              <a:gd name="T16" fmla="*/ 121 w 121"/>
              <a:gd name="T17" fmla="*/ 95 h 95"/>
              <a:gd name="T18" fmla="*/ 121 w 121"/>
              <a:gd name="T19" fmla="*/ 20 h 95"/>
              <a:gd name="T20" fmla="*/ 88 w 121"/>
              <a:gd name="T21" fmla="*/ 20 h 95"/>
              <a:gd name="T22" fmla="*/ 38 w 121"/>
              <a:gd name="T23" fmla="*/ 5 h 95"/>
              <a:gd name="T24" fmla="*/ 83 w 121"/>
              <a:gd name="T25" fmla="*/ 5 h 95"/>
              <a:gd name="T26" fmla="*/ 83 w 121"/>
              <a:gd name="T27" fmla="*/ 20 h 95"/>
              <a:gd name="T28" fmla="*/ 38 w 121"/>
              <a:gd name="T29" fmla="*/ 20 h 95"/>
              <a:gd name="T30" fmla="*/ 38 w 121"/>
              <a:gd name="T31" fmla="*/ 5 h 95"/>
              <a:gd name="T32" fmla="*/ 107 w 121"/>
              <a:gd name="T33" fmla="*/ 49 h 95"/>
              <a:gd name="T34" fmla="*/ 14 w 121"/>
              <a:gd name="T35" fmla="*/ 49 h 95"/>
              <a:gd name="T36" fmla="*/ 14 w 121"/>
              <a:gd name="T37" fmla="*/ 41 h 95"/>
              <a:gd name="T38" fmla="*/ 107 w 121"/>
              <a:gd name="T39" fmla="*/ 41 h 95"/>
              <a:gd name="T40" fmla="*/ 107 w 121"/>
              <a:gd name="T41"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95">
                <a:moveTo>
                  <a:pt x="88" y="20"/>
                </a:moveTo>
                <a:cubicBezTo>
                  <a:pt x="88" y="3"/>
                  <a:pt x="88" y="3"/>
                  <a:pt x="88" y="3"/>
                </a:cubicBezTo>
                <a:cubicBezTo>
                  <a:pt x="88" y="2"/>
                  <a:pt x="87" y="0"/>
                  <a:pt x="85" y="0"/>
                </a:cubicBezTo>
                <a:cubicBezTo>
                  <a:pt x="36" y="0"/>
                  <a:pt x="36" y="0"/>
                  <a:pt x="36" y="0"/>
                </a:cubicBezTo>
                <a:cubicBezTo>
                  <a:pt x="34" y="0"/>
                  <a:pt x="33" y="2"/>
                  <a:pt x="33" y="3"/>
                </a:cubicBezTo>
                <a:cubicBezTo>
                  <a:pt x="33" y="20"/>
                  <a:pt x="33" y="20"/>
                  <a:pt x="33" y="20"/>
                </a:cubicBezTo>
                <a:cubicBezTo>
                  <a:pt x="0" y="20"/>
                  <a:pt x="0" y="20"/>
                  <a:pt x="0" y="20"/>
                </a:cubicBezTo>
                <a:cubicBezTo>
                  <a:pt x="0" y="95"/>
                  <a:pt x="0" y="95"/>
                  <a:pt x="0" y="95"/>
                </a:cubicBezTo>
                <a:cubicBezTo>
                  <a:pt x="121" y="95"/>
                  <a:pt x="121" y="95"/>
                  <a:pt x="121" y="95"/>
                </a:cubicBezTo>
                <a:cubicBezTo>
                  <a:pt x="121" y="20"/>
                  <a:pt x="121" y="20"/>
                  <a:pt x="121" y="20"/>
                </a:cubicBezTo>
                <a:lnTo>
                  <a:pt x="88" y="20"/>
                </a:lnTo>
                <a:close/>
                <a:moveTo>
                  <a:pt x="38" y="5"/>
                </a:moveTo>
                <a:cubicBezTo>
                  <a:pt x="83" y="5"/>
                  <a:pt x="83" y="5"/>
                  <a:pt x="83" y="5"/>
                </a:cubicBezTo>
                <a:cubicBezTo>
                  <a:pt x="83" y="20"/>
                  <a:pt x="83" y="20"/>
                  <a:pt x="83" y="20"/>
                </a:cubicBezTo>
                <a:cubicBezTo>
                  <a:pt x="38" y="20"/>
                  <a:pt x="38" y="20"/>
                  <a:pt x="38" y="20"/>
                </a:cubicBezTo>
                <a:lnTo>
                  <a:pt x="38" y="5"/>
                </a:lnTo>
                <a:close/>
                <a:moveTo>
                  <a:pt x="107" y="49"/>
                </a:moveTo>
                <a:cubicBezTo>
                  <a:pt x="14" y="49"/>
                  <a:pt x="14" y="49"/>
                  <a:pt x="14" y="49"/>
                </a:cubicBezTo>
                <a:cubicBezTo>
                  <a:pt x="14" y="41"/>
                  <a:pt x="14" y="41"/>
                  <a:pt x="14" y="41"/>
                </a:cubicBezTo>
                <a:cubicBezTo>
                  <a:pt x="107" y="41"/>
                  <a:pt x="107" y="41"/>
                  <a:pt x="107" y="41"/>
                </a:cubicBezTo>
                <a:lnTo>
                  <a:pt x="107"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15"/>
          <p:cNvGrpSpPr>
            <a:grpSpLocks noChangeAspect="1"/>
          </p:cNvGrpSpPr>
          <p:nvPr/>
        </p:nvGrpSpPr>
        <p:grpSpPr bwMode="auto">
          <a:xfrm>
            <a:off x="5591751" y="4937070"/>
            <a:ext cx="169492" cy="193243"/>
            <a:chOff x="2193" y="2848"/>
            <a:chExt cx="471" cy="537"/>
          </a:xfrm>
        </p:grpSpPr>
        <p:sp>
          <p:nvSpPr>
            <p:cNvPr id="41" name="Freeform 16"/>
            <p:cNvSpPr>
              <a:spLocks noEditPoints="1"/>
            </p:cNvSpPr>
            <p:nvPr/>
          </p:nvSpPr>
          <p:spPr bwMode="auto">
            <a:xfrm>
              <a:off x="2193" y="2848"/>
              <a:ext cx="471" cy="537"/>
            </a:xfrm>
            <a:custGeom>
              <a:avLst/>
              <a:gdLst>
                <a:gd name="T0" fmla="*/ 112 w 224"/>
                <a:gd name="T1" fmla="*/ 0 h 256"/>
                <a:gd name="T2" fmla="*/ 0 w 224"/>
                <a:gd name="T3" fmla="*/ 97 h 256"/>
                <a:gd name="T4" fmla="*/ 112 w 224"/>
                <a:gd name="T5" fmla="*/ 195 h 256"/>
                <a:gd name="T6" fmla="*/ 134 w 224"/>
                <a:gd name="T7" fmla="*/ 193 h 256"/>
                <a:gd name="T8" fmla="*/ 144 w 224"/>
                <a:gd name="T9" fmla="*/ 256 h 256"/>
                <a:gd name="T10" fmla="*/ 212 w 224"/>
                <a:gd name="T11" fmla="*/ 159 h 256"/>
                <a:gd name="T12" fmla="*/ 224 w 224"/>
                <a:gd name="T13" fmla="*/ 97 h 256"/>
                <a:gd name="T14" fmla="*/ 112 w 224"/>
                <a:gd name="T15" fmla="*/ 0 h 256"/>
                <a:gd name="T16" fmla="*/ 62 w 224"/>
                <a:gd name="T17" fmla="*/ 123 h 256"/>
                <a:gd name="T18" fmla="*/ 45 w 224"/>
                <a:gd name="T19" fmla="*/ 106 h 256"/>
                <a:gd name="T20" fmla="*/ 62 w 224"/>
                <a:gd name="T21" fmla="*/ 89 h 256"/>
                <a:gd name="T22" fmla="*/ 79 w 224"/>
                <a:gd name="T23" fmla="*/ 106 h 256"/>
                <a:gd name="T24" fmla="*/ 62 w 224"/>
                <a:gd name="T25" fmla="*/ 123 h 256"/>
                <a:gd name="T26" fmla="*/ 112 w 224"/>
                <a:gd name="T27" fmla="*/ 123 h 256"/>
                <a:gd name="T28" fmla="*/ 95 w 224"/>
                <a:gd name="T29" fmla="*/ 106 h 256"/>
                <a:gd name="T30" fmla="*/ 112 w 224"/>
                <a:gd name="T31" fmla="*/ 89 h 256"/>
                <a:gd name="T32" fmla="*/ 129 w 224"/>
                <a:gd name="T33" fmla="*/ 106 h 256"/>
                <a:gd name="T34" fmla="*/ 112 w 224"/>
                <a:gd name="T35" fmla="*/ 123 h 256"/>
                <a:gd name="T36" fmla="*/ 161 w 224"/>
                <a:gd name="T37" fmla="*/ 123 h 256"/>
                <a:gd name="T38" fmla="*/ 144 w 224"/>
                <a:gd name="T39" fmla="*/ 106 h 256"/>
                <a:gd name="T40" fmla="*/ 161 w 224"/>
                <a:gd name="T41" fmla="*/ 89 h 256"/>
                <a:gd name="T42" fmla="*/ 178 w 224"/>
                <a:gd name="T43" fmla="*/ 106 h 256"/>
                <a:gd name="T44" fmla="*/ 161 w 224"/>
                <a:gd name="T45" fmla="*/ 12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256">
                  <a:moveTo>
                    <a:pt x="112" y="0"/>
                  </a:moveTo>
                  <a:cubicBezTo>
                    <a:pt x="50" y="0"/>
                    <a:pt x="0" y="44"/>
                    <a:pt x="0" y="97"/>
                  </a:cubicBezTo>
                  <a:cubicBezTo>
                    <a:pt x="0" y="151"/>
                    <a:pt x="50" y="195"/>
                    <a:pt x="112" y="195"/>
                  </a:cubicBezTo>
                  <a:cubicBezTo>
                    <a:pt x="119" y="195"/>
                    <a:pt x="127" y="195"/>
                    <a:pt x="134" y="193"/>
                  </a:cubicBezTo>
                  <a:cubicBezTo>
                    <a:pt x="174" y="179"/>
                    <a:pt x="144" y="256"/>
                    <a:pt x="144" y="256"/>
                  </a:cubicBezTo>
                  <a:cubicBezTo>
                    <a:pt x="144" y="256"/>
                    <a:pt x="191" y="209"/>
                    <a:pt x="212" y="159"/>
                  </a:cubicBezTo>
                  <a:cubicBezTo>
                    <a:pt x="220" y="139"/>
                    <a:pt x="224" y="118"/>
                    <a:pt x="224" y="97"/>
                  </a:cubicBezTo>
                  <a:cubicBezTo>
                    <a:pt x="224" y="44"/>
                    <a:pt x="173" y="0"/>
                    <a:pt x="112" y="0"/>
                  </a:cubicBezTo>
                  <a:close/>
                  <a:moveTo>
                    <a:pt x="62" y="123"/>
                  </a:moveTo>
                  <a:cubicBezTo>
                    <a:pt x="53" y="123"/>
                    <a:pt x="45" y="115"/>
                    <a:pt x="45" y="106"/>
                  </a:cubicBezTo>
                  <a:cubicBezTo>
                    <a:pt x="45" y="97"/>
                    <a:pt x="53" y="89"/>
                    <a:pt x="62" y="89"/>
                  </a:cubicBezTo>
                  <a:cubicBezTo>
                    <a:pt x="71" y="89"/>
                    <a:pt x="79" y="97"/>
                    <a:pt x="79" y="106"/>
                  </a:cubicBezTo>
                  <a:cubicBezTo>
                    <a:pt x="79" y="115"/>
                    <a:pt x="71" y="123"/>
                    <a:pt x="62" y="123"/>
                  </a:cubicBezTo>
                  <a:close/>
                  <a:moveTo>
                    <a:pt x="112" y="123"/>
                  </a:moveTo>
                  <a:cubicBezTo>
                    <a:pt x="102" y="123"/>
                    <a:pt x="95" y="115"/>
                    <a:pt x="95" y="106"/>
                  </a:cubicBezTo>
                  <a:cubicBezTo>
                    <a:pt x="95" y="97"/>
                    <a:pt x="102" y="89"/>
                    <a:pt x="112" y="89"/>
                  </a:cubicBezTo>
                  <a:cubicBezTo>
                    <a:pt x="121" y="89"/>
                    <a:pt x="129" y="97"/>
                    <a:pt x="129" y="106"/>
                  </a:cubicBezTo>
                  <a:cubicBezTo>
                    <a:pt x="129" y="115"/>
                    <a:pt x="121" y="123"/>
                    <a:pt x="112" y="123"/>
                  </a:cubicBezTo>
                  <a:close/>
                  <a:moveTo>
                    <a:pt x="161" y="123"/>
                  </a:moveTo>
                  <a:cubicBezTo>
                    <a:pt x="152" y="123"/>
                    <a:pt x="144" y="115"/>
                    <a:pt x="144" y="106"/>
                  </a:cubicBezTo>
                  <a:cubicBezTo>
                    <a:pt x="144" y="97"/>
                    <a:pt x="152" y="89"/>
                    <a:pt x="161" y="89"/>
                  </a:cubicBezTo>
                  <a:cubicBezTo>
                    <a:pt x="171" y="89"/>
                    <a:pt x="178" y="97"/>
                    <a:pt x="178" y="106"/>
                  </a:cubicBezTo>
                  <a:cubicBezTo>
                    <a:pt x="178" y="115"/>
                    <a:pt x="171" y="123"/>
                    <a:pt x="161" y="1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2193" y="2848"/>
              <a:ext cx="471" cy="537"/>
            </a:xfrm>
            <a:custGeom>
              <a:avLst/>
              <a:gdLst>
                <a:gd name="T0" fmla="*/ 112 w 224"/>
                <a:gd name="T1" fmla="*/ 0 h 256"/>
                <a:gd name="T2" fmla="*/ 0 w 224"/>
                <a:gd name="T3" fmla="*/ 97 h 256"/>
                <a:gd name="T4" fmla="*/ 112 w 224"/>
                <a:gd name="T5" fmla="*/ 195 h 256"/>
                <a:gd name="T6" fmla="*/ 134 w 224"/>
                <a:gd name="T7" fmla="*/ 193 h 256"/>
                <a:gd name="T8" fmla="*/ 144 w 224"/>
                <a:gd name="T9" fmla="*/ 256 h 256"/>
                <a:gd name="T10" fmla="*/ 212 w 224"/>
                <a:gd name="T11" fmla="*/ 159 h 256"/>
                <a:gd name="T12" fmla="*/ 224 w 224"/>
                <a:gd name="T13" fmla="*/ 97 h 256"/>
                <a:gd name="T14" fmla="*/ 112 w 224"/>
                <a:gd name="T15" fmla="*/ 0 h 256"/>
                <a:gd name="T16" fmla="*/ 62 w 224"/>
                <a:gd name="T17" fmla="*/ 123 h 256"/>
                <a:gd name="T18" fmla="*/ 45 w 224"/>
                <a:gd name="T19" fmla="*/ 106 h 256"/>
                <a:gd name="T20" fmla="*/ 62 w 224"/>
                <a:gd name="T21" fmla="*/ 89 h 256"/>
                <a:gd name="T22" fmla="*/ 79 w 224"/>
                <a:gd name="T23" fmla="*/ 106 h 256"/>
                <a:gd name="T24" fmla="*/ 62 w 224"/>
                <a:gd name="T25" fmla="*/ 123 h 256"/>
                <a:gd name="T26" fmla="*/ 112 w 224"/>
                <a:gd name="T27" fmla="*/ 123 h 256"/>
                <a:gd name="T28" fmla="*/ 95 w 224"/>
                <a:gd name="T29" fmla="*/ 106 h 256"/>
                <a:gd name="T30" fmla="*/ 112 w 224"/>
                <a:gd name="T31" fmla="*/ 89 h 256"/>
                <a:gd name="T32" fmla="*/ 129 w 224"/>
                <a:gd name="T33" fmla="*/ 106 h 256"/>
                <a:gd name="T34" fmla="*/ 112 w 224"/>
                <a:gd name="T35" fmla="*/ 123 h 256"/>
                <a:gd name="T36" fmla="*/ 161 w 224"/>
                <a:gd name="T37" fmla="*/ 123 h 256"/>
                <a:gd name="T38" fmla="*/ 144 w 224"/>
                <a:gd name="T39" fmla="*/ 106 h 256"/>
                <a:gd name="T40" fmla="*/ 161 w 224"/>
                <a:gd name="T41" fmla="*/ 89 h 256"/>
                <a:gd name="T42" fmla="*/ 178 w 224"/>
                <a:gd name="T43" fmla="*/ 106 h 256"/>
                <a:gd name="T44" fmla="*/ 161 w 224"/>
                <a:gd name="T45" fmla="*/ 12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256">
                  <a:moveTo>
                    <a:pt x="112" y="0"/>
                  </a:moveTo>
                  <a:cubicBezTo>
                    <a:pt x="50" y="0"/>
                    <a:pt x="0" y="44"/>
                    <a:pt x="0" y="97"/>
                  </a:cubicBezTo>
                  <a:cubicBezTo>
                    <a:pt x="0" y="151"/>
                    <a:pt x="50" y="195"/>
                    <a:pt x="112" y="195"/>
                  </a:cubicBezTo>
                  <a:cubicBezTo>
                    <a:pt x="119" y="195"/>
                    <a:pt x="127" y="195"/>
                    <a:pt x="134" y="193"/>
                  </a:cubicBezTo>
                  <a:cubicBezTo>
                    <a:pt x="174" y="179"/>
                    <a:pt x="144" y="256"/>
                    <a:pt x="144" y="256"/>
                  </a:cubicBezTo>
                  <a:cubicBezTo>
                    <a:pt x="144" y="256"/>
                    <a:pt x="191" y="209"/>
                    <a:pt x="212" y="159"/>
                  </a:cubicBezTo>
                  <a:cubicBezTo>
                    <a:pt x="220" y="139"/>
                    <a:pt x="224" y="118"/>
                    <a:pt x="224" y="97"/>
                  </a:cubicBezTo>
                  <a:cubicBezTo>
                    <a:pt x="224" y="44"/>
                    <a:pt x="173" y="0"/>
                    <a:pt x="112" y="0"/>
                  </a:cubicBezTo>
                  <a:close/>
                  <a:moveTo>
                    <a:pt x="62" y="123"/>
                  </a:moveTo>
                  <a:cubicBezTo>
                    <a:pt x="53" y="123"/>
                    <a:pt x="45" y="115"/>
                    <a:pt x="45" y="106"/>
                  </a:cubicBezTo>
                  <a:cubicBezTo>
                    <a:pt x="45" y="97"/>
                    <a:pt x="53" y="89"/>
                    <a:pt x="62" y="89"/>
                  </a:cubicBezTo>
                  <a:cubicBezTo>
                    <a:pt x="71" y="89"/>
                    <a:pt x="79" y="97"/>
                    <a:pt x="79" y="106"/>
                  </a:cubicBezTo>
                  <a:cubicBezTo>
                    <a:pt x="79" y="115"/>
                    <a:pt x="71" y="123"/>
                    <a:pt x="62" y="123"/>
                  </a:cubicBezTo>
                  <a:close/>
                  <a:moveTo>
                    <a:pt x="112" y="123"/>
                  </a:moveTo>
                  <a:cubicBezTo>
                    <a:pt x="102" y="123"/>
                    <a:pt x="95" y="115"/>
                    <a:pt x="95" y="106"/>
                  </a:cubicBezTo>
                  <a:cubicBezTo>
                    <a:pt x="95" y="97"/>
                    <a:pt x="102" y="89"/>
                    <a:pt x="112" y="89"/>
                  </a:cubicBezTo>
                  <a:cubicBezTo>
                    <a:pt x="121" y="89"/>
                    <a:pt x="129" y="97"/>
                    <a:pt x="129" y="106"/>
                  </a:cubicBezTo>
                  <a:cubicBezTo>
                    <a:pt x="129" y="115"/>
                    <a:pt x="121" y="123"/>
                    <a:pt x="112" y="123"/>
                  </a:cubicBezTo>
                  <a:close/>
                  <a:moveTo>
                    <a:pt x="161" y="123"/>
                  </a:moveTo>
                  <a:cubicBezTo>
                    <a:pt x="152" y="123"/>
                    <a:pt x="144" y="115"/>
                    <a:pt x="144" y="106"/>
                  </a:cubicBezTo>
                  <a:cubicBezTo>
                    <a:pt x="144" y="97"/>
                    <a:pt x="152" y="89"/>
                    <a:pt x="161" y="89"/>
                  </a:cubicBezTo>
                  <a:cubicBezTo>
                    <a:pt x="171" y="89"/>
                    <a:pt x="178" y="97"/>
                    <a:pt x="178" y="106"/>
                  </a:cubicBezTo>
                  <a:cubicBezTo>
                    <a:pt x="178" y="115"/>
                    <a:pt x="171" y="123"/>
                    <a:pt x="161" y="1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13"/>
          <p:cNvGrpSpPr>
            <a:grpSpLocks noChangeAspect="1"/>
          </p:cNvGrpSpPr>
          <p:nvPr/>
        </p:nvGrpSpPr>
        <p:grpSpPr bwMode="auto">
          <a:xfrm>
            <a:off x="4644975" y="3826919"/>
            <a:ext cx="226989" cy="228037"/>
            <a:chOff x="3170" y="2667"/>
            <a:chExt cx="433" cy="435"/>
          </a:xfrm>
        </p:grpSpPr>
        <p:sp>
          <p:nvSpPr>
            <p:cNvPr id="44" name="Freeform 14"/>
            <p:cNvSpPr>
              <a:spLocks noEditPoints="1"/>
            </p:cNvSpPr>
            <p:nvPr/>
          </p:nvSpPr>
          <p:spPr bwMode="auto">
            <a:xfrm>
              <a:off x="3170" y="2709"/>
              <a:ext cx="391" cy="393"/>
            </a:xfrm>
            <a:custGeom>
              <a:avLst/>
              <a:gdLst>
                <a:gd name="T0" fmla="*/ 93 w 186"/>
                <a:gd name="T1" fmla="*/ 187 h 187"/>
                <a:gd name="T2" fmla="*/ 186 w 186"/>
                <a:gd name="T3" fmla="*/ 93 h 187"/>
                <a:gd name="T4" fmla="*/ 176 w 186"/>
                <a:gd name="T5" fmla="*/ 49 h 187"/>
                <a:gd name="T6" fmla="*/ 173 w 186"/>
                <a:gd name="T7" fmla="*/ 49 h 187"/>
                <a:gd name="T8" fmla="*/ 172 w 186"/>
                <a:gd name="T9" fmla="*/ 49 h 187"/>
                <a:gd name="T10" fmla="*/ 160 w 186"/>
                <a:gd name="T11" fmla="*/ 49 h 187"/>
                <a:gd name="T12" fmla="*/ 151 w 186"/>
                <a:gd name="T13" fmla="*/ 57 h 187"/>
                <a:gd name="T14" fmla="*/ 162 w 186"/>
                <a:gd name="T15" fmla="*/ 93 h 187"/>
                <a:gd name="T16" fmla="*/ 93 w 186"/>
                <a:gd name="T17" fmla="*/ 162 h 187"/>
                <a:gd name="T18" fmla="*/ 24 w 186"/>
                <a:gd name="T19" fmla="*/ 93 h 187"/>
                <a:gd name="T20" fmla="*/ 93 w 186"/>
                <a:gd name="T21" fmla="*/ 25 h 187"/>
                <a:gd name="T22" fmla="*/ 129 w 186"/>
                <a:gd name="T23" fmla="*/ 35 h 187"/>
                <a:gd name="T24" fmla="*/ 137 w 186"/>
                <a:gd name="T25" fmla="*/ 27 h 187"/>
                <a:gd name="T26" fmla="*/ 136 w 186"/>
                <a:gd name="T27" fmla="*/ 13 h 187"/>
                <a:gd name="T28" fmla="*/ 136 w 186"/>
                <a:gd name="T29" fmla="*/ 10 h 187"/>
                <a:gd name="T30" fmla="*/ 93 w 186"/>
                <a:gd name="T31" fmla="*/ 0 h 187"/>
                <a:gd name="T32" fmla="*/ 0 w 186"/>
                <a:gd name="T33" fmla="*/ 93 h 187"/>
                <a:gd name="T34" fmla="*/ 93 w 186"/>
                <a:gd name="T35" fmla="*/ 187 h 187"/>
                <a:gd name="T36" fmla="*/ 93 w 186"/>
                <a:gd name="T37" fmla="*/ 187 h 187"/>
                <a:gd name="T38" fmla="*/ 93 w 186"/>
                <a:gd name="T3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87">
                  <a:moveTo>
                    <a:pt x="93" y="187"/>
                  </a:moveTo>
                  <a:cubicBezTo>
                    <a:pt x="145" y="187"/>
                    <a:pt x="186" y="145"/>
                    <a:pt x="186" y="93"/>
                  </a:cubicBezTo>
                  <a:cubicBezTo>
                    <a:pt x="186" y="77"/>
                    <a:pt x="183" y="62"/>
                    <a:pt x="176" y="49"/>
                  </a:cubicBezTo>
                  <a:cubicBezTo>
                    <a:pt x="175" y="49"/>
                    <a:pt x="174" y="49"/>
                    <a:pt x="173" y="49"/>
                  </a:cubicBezTo>
                  <a:cubicBezTo>
                    <a:pt x="173" y="49"/>
                    <a:pt x="172" y="49"/>
                    <a:pt x="172" y="49"/>
                  </a:cubicBezTo>
                  <a:cubicBezTo>
                    <a:pt x="160" y="49"/>
                    <a:pt x="160" y="49"/>
                    <a:pt x="160" y="49"/>
                  </a:cubicBezTo>
                  <a:cubicBezTo>
                    <a:pt x="151" y="57"/>
                    <a:pt x="151" y="57"/>
                    <a:pt x="151" y="57"/>
                  </a:cubicBezTo>
                  <a:cubicBezTo>
                    <a:pt x="158" y="68"/>
                    <a:pt x="162" y="80"/>
                    <a:pt x="162" y="93"/>
                  </a:cubicBezTo>
                  <a:cubicBezTo>
                    <a:pt x="162" y="131"/>
                    <a:pt x="131" y="162"/>
                    <a:pt x="93" y="162"/>
                  </a:cubicBezTo>
                  <a:cubicBezTo>
                    <a:pt x="55" y="162"/>
                    <a:pt x="24" y="131"/>
                    <a:pt x="24" y="93"/>
                  </a:cubicBezTo>
                  <a:cubicBezTo>
                    <a:pt x="24" y="55"/>
                    <a:pt x="55" y="25"/>
                    <a:pt x="93" y="25"/>
                  </a:cubicBezTo>
                  <a:cubicBezTo>
                    <a:pt x="106" y="25"/>
                    <a:pt x="119" y="28"/>
                    <a:pt x="129" y="35"/>
                  </a:cubicBezTo>
                  <a:cubicBezTo>
                    <a:pt x="137" y="27"/>
                    <a:pt x="137" y="27"/>
                    <a:pt x="137" y="27"/>
                  </a:cubicBezTo>
                  <a:cubicBezTo>
                    <a:pt x="136" y="13"/>
                    <a:pt x="136" y="13"/>
                    <a:pt x="136" y="13"/>
                  </a:cubicBezTo>
                  <a:cubicBezTo>
                    <a:pt x="136" y="12"/>
                    <a:pt x="136" y="11"/>
                    <a:pt x="136" y="10"/>
                  </a:cubicBezTo>
                  <a:cubicBezTo>
                    <a:pt x="123" y="4"/>
                    <a:pt x="109" y="0"/>
                    <a:pt x="93" y="0"/>
                  </a:cubicBezTo>
                  <a:cubicBezTo>
                    <a:pt x="42" y="0"/>
                    <a:pt x="0" y="42"/>
                    <a:pt x="0" y="93"/>
                  </a:cubicBezTo>
                  <a:cubicBezTo>
                    <a:pt x="0" y="145"/>
                    <a:pt x="42" y="187"/>
                    <a:pt x="93" y="187"/>
                  </a:cubicBezTo>
                  <a:close/>
                  <a:moveTo>
                    <a:pt x="93" y="187"/>
                  </a:moveTo>
                  <a:cubicBezTo>
                    <a:pt x="93" y="187"/>
                    <a:pt x="93" y="187"/>
                    <a:pt x="9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
            <p:cNvSpPr>
              <a:spLocks noEditPoints="1"/>
            </p:cNvSpPr>
            <p:nvPr/>
          </p:nvSpPr>
          <p:spPr bwMode="auto">
            <a:xfrm>
              <a:off x="3269" y="2808"/>
              <a:ext cx="193" cy="193"/>
            </a:xfrm>
            <a:custGeom>
              <a:avLst/>
              <a:gdLst>
                <a:gd name="T0" fmla="*/ 46 w 92"/>
                <a:gd name="T1" fmla="*/ 22 h 92"/>
                <a:gd name="T2" fmla="*/ 48 w 92"/>
                <a:gd name="T3" fmla="*/ 22 h 92"/>
                <a:gd name="T4" fmla="*/ 65 w 92"/>
                <a:gd name="T5" fmla="*/ 5 h 92"/>
                <a:gd name="T6" fmla="*/ 66 w 92"/>
                <a:gd name="T7" fmla="*/ 5 h 92"/>
                <a:gd name="T8" fmla="*/ 46 w 92"/>
                <a:gd name="T9" fmla="*/ 0 h 92"/>
                <a:gd name="T10" fmla="*/ 0 w 92"/>
                <a:gd name="T11" fmla="*/ 46 h 92"/>
                <a:gd name="T12" fmla="*/ 46 w 92"/>
                <a:gd name="T13" fmla="*/ 92 h 92"/>
                <a:gd name="T14" fmla="*/ 92 w 92"/>
                <a:gd name="T15" fmla="*/ 46 h 92"/>
                <a:gd name="T16" fmla="*/ 88 w 92"/>
                <a:gd name="T17" fmla="*/ 27 h 92"/>
                <a:gd name="T18" fmla="*/ 87 w 92"/>
                <a:gd name="T19" fmla="*/ 27 h 92"/>
                <a:gd name="T20" fmla="*/ 70 w 92"/>
                <a:gd name="T21" fmla="*/ 44 h 92"/>
                <a:gd name="T22" fmla="*/ 70 w 92"/>
                <a:gd name="T23" fmla="*/ 46 h 92"/>
                <a:gd name="T24" fmla="*/ 46 w 92"/>
                <a:gd name="T25" fmla="*/ 70 h 92"/>
                <a:gd name="T26" fmla="*/ 22 w 92"/>
                <a:gd name="T27" fmla="*/ 46 h 92"/>
                <a:gd name="T28" fmla="*/ 46 w 92"/>
                <a:gd name="T29" fmla="*/ 22 h 92"/>
                <a:gd name="T30" fmla="*/ 46 w 92"/>
                <a:gd name="T31" fmla="*/ 22 h 92"/>
                <a:gd name="T32" fmla="*/ 46 w 92"/>
                <a:gd name="T33"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46" y="22"/>
                  </a:moveTo>
                  <a:cubicBezTo>
                    <a:pt x="47" y="22"/>
                    <a:pt x="47" y="22"/>
                    <a:pt x="48" y="22"/>
                  </a:cubicBezTo>
                  <a:cubicBezTo>
                    <a:pt x="65" y="5"/>
                    <a:pt x="65" y="5"/>
                    <a:pt x="65" y="5"/>
                  </a:cubicBezTo>
                  <a:cubicBezTo>
                    <a:pt x="66" y="5"/>
                    <a:pt x="66" y="5"/>
                    <a:pt x="66" y="5"/>
                  </a:cubicBezTo>
                  <a:cubicBezTo>
                    <a:pt x="60" y="2"/>
                    <a:pt x="53" y="0"/>
                    <a:pt x="46" y="0"/>
                  </a:cubicBezTo>
                  <a:cubicBezTo>
                    <a:pt x="21" y="0"/>
                    <a:pt x="0" y="21"/>
                    <a:pt x="0" y="46"/>
                  </a:cubicBezTo>
                  <a:cubicBezTo>
                    <a:pt x="0" y="72"/>
                    <a:pt x="21" y="92"/>
                    <a:pt x="46" y="92"/>
                  </a:cubicBezTo>
                  <a:cubicBezTo>
                    <a:pt x="71" y="92"/>
                    <a:pt x="92" y="72"/>
                    <a:pt x="92" y="46"/>
                  </a:cubicBezTo>
                  <a:cubicBezTo>
                    <a:pt x="92" y="39"/>
                    <a:pt x="91" y="33"/>
                    <a:pt x="88" y="27"/>
                  </a:cubicBezTo>
                  <a:cubicBezTo>
                    <a:pt x="87" y="27"/>
                    <a:pt x="87" y="27"/>
                    <a:pt x="87" y="27"/>
                  </a:cubicBezTo>
                  <a:cubicBezTo>
                    <a:pt x="70" y="44"/>
                    <a:pt x="70" y="44"/>
                    <a:pt x="70" y="44"/>
                  </a:cubicBezTo>
                  <a:cubicBezTo>
                    <a:pt x="70" y="45"/>
                    <a:pt x="70" y="46"/>
                    <a:pt x="70" y="46"/>
                  </a:cubicBezTo>
                  <a:cubicBezTo>
                    <a:pt x="70" y="60"/>
                    <a:pt x="59" y="70"/>
                    <a:pt x="46" y="70"/>
                  </a:cubicBezTo>
                  <a:cubicBezTo>
                    <a:pt x="33" y="70"/>
                    <a:pt x="22" y="60"/>
                    <a:pt x="22" y="46"/>
                  </a:cubicBezTo>
                  <a:cubicBezTo>
                    <a:pt x="22" y="33"/>
                    <a:pt x="33" y="22"/>
                    <a:pt x="46" y="22"/>
                  </a:cubicBezTo>
                  <a:close/>
                  <a:moveTo>
                    <a:pt x="46" y="22"/>
                  </a:moveTo>
                  <a:cubicBezTo>
                    <a:pt x="46" y="22"/>
                    <a:pt x="46" y="22"/>
                    <a:pt x="46"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
            <p:cNvSpPr>
              <a:spLocks noEditPoints="1"/>
            </p:cNvSpPr>
            <p:nvPr/>
          </p:nvSpPr>
          <p:spPr bwMode="auto">
            <a:xfrm>
              <a:off x="3384" y="2667"/>
              <a:ext cx="219" cy="218"/>
            </a:xfrm>
            <a:custGeom>
              <a:avLst/>
              <a:gdLst>
                <a:gd name="T0" fmla="*/ 88 w 104"/>
                <a:gd name="T1" fmla="*/ 28 h 104"/>
                <a:gd name="T2" fmla="*/ 93 w 104"/>
                <a:gd name="T3" fmla="*/ 23 h 104"/>
                <a:gd name="T4" fmla="*/ 93 w 104"/>
                <a:gd name="T5" fmla="*/ 15 h 104"/>
                <a:gd name="T6" fmla="*/ 89 w 104"/>
                <a:gd name="T7" fmla="*/ 12 h 104"/>
                <a:gd name="T8" fmla="*/ 85 w 104"/>
                <a:gd name="T9" fmla="*/ 10 h 104"/>
                <a:gd name="T10" fmla="*/ 81 w 104"/>
                <a:gd name="T11" fmla="*/ 12 h 104"/>
                <a:gd name="T12" fmla="*/ 75 w 104"/>
                <a:gd name="T13" fmla="*/ 17 h 104"/>
                <a:gd name="T14" fmla="*/ 74 w 104"/>
                <a:gd name="T15" fmla="*/ 2 h 104"/>
                <a:gd name="T16" fmla="*/ 72 w 104"/>
                <a:gd name="T17" fmla="*/ 0 h 104"/>
                <a:gd name="T18" fmla="*/ 70 w 104"/>
                <a:gd name="T19" fmla="*/ 1 h 104"/>
                <a:gd name="T20" fmla="*/ 48 w 104"/>
                <a:gd name="T21" fmla="*/ 23 h 104"/>
                <a:gd name="T22" fmla="*/ 45 w 104"/>
                <a:gd name="T23" fmla="*/ 31 h 104"/>
                <a:gd name="T24" fmla="*/ 45 w 104"/>
                <a:gd name="T25" fmla="*/ 32 h 104"/>
                <a:gd name="T26" fmla="*/ 46 w 104"/>
                <a:gd name="T27" fmla="*/ 46 h 104"/>
                <a:gd name="T28" fmla="*/ 38 w 104"/>
                <a:gd name="T29" fmla="*/ 55 h 104"/>
                <a:gd name="T30" fmla="*/ 23 w 104"/>
                <a:gd name="T31" fmla="*/ 69 h 104"/>
                <a:gd name="T32" fmla="*/ 23 w 104"/>
                <a:gd name="T33" fmla="*/ 70 h 104"/>
                <a:gd name="T34" fmla="*/ 8 w 104"/>
                <a:gd name="T35" fmla="*/ 84 h 104"/>
                <a:gd name="T36" fmla="*/ 2 w 104"/>
                <a:gd name="T37" fmla="*/ 91 h 104"/>
                <a:gd name="T38" fmla="*/ 0 w 104"/>
                <a:gd name="T39" fmla="*/ 94 h 104"/>
                <a:gd name="T40" fmla="*/ 0 w 104"/>
                <a:gd name="T41" fmla="*/ 99 h 104"/>
                <a:gd name="T42" fmla="*/ 5 w 104"/>
                <a:gd name="T43" fmla="*/ 104 h 104"/>
                <a:gd name="T44" fmla="*/ 5 w 104"/>
                <a:gd name="T45" fmla="*/ 104 h 104"/>
                <a:gd name="T46" fmla="*/ 11 w 104"/>
                <a:gd name="T47" fmla="*/ 104 h 104"/>
                <a:gd name="T48" fmla="*/ 14 w 104"/>
                <a:gd name="T49" fmla="*/ 102 h 104"/>
                <a:gd name="T50" fmla="*/ 59 w 104"/>
                <a:gd name="T51" fmla="*/ 58 h 104"/>
                <a:gd name="T52" fmla="*/ 72 w 104"/>
                <a:gd name="T53" fmla="*/ 59 h 104"/>
                <a:gd name="T54" fmla="*/ 72 w 104"/>
                <a:gd name="T55" fmla="*/ 59 h 104"/>
                <a:gd name="T56" fmla="*/ 73 w 104"/>
                <a:gd name="T57" fmla="*/ 59 h 104"/>
                <a:gd name="T58" fmla="*/ 80 w 104"/>
                <a:gd name="T59" fmla="*/ 56 h 104"/>
                <a:gd name="T60" fmla="*/ 103 w 104"/>
                <a:gd name="T61" fmla="*/ 33 h 104"/>
                <a:gd name="T62" fmla="*/ 101 w 104"/>
                <a:gd name="T63" fmla="*/ 30 h 104"/>
                <a:gd name="T64" fmla="*/ 88 w 104"/>
                <a:gd name="T65" fmla="*/ 28 h 104"/>
                <a:gd name="T66" fmla="*/ 88 w 104"/>
                <a:gd name="T67" fmla="*/ 28 h 104"/>
                <a:gd name="T68" fmla="*/ 88 w 104"/>
                <a:gd name="T69" fmla="*/ 2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4">
                  <a:moveTo>
                    <a:pt x="88" y="28"/>
                  </a:moveTo>
                  <a:cubicBezTo>
                    <a:pt x="93" y="23"/>
                    <a:pt x="93" y="23"/>
                    <a:pt x="93" y="23"/>
                  </a:cubicBezTo>
                  <a:cubicBezTo>
                    <a:pt x="95" y="21"/>
                    <a:pt x="95" y="17"/>
                    <a:pt x="93" y="15"/>
                  </a:cubicBezTo>
                  <a:cubicBezTo>
                    <a:pt x="89" y="12"/>
                    <a:pt x="89" y="12"/>
                    <a:pt x="89" y="12"/>
                  </a:cubicBezTo>
                  <a:cubicBezTo>
                    <a:pt x="88" y="10"/>
                    <a:pt x="86" y="10"/>
                    <a:pt x="85" y="10"/>
                  </a:cubicBezTo>
                  <a:cubicBezTo>
                    <a:pt x="84" y="10"/>
                    <a:pt x="82" y="10"/>
                    <a:pt x="81" y="12"/>
                  </a:cubicBezTo>
                  <a:cubicBezTo>
                    <a:pt x="75" y="17"/>
                    <a:pt x="75" y="17"/>
                    <a:pt x="75" y="17"/>
                  </a:cubicBezTo>
                  <a:cubicBezTo>
                    <a:pt x="74" y="2"/>
                    <a:pt x="74" y="2"/>
                    <a:pt x="74" y="2"/>
                  </a:cubicBezTo>
                  <a:cubicBezTo>
                    <a:pt x="74" y="1"/>
                    <a:pt x="73" y="0"/>
                    <a:pt x="72" y="0"/>
                  </a:cubicBezTo>
                  <a:cubicBezTo>
                    <a:pt x="71" y="0"/>
                    <a:pt x="71" y="0"/>
                    <a:pt x="70" y="1"/>
                  </a:cubicBezTo>
                  <a:cubicBezTo>
                    <a:pt x="48" y="23"/>
                    <a:pt x="48" y="23"/>
                    <a:pt x="48" y="23"/>
                  </a:cubicBezTo>
                  <a:cubicBezTo>
                    <a:pt x="46" y="26"/>
                    <a:pt x="45" y="28"/>
                    <a:pt x="45" y="31"/>
                  </a:cubicBezTo>
                  <a:cubicBezTo>
                    <a:pt x="45" y="32"/>
                    <a:pt x="45" y="32"/>
                    <a:pt x="45" y="32"/>
                  </a:cubicBezTo>
                  <a:cubicBezTo>
                    <a:pt x="46" y="46"/>
                    <a:pt x="46" y="46"/>
                    <a:pt x="46" y="46"/>
                  </a:cubicBezTo>
                  <a:cubicBezTo>
                    <a:pt x="38" y="55"/>
                    <a:pt x="38" y="55"/>
                    <a:pt x="38" y="55"/>
                  </a:cubicBezTo>
                  <a:cubicBezTo>
                    <a:pt x="23" y="69"/>
                    <a:pt x="23" y="69"/>
                    <a:pt x="23" y="69"/>
                  </a:cubicBezTo>
                  <a:cubicBezTo>
                    <a:pt x="23" y="70"/>
                    <a:pt x="23" y="70"/>
                    <a:pt x="23" y="70"/>
                  </a:cubicBezTo>
                  <a:cubicBezTo>
                    <a:pt x="8" y="84"/>
                    <a:pt x="8" y="84"/>
                    <a:pt x="8" y="84"/>
                  </a:cubicBezTo>
                  <a:cubicBezTo>
                    <a:pt x="2" y="91"/>
                    <a:pt x="2" y="91"/>
                    <a:pt x="2" y="91"/>
                  </a:cubicBezTo>
                  <a:cubicBezTo>
                    <a:pt x="1" y="91"/>
                    <a:pt x="1" y="92"/>
                    <a:pt x="0" y="94"/>
                  </a:cubicBezTo>
                  <a:cubicBezTo>
                    <a:pt x="0" y="99"/>
                    <a:pt x="0" y="99"/>
                    <a:pt x="0" y="99"/>
                  </a:cubicBezTo>
                  <a:cubicBezTo>
                    <a:pt x="0" y="102"/>
                    <a:pt x="2" y="104"/>
                    <a:pt x="5" y="104"/>
                  </a:cubicBezTo>
                  <a:cubicBezTo>
                    <a:pt x="5" y="104"/>
                    <a:pt x="5" y="104"/>
                    <a:pt x="5" y="104"/>
                  </a:cubicBezTo>
                  <a:cubicBezTo>
                    <a:pt x="11" y="104"/>
                    <a:pt x="11" y="104"/>
                    <a:pt x="11" y="104"/>
                  </a:cubicBezTo>
                  <a:cubicBezTo>
                    <a:pt x="12" y="104"/>
                    <a:pt x="13" y="103"/>
                    <a:pt x="14" y="102"/>
                  </a:cubicBezTo>
                  <a:cubicBezTo>
                    <a:pt x="59" y="58"/>
                    <a:pt x="59" y="58"/>
                    <a:pt x="59" y="58"/>
                  </a:cubicBezTo>
                  <a:cubicBezTo>
                    <a:pt x="72" y="59"/>
                    <a:pt x="72" y="59"/>
                    <a:pt x="72" y="59"/>
                  </a:cubicBezTo>
                  <a:cubicBezTo>
                    <a:pt x="72" y="59"/>
                    <a:pt x="72" y="59"/>
                    <a:pt x="72" y="59"/>
                  </a:cubicBezTo>
                  <a:cubicBezTo>
                    <a:pt x="72" y="59"/>
                    <a:pt x="73" y="59"/>
                    <a:pt x="73" y="59"/>
                  </a:cubicBezTo>
                  <a:cubicBezTo>
                    <a:pt x="76" y="59"/>
                    <a:pt x="78" y="58"/>
                    <a:pt x="80" y="56"/>
                  </a:cubicBezTo>
                  <a:cubicBezTo>
                    <a:pt x="103" y="33"/>
                    <a:pt x="103" y="33"/>
                    <a:pt x="103" y="33"/>
                  </a:cubicBezTo>
                  <a:cubicBezTo>
                    <a:pt x="104" y="32"/>
                    <a:pt x="103" y="30"/>
                    <a:pt x="101" y="30"/>
                  </a:cubicBezTo>
                  <a:lnTo>
                    <a:pt x="88" y="28"/>
                  </a:lnTo>
                  <a:close/>
                  <a:moveTo>
                    <a:pt x="88" y="28"/>
                  </a:moveTo>
                  <a:cubicBezTo>
                    <a:pt x="88" y="28"/>
                    <a:pt x="88" y="28"/>
                    <a:pt x="88"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D41BF759-E128-02B1-24E0-D90FF6E762E7}"/>
              </a:ext>
            </a:extLst>
          </p:cNvPr>
          <p:cNvSpPr txBox="1"/>
          <p:nvPr/>
        </p:nvSpPr>
        <p:spPr>
          <a:xfrm>
            <a:off x="3491840" y="329632"/>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1304450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6"/>
          <p:cNvSpPr>
            <a:spLocks/>
          </p:cNvSpPr>
          <p:nvPr/>
        </p:nvSpPr>
        <p:spPr bwMode="auto">
          <a:xfrm>
            <a:off x="3778072" y="1968002"/>
            <a:ext cx="2282825" cy="1230313"/>
          </a:xfrm>
          <a:custGeom>
            <a:avLst/>
            <a:gdLst>
              <a:gd name="T0" fmla="*/ 1198 w 1198"/>
              <a:gd name="T1" fmla="*/ 524 h 634"/>
              <a:gd name="T2" fmla="*/ 1150 w 1198"/>
              <a:gd name="T3" fmla="*/ 473 h 634"/>
              <a:gd name="T4" fmla="*/ 653 w 1198"/>
              <a:gd name="T5" fmla="*/ 72 h 634"/>
              <a:gd name="T6" fmla="*/ 44 w 1198"/>
              <a:gd name="T7" fmla="*/ 208 h 634"/>
              <a:gd name="T8" fmla="*/ 58 w 1198"/>
              <a:gd name="T9" fmla="*/ 339 h 634"/>
              <a:gd name="T10" fmla="*/ 150 w 1198"/>
              <a:gd name="T11" fmla="*/ 326 h 634"/>
              <a:gd name="T12" fmla="*/ 646 w 1198"/>
              <a:gd name="T13" fmla="*/ 240 h 634"/>
              <a:gd name="T14" fmla="*/ 1044 w 1198"/>
              <a:gd name="T15" fmla="*/ 591 h 634"/>
              <a:gd name="T16" fmla="*/ 1084 w 1198"/>
              <a:gd name="T17" fmla="*/ 634 h 634"/>
              <a:gd name="T18" fmla="*/ 1198 w 1198"/>
              <a:gd name="T19" fmla="*/ 5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8" h="634">
                <a:moveTo>
                  <a:pt x="1198" y="524"/>
                </a:moveTo>
                <a:cubicBezTo>
                  <a:pt x="1173" y="498"/>
                  <a:pt x="1155" y="478"/>
                  <a:pt x="1150" y="473"/>
                </a:cubicBezTo>
                <a:cubicBezTo>
                  <a:pt x="921" y="223"/>
                  <a:pt x="822" y="130"/>
                  <a:pt x="653" y="72"/>
                </a:cubicBezTo>
                <a:cubicBezTo>
                  <a:pt x="443" y="0"/>
                  <a:pt x="183" y="66"/>
                  <a:pt x="44" y="208"/>
                </a:cubicBezTo>
                <a:cubicBezTo>
                  <a:pt x="0" y="246"/>
                  <a:pt x="9" y="314"/>
                  <a:pt x="58" y="339"/>
                </a:cubicBezTo>
                <a:cubicBezTo>
                  <a:pt x="88" y="355"/>
                  <a:pt x="126" y="350"/>
                  <a:pt x="150" y="326"/>
                </a:cubicBezTo>
                <a:cubicBezTo>
                  <a:pt x="276" y="204"/>
                  <a:pt x="488" y="165"/>
                  <a:pt x="646" y="240"/>
                </a:cubicBezTo>
                <a:cubicBezTo>
                  <a:pt x="758" y="292"/>
                  <a:pt x="824" y="351"/>
                  <a:pt x="1044" y="591"/>
                </a:cubicBezTo>
                <a:cubicBezTo>
                  <a:pt x="1044" y="592"/>
                  <a:pt x="1060" y="609"/>
                  <a:pt x="1084" y="634"/>
                </a:cubicBezTo>
                <a:cubicBezTo>
                  <a:pt x="1098" y="579"/>
                  <a:pt x="1142" y="536"/>
                  <a:pt x="1198" y="5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6179959" y="3341190"/>
            <a:ext cx="2266951" cy="1108108"/>
          </a:xfrm>
          <a:custGeom>
            <a:avLst/>
            <a:gdLst>
              <a:gd name="connsiteX0" fmla="*/ 217140 w 2266951"/>
              <a:gd name="connsiteY0" fmla="*/ 0 h 1108108"/>
              <a:gd name="connsiteX1" fmla="*/ 304757 w 2266951"/>
              <a:gd name="connsiteY1" fmla="*/ 93205 h 1108108"/>
              <a:gd name="connsiteX2" fmla="*/ 1478072 w 2266951"/>
              <a:gd name="connsiteY2" fmla="*/ 794179 h 1108108"/>
              <a:gd name="connsiteX3" fmla="*/ 1861161 w 2266951"/>
              <a:gd name="connsiteY3" fmla="*/ 641266 h 1108108"/>
              <a:gd name="connsiteX4" fmla="*/ 1905720 w 2266951"/>
              <a:gd name="connsiteY4" fmla="*/ 605806 h 1108108"/>
              <a:gd name="connsiteX5" fmla="*/ 1846243 w 2266951"/>
              <a:gd name="connsiteY5" fmla="*/ 545115 h 1108108"/>
              <a:gd name="connsiteX6" fmla="*/ 1869087 w 2266951"/>
              <a:gd name="connsiteY6" fmla="*/ 488782 h 1108108"/>
              <a:gd name="connsiteX7" fmla="*/ 2192709 w 2266951"/>
              <a:gd name="connsiteY7" fmla="*/ 481012 h 1108108"/>
              <a:gd name="connsiteX8" fmla="*/ 2266951 w 2266951"/>
              <a:gd name="connsiteY8" fmla="*/ 558713 h 1108108"/>
              <a:gd name="connsiteX9" fmla="*/ 2261240 w 2266951"/>
              <a:gd name="connsiteY9" fmla="*/ 886997 h 1108108"/>
              <a:gd name="connsiteX10" fmla="*/ 2204131 w 2266951"/>
              <a:gd name="connsiteY10" fmla="*/ 910307 h 1108108"/>
              <a:gd name="connsiteX11" fmla="*/ 2121104 w 2266951"/>
              <a:gd name="connsiteY11" fmla="*/ 825585 h 1108108"/>
              <a:gd name="connsiteX12" fmla="*/ 2073892 w 2266951"/>
              <a:gd name="connsiteY12" fmla="*/ 864826 h 1108108"/>
              <a:gd name="connsiteX13" fmla="*/ 1500929 w 2266951"/>
              <a:gd name="connsiteY13" fmla="*/ 1102919 h 1108108"/>
              <a:gd name="connsiteX14" fmla="*/ 104760 w 2266951"/>
              <a:gd name="connsiteY14" fmla="*/ 324274 h 1108108"/>
              <a:gd name="connsiteX15" fmla="*/ 0 w 2266951"/>
              <a:gd name="connsiteY15" fmla="*/ 213594 h 1108108"/>
              <a:gd name="connsiteX16" fmla="*/ 217140 w 2266951"/>
              <a:gd name="connsiteY16" fmla="*/ 0 h 110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6951" h="1108108">
                <a:moveTo>
                  <a:pt x="217140" y="0"/>
                </a:moveTo>
                <a:cubicBezTo>
                  <a:pt x="262853" y="48544"/>
                  <a:pt x="295234" y="83496"/>
                  <a:pt x="304757" y="93205"/>
                </a:cubicBezTo>
                <a:cubicBezTo>
                  <a:pt x="721893" y="557285"/>
                  <a:pt x="1078078" y="860199"/>
                  <a:pt x="1478072" y="794179"/>
                </a:cubicBezTo>
                <a:cubicBezTo>
                  <a:pt x="1660926" y="764082"/>
                  <a:pt x="1779496" y="700975"/>
                  <a:pt x="1861161" y="641266"/>
                </a:cubicBezTo>
                <a:lnTo>
                  <a:pt x="1905720" y="605806"/>
                </a:lnTo>
                <a:lnTo>
                  <a:pt x="1846243" y="545115"/>
                </a:lnTo>
                <a:cubicBezTo>
                  <a:pt x="1817688" y="514035"/>
                  <a:pt x="1827207" y="488782"/>
                  <a:pt x="1869087" y="488782"/>
                </a:cubicBezTo>
                <a:cubicBezTo>
                  <a:pt x="2192709" y="481012"/>
                  <a:pt x="2192709" y="481012"/>
                  <a:pt x="2192709" y="481012"/>
                </a:cubicBezTo>
                <a:cubicBezTo>
                  <a:pt x="2234589" y="481012"/>
                  <a:pt x="2266951" y="515977"/>
                  <a:pt x="2266951" y="558713"/>
                </a:cubicBezTo>
                <a:cubicBezTo>
                  <a:pt x="2261240" y="886997"/>
                  <a:pt x="2261240" y="886997"/>
                  <a:pt x="2261240" y="886997"/>
                </a:cubicBezTo>
                <a:cubicBezTo>
                  <a:pt x="2259336" y="929732"/>
                  <a:pt x="2234589" y="941387"/>
                  <a:pt x="2204131" y="910307"/>
                </a:cubicBezTo>
                <a:lnTo>
                  <a:pt x="2121104" y="825585"/>
                </a:lnTo>
                <a:lnTo>
                  <a:pt x="2073892" y="864826"/>
                </a:lnTo>
                <a:cubicBezTo>
                  <a:pt x="1937529" y="968210"/>
                  <a:pt x="1725925" y="1081074"/>
                  <a:pt x="1500929" y="1102919"/>
                </a:cubicBezTo>
                <a:cubicBezTo>
                  <a:pt x="895224" y="1157288"/>
                  <a:pt x="529516" y="776704"/>
                  <a:pt x="104760" y="324274"/>
                </a:cubicBezTo>
                <a:cubicBezTo>
                  <a:pt x="102856" y="324274"/>
                  <a:pt x="60952" y="277672"/>
                  <a:pt x="0" y="213594"/>
                </a:cubicBezTo>
                <a:cubicBezTo>
                  <a:pt x="106665" y="190292"/>
                  <a:pt x="190473" y="106797"/>
                  <a:pt x="217140"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p:nvSpPr>
        <p:spPr bwMode="auto">
          <a:xfrm>
            <a:off x="907975" y="3798608"/>
            <a:ext cx="1777896" cy="689756"/>
          </a:xfrm>
          <a:custGeom>
            <a:avLst/>
            <a:gdLst>
              <a:gd name="connsiteX0" fmla="*/ 1728270 w 1777896"/>
              <a:gd name="connsiteY0" fmla="*/ 493 h 689756"/>
              <a:gd name="connsiteX1" fmla="*/ 1777896 w 1777896"/>
              <a:gd name="connsiteY1" fmla="*/ 45182 h 689756"/>
              <a:gd name="connsiteX2" fmla="*/ 1775987 w 1777896"/>
              <a:gd name="connsiteY2" fmla="*/ 464871 h 689756"/>
              <a:gd name="connsiteX3" fmla="*/ 1737813 w 1777896"/>
              <a:gd name="connsiteY3" fmla="*/ 482358 h 689756"/>
              <a:gd name="connsiteX4" fmla="*/ 1637213 w 1777896"/>
              <a:gd name="connsiteY4" fmla="*/ 392694 h 689756"/>
              <a:gd name="connsiteX5" fmla="*/ 1625467 w 1777896"/>
              <a:gd name="connsiteY5" fmla="*/ 402622 h 689756"/>
              <a:gd name="connsiteX6" fmla="*/ 1200288 w 1777896"/>
              <a:gd name="connsiteY6" fmla="*/ 637126 h 689756"/>
              <a:gd name="connsiteX7" fmla="*/ 573094 w 1777896"/>
              <a:gd name="connsiteY7" fmla="*/ 654619 h 689756"/>
              <a:gd name="connsiteX8" fmla="*/ 46938 w 1777896"/>
              <a:gd name="connsiteY8" fmla="*/ 361138 h 689756"/>
              <a:gd name="connsiteX9" fmla="*/ 73627 w 1777896"/>
              <a:gd name="connsiteY9" fmla="*/ 116248 h 689756"/>
              <a:gd name="connsiteX10" fmla="*/ 207072 w 1777896"/>
              <a:gd name="connsiteY10" fmla="*/ 106530 h 689756"/>
              <a:gd name="connsiteX11" fmla="*/ 576907 w 1777896"/>
              <a:gd name="connsiteY11" fmla="*/ 333928 h 689756"/>
              <a:gd name="connsiteX12" fmla="*/ 1160255 w 1777896"/>
              <a:gd name="connsiteY12" fmla="*/ 324210 h 689756"/>
              <a:gd name="connsiteX13" fmla="*/ 1383538 w 1777896"/>
              <a:gd name="connsiteY13" fmla="*/ 200064 h 689756"/>
              <a:gd name="connsiteX14" fmla="*/ 1403740 w 1777896"/>
              <a:gd name="connsiteY14" fmla="*/ 184602 h 689756"/>
              <a:gd name="connsiteX15" fmla="*/ 1308354 w 1777896"/>
              <a:gd name="connsiteY15" fmla="*/ 99586 h 689756"/>
              <a:gd name="connsiteX16" fmla="*/ 1319806 w 1777896"/>
              <a:gd name="connsiteY16" fmla="*/ 58783 h 689756"/>
              <a:gd name="connsiteX17" fmla="*/ 1728270 w 1777896"/>
              <a:gd name="connsiteY17" fmla="*/ 493 h 68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7896" h="689756">
                <a:moveTo>
                  <a:pt x="1728270" y="493"/>
                </a:moveTo>
                <a:cubicBezTo>
                  <a:pt x="1754992" y="-3393"/>
                  <a:pt x="1777896" y="16037"/>
                  <a:pt x="1777896" y="45182"/>
                </a:cubicBezTo>
                <a:cubicBezTo>
                  <a:pt x="1775987" y="464871"/>
                  <a:pt x="1775987" y="464871"/>
                  <a:pt x="1775987" y="464871"/>
                </a:cubicBezTo>
                <a:cubicBezTo>
                  <a:pt x="1775987" y="492073"/>
                  <a:pt x="1758809" y="499845"/>
                  <a:pt x="1737813" y="482358"/>
                </a:cubicBezTo>
                <a:lnTo>
                  <a:pt x="1637213" y="392694"/>
                </a:lnTo>
                <a:lnTo>
                  <a:pt x="1625467" y="402622"/>
                </a:lnTo>
                <a:cubicBezTo>
                  <a:pt x="1540574" y="470950"/>
                  <a:pt x="1374721" y="584650"/>
                  <a:pt x="1200288" y="637126"/>
                </a:cubicBezTo>
                <a:cubicBezTo>
                  <a:pt x="1024903" y="695434"/>
                  <a:pt x="801858" y="710982"/>
                  <a:pt x="573094" y="654619"/>
                </a:cubicBezTo>
                <a:cubicBezTo>
                  <a:pt x="414866" y="621578"/>
                  <a:pt x="182290" y="501076"/>
                  <a:pt x="46938" y="361138"/>
                </a:cubicBezTo>
                <a:cubicBezTo>
                  <a:pt x="-25504" y="291170"/>
                  <a:pt x="-12159" y="168724"/>
                  <a:pt x="73627" y="116248"/>
                </a:cubicBezTo>
                <a:cubicBezTo>
                  <a:pt x="113661" y="90981"/>
                  <a:pt x="163226" y="87094"/>
                  <a:pt x="207072" y="106530"/>
                </a:cubicBezTo>
                <a:cubicBezTo>
                  <a:pt x="269983" y="131796"/>
                  <a:pt x="338612" y="250355"/>
                  <a:pt x="576907" y="333928"/>
                </a:cubicBezTo>
                <a:cubicBezTo>
                  <a:pt x="752293" y="396123"/>
                  <a:pt x="963899" y="400010"/>
                  <a:pt x="1160255" y="324210"/>
                </a:cubicBezTo>
                <a:cubicBezTo>
                  <a:pt x="1245088" y="292141"/>
                  <a:pt x="1324202" y="242580"/>
                  <a:pt x="1383538" y="200064"/>
                </a:cubicBezTo>
                <a:lnTo>
                  <a:pt x="1403740" y="184602"/>
                </a:lnTo>
                <a:lnTo>
                  <a:pt x="1308354" y="99586"/>
                </a:lnTo>
                <a:cubicBezTo>
                  <a:pt x="1287358" y="82099"/>
                  <a:pt x="1293084" y="62669"/>
                  <a:pt x="1319806" y="58783"/>
                </a:cubicBezTo>
                <a:cubicBezTo>
                  <a:pt x="1728270" y="493"/>
                  <a:pt x="1728270" y="493"/>
                  <a:pt x="1728270" y="493"/>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p:nvSpPr>
        <p:spPr bwMode="auto">
          <a:xfrm>
            <a:off x="9502102" y="2045599"/>
            <a:ext cx="1776830" cy="692079"/>
          </a:xfrm>
          <a:custGeom>
            <a:avLst/>
            <a:gdLst>
              <a:gd name="connsiteX0" fmla="*/ 871387 w 1776830"/>
              <a:gd name="connsiteY0" fmla="*/ 689 h 692079"/>
              <a:gd name="connsiteX1" fmla="*/ 1203750 w 1776830"/>
              <a:gd name="connsiteY1" fmla="*/ 35917 h 692079"/>
              <a:gd name="connsiteX2" fmla="*/ 1731341 w 1776830"/>
              <a:gd name="connsiteY2" fmla="*/ 329397 h 692079"/>
              <a:gd name="connsiteX3" fmla="*/ 1704675 w 1776830"/>
              <a:gd name="connsiteY3" fmla="*/ 574288 h 692079"/>
              <a:gd name="connsiteX4" fmla="*/ 1569445 w 1776830"/>
              <a:gd name="connsiteY4" fmla="*/ 584005 h 692079"/>
              <a:gd name="connsiteX5" fmla="*/ 1199941 w 1776830"/>
              <a:gd name="connsiteY5" fmla="*/ 356607 h 692079"/>
              <a:gd name="connsiteX6" fmla="*/ 617115 w 1776830"/>
              <a:gd name="connsiteY6" fmla="*/ 366325 h 692079"/>
              <a:gd name="connsiteX7" fmla="*/ 394746 w 1776830"/>
              <a:gd name="connsiteY7" fmla="*/ 489499 h 692079"/>
              <a:gd name="connsiteX8" fmla="*/ 373753 w 1776830"/>
              <a:gd name="connsiteY8" fmla="*/ 505406 h 692079"/>
              <a:gd name="connsiteX9" fmla="*/ 469235 w 1776830"/>
              <a:gd name="connsiteY9" fmla="*/ 590338 h 692079"/>
              <a:gd name="connsiteX10" fmla="*/ 457791 w 1776830"/>
              <a:gd name="connsiteY10" fmla="*/ 633188 h 692079"/>
              <a:gd name="connsiteX11" fmla="*/ 51501 w 1776830"/>
              <a:gd name="connsiteY11" fmla="*/ 691621 h 692079"/>
              <a:gd name="connsiteX12" fmla="*/ 0 w 1776830"/>
              <a:gd name="connsiteY12" fmla="*/ 646823 h 692079"/>
              <a:gd name="connsiteX13" fmla="*/ 1907 w 1776830"/>
              <a:gd name="connsiteY13" fmla="*/ 226110 h 692079"/>
              <a:gd name="connsiteX14" fmla="*/ 40057 w 1776830"/>
              <a:gd name="connsiteY14" fmla="*/ 208581 h 692079"/>
              <a:gd name="connsiteX15" fmla="*/ 140490 w 1776830"/>
              <a:gd name="connsiteY15" fmla="*/ 297916 h 692079"/>
              <a:gd name="connsiteX16" fmla="*/ 152348 w 1776830"/>
              <a:gd name="connsiteY16" fmla="*/ 287883 h 692079"/>
              <a:gd name="connsiteX17" fmla="*/ 579022 w 1776830"/>
              <a:gd name="connsiteY17" fmla="*/ 51465 h 692079"/>
              <a:gd name="connsiteX18" fmla="*/ 871387 w 1776830"/>
              <a:gd name="connsiteY18" fmla="*/ 689 h 69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830" h="692079">
                <a:moveTo>
                  <a:pt x="871387" y="689"/>
                </a:moveTo>
                <a:cubicBezTo>
                  <a:pt x="977095" y="-2955"/>
                  <a:pt x="1089470" y="7735"/>
                  <a:pt x="1203750" y="35917"/>
                </a:cubicBezTo>
                <a:cubicBezTo>
                  <a:pt x="1361837" y="67014"/>
                  <a:pt x="1594205" y="189459"/>
                  <a:pt x="1731341" y="329397"/>
                </a:cubicBezTo>
                <a:cubicBezTo>
                  <a:pt x="1801813" y="399366"/>
                  <a:pt x="1788480" y="521811"/>
                  <a:pt x="1704675" y="574288"/>
                </a:cubicBezTo>
                <a:cubicBezTo>
                  <a:pt x="1664677" y="597610"/>
                  <a:pt x="1613252" y="601498"/>
                  <a:pt x="1569445" y="584005"/>
                </a:cubicBezTo>
                <a:cubicBezTo>
                  <a:pt x="1506591" y="558739"/>
                  <a:pt x="1438023" y="438237"/>
                  <a:pt x="1199941" y="356607"/>
                </a:cubicBezTo>
                <a:cubicBezTo>
                  <a:pt x="1024712" y="294413"/>
                  <a:pt x="813295" y="290525"/>
                  <a:pt x="617115" y="366325"/>
                </a:cubicBezTo>
                <a:cubicBezTo>
                  <a:pt x="532358" y="398394"/>
                  <a:pt x="453790" y="447469"/>
                  <a:pt x="394746" y="489499"/>
                </a:cubicBezTo>
                <a:lnTo>
                  <a:pt x="373753" y="505406"/>
                </a:lnTo>
                <a:lnTo>
                  <a:pt x="469235" y="590338"/>
                </a:lnTo>
                <a:cubicBezTo>
                  <a:pt x="492125" y="609815"/>
                  <a:pt x="486403" y="629293"/>
                  <a:pt x="457791" y="633188"/>
                </a:cubicBezTo>
                <a:cubicBezTo>
                  <a:pt x="51501" y="691621"/>
                  <a:pt x="51501" y="691621"/>
                  <a:pt x="51501" y="691621"/>
                </a:cubicBezTo>
                <a:cubicBezTo>
                  <a:pt x="22890" y="695516"/>
                  <a:pt x="0" y="674091"/>
                  <a:pt x="0" y="646823"/>
                </a:cubicBezTo>
                <a:cubicBezTo>
                  <a:pt x="1907" y="226110"/>
                  <a:pt x="1907" y="226110"/>
                  <a:pt x="1907" y="226110"/>
                </a:cubicBezTo>
                <a:cubicBezTo>
                  <a:pt x="1907" y="196894"/>
                  <a:pt x="19075" y="189103"/>
                  <a:pt x="40057" y="208581"/>
                </a:cubicBezTo>
                <a:lnTo>
                  <a:pt x="140490" y="297916"/>
                </a:lnTo>
                <a:lnTo>
                  <a:pt x="152348" y="287883"/>
                </a:lnTo>
                <a:cubicBezTo>
                  <a:pt x="237254" y="219463"/>
                  <a:pt x="403317" y="105400"/>
                  <a:pt x="579022" y="51465"/>
                </a:cubicBezTo>
                <a:cubicBezTo>
                  <a:pt x="666636" y="22312"/>
                  <a:pt x="765678" y="4334"/>
                  <a:pt x="871387" y="689"/>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2" name="Freeform 13"/>
          <p:cNvSpPr>
            <a:spLocks/>
          </p:cNvSpPr>
          <p:nvPr/>
        </p:nvSpPr>
        <p:spPr bwMode="auto">
          <a:xfrm>
            <a:off x="880884" y="1968002"/>
            <a:ext cx="2282825" cy="1230313"/>
          </a:xfrm>
          <a:custGeom>
            <a:avLst/>
            <a:gdLst>
              <a:gd name="T0" fmla="*/ 1198 w 1198"/>
              <a:gd name="T1" fmla="*/ 524 h 634"/>
              <a:gd name="T2" fmla="*/ 1150 w 1198"/>
              <a:gd name="T3" fmla="*/ 473 h 634"/>
              <a:gd name="T4" fmla="*/ 653 w 1198"/>
              <a:gd name="T5" fmla="*/ 72 h 634"/>
              <a:gd name="T6" fmla="*/ 44 w 1198"/>
              <a:gd name="T7" fmla="*/ 208 h 634"/>
              <a:gd name="T8" fmla="*/ 58 w 1198"/>
              <a:gd name="T9" fmla="*/ 339 h 634"/>
              <a:gd name="T10" fmla="*/ 150 w 1198"/>
              <a:gd name="T11" fmla="*/ 326 h 634"/>
              <a:gd name="T12" fmla="*/ 646 w 1198"/>
              <a:gd name="T13" fmla="*/ 240 h 634"/>
              <a:gd name="T14" fmla="*/ 1044 w 1198"/>
              <a:gd name="T15" fmla="*/ 591 h 634"/>
              <a:gd name="T16" fmla="*/ 1085 w 1198"/>
              <a:gd name="T17" fmla="*/ 634 h 634"/>
              <a:gd name="T18" fmla="*/ 1198 w 1198"/>
              <a:gd name="T19" fmla="*/ 5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8" h="634">
                <a:moveTo>
                  <a:pt x="1198" y="524"/>
                </a:moveTo>
                <a:cubicBezTo>
                  <a:pt x="1173" y="498"/>
                  <a:pt x="1155" y="478"/>
                  <a:pt x="1150" y="473"/>
                </a:cubicBezTo>
                <a:cubicBezTo>
                  <a:pt x="921" y="223"/>
                  <a:pt x="822" y="130"/>
                  <a:pt x="653" y="72"/>
                </a:cubicBezTo>
                <a:cubicBezTo>
                  <a:pt x="443" y="0"/>
                  <a:pt x="183" y="66"/>
                  <a:pt x="44" y="208"/>
                </a:cubicBezTo>
                <a:cubicBezTo>
                  <a:pt x="0" y="246"/>
                  <a:pt x="9" y="314"/>
                  <a:pt x="58" y="339"/>
                </a:cubicBezTo>
                <a:cubicBezTo>
                  <a:pt x="88" y="355"/>
                  <a:pt x="126" y="350"/>
                  <a:pt x="150" y="326"/>
                </a:cubicBezTo>
                <a:cubicBezTo>
                  <a:pt x="276" y="204"/>
                  <a:pt x="488" y="165"/>
                  <a:pt x="646" y="240"/>
                </a:cubicBezTo>
                <a:cubicBezTo>
                  <a:pt x="758" y="292"/>
                  <a:pt x="824" y="351"/>
                  <a:pt x="1044" y="591"/>
                </a:cubicBezTo>
                <a:cubicBezTo>
                  <a:pt x="1044" y="592"/>
                  <a:pt x="1060" y="609"/>
                  <a:pt x="1085" y="634"/>
                </a:cubicBezTo>
                <a:cubicBezTo>
                  <a:pt x="1098" y="579"/>
                  <a:pt x="1143" y="536"/>
                  <a:pt x="1198" y="524"/>
                </a:cubicBezTo>
                <a:close/>
              </a:path>
            </a:pathLst>
          </a:custGeom>
          <a:solidFill>
            <a:schemeClr val="accent2"/>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282772" y="3341190"/>
            <a:ext cx="2266950" cy="1108108"/>
          </a:xfrm>
          <a:custGeom>
            <a:avLst/>
            <a:gdLst>
              <a:gd name="connsiteX0" fmla="*/ 217140 w 2266950"/>
              <a:gd name="connsiteY0" fmla="*/ 0 h 1108108"/>
              <a:gd name="connsiteX1" fmla="*/ 304757 w 2266950"/>
              <a:gd name="connsiteY1" fmla="*/ 93205 h 1108108"/>
              <a:gd name="connsiteX2" fmla="*/ 1478072 w 2266950"/>
              <a:gd name="connsiteY2" fmla="*/ 794179 h 1108108"/>
              <a:gd name="connsiteX3" fmla="*/ 1861399 w 2266950"/>
              <a:gd name="connsiteY3" fmla="*/ 641266 h 1108108"/>
              <a:gd name="connsiteX4" fmla="*/ 1906083 w 2266950"/>
              <a:gd name="connsiteY4" fmla="*/ 605854 h 1108108"/>
              <a:gd name="connsiteX5" fmla="*/ 1846242 w 2266950"/>
              <a:gd name="connsiteY5" fmla="*/ 545115 h 1108108"/>
              <a:gd name="connsiteX6" fmla="*/ 1869086 w 2266950"/>
              <a:gd name="connsiteY6" fmla="*/ 488782 h 1108108"/>
              <a:gd name="connsiteX7" fmla="*/ 2192708 w 2266950"/>
              <a:gd name="connsiteY7" fmla="*/ 481012 h 1108108"/>
              <a:gd name="connsiteX8" fmla="*/ 2266950 w 2266950"/>
              <a:gd name="connsiteY8" fmla="*/ 558713 h 1108108"/>
              <a:gd name="connsiteX9" fmla="*/ 2261239 w 2266950"/>
              <a:gd name="connsiteY9" fmla="*/ 886997 h 1108108"/>
              <a:gd name="connsiteX10" fmla="*/ 2206033 w 2266950"/>
              <a:gd name="connsiteY10" fmla="*/ 910307 h 1108108"/>
              <a:gd name="connsiteX11" fmla="*/ 2121907 w 2266950"/>
              <a:gd name="connsiteY11" fmla="*/ 824918 h 1108108"/>
              <a:gd name="connsiteX12" fmla="*/ 2073892 w 2266950"/>
              <a:gd name="connsiteY12" fmla="*/ 864826 h 1108108"/>
              <a:gd name="connsiteX13" fmla="*/ 1500929 w 2266950"/>
              <a:gd name="connsiteY13" fmla="*/ 1102919 h 1108108"/>
              <a:gd name="connsiteX14" fmla="*/ 104760 w 2266950"/>
              <a:gd name="connsiteY14" fmla="*/ 324274 h 1108108"/>
              <a:gd name="connsiteX15" fmla="*/ 0 w 2266950"/>
              <a:gd name="connsiteY15" fmla="*/ 213594 h 1108108"/>
              <a:gd name="connsiteX16" fmla="*/ 217140 w 2266950"/>
              <a:gd name="connsiteY16" fmla="*/ 0 h 110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6950" h="1108108">
                <a:moveTo>
                  <a:pt x="217140" y="0"/>
                </a:moveTo>
                <a:cubicBezTo>
                  <a:pt x="262853" y="48544"/>
                  <a:pt x="295234" y="83496"/>
                  <a:pt x="304757" y="93205"/>
                </a:cubicBezTo>
                <a:cubicBezTo>
                  <a:pt x="721893" y="557285"/>
                  <a:pt x="1078078" y="860199"/>
                  <a:pt x="1478072" y="794179"/>
                </a:cubicBezTo>
                <a:cubicBezTo>
                  <a:pt x="1660926" y="764082"/>
                  <a:pt x="1779496" y="700975"/>
                  <a:pt x="1861399" y="641266"/>
                </a:cubicBezTo>
                <a:lnTo>
                  <a:pt x="1906083" y="605854"/>
                </a:lnTo>
                <a:lnTo>
                  <a:pt x="1846242" y="545115"/>
                </a:lnTo>
                <a:cubicBezTo>
                  <a:pt x="1817687" y="514035"/>
                  <a:pt x="1827206" y="488782"/>
                  <a:pt x="1869086" y="488782"/>
                </a:cubicBezTo>
                <a:cubicBezTo>
                  <a:pt x="2192708" y="481012"/>
                  <a:pt x="2192708" y="481012"/>
                  <a:pt x="2192708" y="481012"/>
                </a:cubicBezTo>
                <a:cubicBezTo>
                  <a:pt x="2234588" y="481012"/>
                  <a:pt x="2266950" y="515977"/>
                  <a:pt x="2266950" y="558713"/>
                </a:cubicBezTo>
                <a:cubicBezTo>
                  <a:pt x="2261239" y="886997"/>
                  <a:pt x="2261239" y="886997"/>
                  <a:pt x="2261239" y="886997"/>
                </a:cubicBezTo>
                <a:cubicBezTo>
                  <a:pt x="2259336" y="929732"/>
                  <a:pt x="2234588" y="941387"/>
                  <a:pt x="2206033" y="910307"/>
                </a:cubicBezTo>
                <a:lnTo>
                  <a:pt x="2121907" y="824918"/>
                </a:lnTo>
                <a:lnTo>
                  <a:pt x="2073892" y="864826"/>
                </a:lnTo>
                <a:cubicBezTo>
                  <a:pt x="1937529" y="968210"/>
                  <a:pt x="1725925" y="1081074"/>
                  <a:pt x="1500929" y="1102919"/>
                </a:cubicBezTo>
                <a:cubicBezTo>
                  <a:pt x="895224" y="1157288"/>
                  <a:pt x="529516" y="776704"/>
                  <a:pt x="104760" y="324274"/>
                </a:cubicBezTo>
                <a:cubicBezTo>
                  <a:pt x="102856" y="324274"/>
                  <a:pt x="60952" y="277672"/>
                  <a:pt x="0" y="213594"/>
                </a:cubicBezTo>
                <a:cubicBezTo>
                  <a:pt x="106665" y="190292"/>
                  <a:pt x="190473" y="106797"/>
                  <a:pt x="217140" y="0"/>
                </a:cubicBezTo>
                <a:close/>
              </a:path>
            </a:pathLst>
          </a:custGeom>
          <a:solidFill>
            <a:schemeClr val="accent2"/>
          </a:solidFill>
          <a:ln w="12700">
            <a:noFill/>
          </a:ln>
        </p:spPr>
        <p:txBody>
          <a:bodyPr vert="horz" wrap="square" lIns="91440" tIns="45720" rIns="91440" bIns="45720" numCol="1" anchor="t" anchorCtr="0" compatLnSpc="1">
            <a:prstTxWarp prst="textNoShape">
              <a:avLst/>
            </a:prstTxWarp>
            <a:noAutofit/>
          </a:bodyPr>
          <a:lstStyle/>
          <a:p>
            <a:endParaRPr lang="en-US"/>
          </a:p>
        </p:txBody>
      </p:sp>
      <p:sp>
        <p:nvSpPr>
          <p:cNvPr id="26" name="Oval 25"/>
          <p:cNvSpPr/>
          <p:nvPr/>
        </p:nvSpPr>
        <p:spPr>
          <a:xfrm>
            <a:off x="1157128" y="2649040"/>
            <a:ext cx="1207017" cy="1207017"/>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lnSpc>
                <a:spcPct val="120000"/>
              </a:lnSpc>
              <a:spcBef>
                <a:spcPts val="600"/>
              </a:spcBef>
            </a:pPr>
            <a:endParaRPr lang="en-US" sz="1200" spc="-60" dirty="0">
              <a:solidFill>
                <a:schemeClr val="tx1"/>
              </a:solidFill>
            </a:endParaRPr>
          </a:p>
        </p:txBody>
      </p:sp>
      <p:sp>
        <p:nvSpPr>
          <p:cNvPr id="27" name="Oval 26"/>
          <p:cNvSpPr/>
          <p:nvPr/>
        </p:nvSpPr>
        <p:spPr>
          <a:xfrm>
            <a:off x="4098772" y="2649040"/>
            <a:ext cx="1207017" cy="1207017"/>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lnSpc>
                <a:spcPct val="120000"/>
              </a:lnSpc>
              <a:spcBef>
                <a:spcPts val="600"/>
              </a:spcBef>
            </a:pPr>
            <a:endParaRPr lang="en-US" sz="1200" spc="-60" dirty="0">
              <a:solidFill>
                <a:schemeClr val="tx1"/>
              </a:solidFill>
            </a:endParaRPr>
          </a:p>
        </p:txBody>
      </p:sp>
      <p:sp>
        <p:nvSpPr>
          <p:cNvPr id="28" name="Oval 27"/>
          <p:cNvSpPr/>
          <p:nvPr/>
        </p:nvSpPr>
        <p:spPr>
          <a:xfrm>
            <a:off x="6939319" y="2649040"/>
            <a:ext cx="1207017" cy="1207017"/>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lnSpc>
                <a:spcPct val="120000"/>
              </a:lnSpc>
              <a:spcBef>
                <a:spcPts val="600"/>
              </a:spcBef>
            </a:pPr>
            <a:endParaRPr lang="en-US" sz="1200" spc="-60" dirty="0">
              <a:solidFill>
                <a:schemeClr val="tx1"/>
              </a:solidFill>
            </a:endParaRPr>
          </a:p>
        </p:txBody>
      </p:sp>
      <p:sp>
        <p:nvSpPr>
          <p:cNvPr id="29" name="Freeform 6"/>
          <p:cNvSpPr>
            <a:spLocks/>
          </p:cNvSpPr>
          <p:nvPr/>
        </p:nvSpPr>
        <p:spPr bwMode="auto">
          <a:xfrm>
            <a:off x="6654111" y="1968002"/>
            <a:ext cx="2282825" cy="1230313"/>
          </a:xfrm>
          <a:custGeom>
            <a:avLst/>
            <a:gdLst>
              <a:gd name="T0" fmla="*/ 1198 w 1198"/>
              <a:gd name="T1" fmla="*/ 524 h 634"/>
              <a:gd name="T2" fmla="*/ 1150 w 1198"/>
              <a:gd name="T3" fmla="*/ 473 h 634"/>
              <a:gd name="T4" fmla="*/ 653 w 1198"/>
              <a:gd name="T5" fmla="*/ 72 h 634"/>
              <a:gd name="T6" fmla="*/ 44 w 1198"/>
              <a:gd name="T7" fmla="*/ 208 h 634"/>
              <a:gd name="T8" fmla="*/ 58 w 1198"/>
              <a:gd name="T9" fmla="*/ 339 h 634"/>
              <a:gd name="T10" fmla="*/ 150 w 1198"/>
              <a:gd name="T11" fmla="*/ 326 h 634"/>
              <a:gd name="T12" fmla="*/ 646 w 1198"/>
              <a:gd name="T13" fmla="*/ 240 h 634"/>
              <a:gd name="T14" fmla="*/ 1044 w 1198"/>
              <a:gd name="T15" fmla="*/ 591 h 634"/>
              <a:gd name="T16" fmla="*/ 1084 w 1198"/>
              <a:gd name="T17" fmla="*/ 634 h 634"/>
              <a:gd name="T18" fmla="*/ 1198 w 1198"/>
              <a:gd name="T19" fmla="*/ 5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8" h="634">
                <a:moveTo>
                  <a:pt x="1198" y="524"/>
                </a:moveTo>
                <a:cubicBezTo>
                  <a:pt x="1173" y="498"/>
                  <a:pt x="1155" y="478"/>
                  <a:pt x="1150" y="473"/>
                </a:cubicBezTo>
                <a:cubicBezTo>
                  <a:pt x="921" y="223"/>
                  <a:pt x="822" y="130"/>
                  <a:pt x="653" y="72"/>
                </a:cubicBezTo>
                <a:cubicBezTo>
                  <a:pt x="443" y="0"/>
                  <a:pt x="183" y="66"/>
                  <a:pt x="44" y="208"/>
                </a:cubicBezTo>
                <a:cubicBezTo>
                  <a:pt x="0" y="246"/>
                  <a:pt x="9" y="314"/>
                  <a:pt x="58" y="339"/>
                </a:cubicBezTo>
                <a:cubicBezTo>
                  <a:pt x="88" y="355"/>
                  <a:pt x="126" y="350"/>
                  <a:pt x="150" y="326"/>
                </a:cubicBezTo>
                <a:cubicBezTo>
                  <a:pt x="276" y="204"/>
                  <a:pt x="488" y="165"/>
                  <a:pt x="646" y="240"/>
                </a:cubicBezTo>
                <a:cubicBezTo>
                  <a:pt x="758" y="292"/>
                  <a:pt x="824" y="351"/>
                  <a:pt x="1044" y="591"/>
                </a:cubicBezTo>
                <a:cubicBezTo>
                  <a:pt x="1044" y="592"/>
                  <a:pt x="1060" y="609"/>
                  <a:pt x="1084" y="634"/>
                </a:cubicBezTo>
                <a:cubicBezTo>
                  <a:pt x="1098" y="579"/>
                  <a:pt x="1142" y="536"/>
                  <a:pt x="1198" y="52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p:nvSpPr>
        <p:spPr bwMode="auto">
          <a:xfrm>
            <a:off x="9055998" y="3341190"/>
            <a:ext cx="2249488" cy="1157288"/>
          </a:xfrm>
          <a:custGeom>
            <a:avLst/>
            <a:gdLst>
              <a:gd name="T0" fmla="*/ 1150 w 1181"/>
              <a:gd name="T1" fmla="*/ 278 h 596"/>
              <a:gd name="T2" fmla="*/ 1062 w 1181"/>
              <a:gd name="T3" fmla="*/ 262 h 596"/>
              <a:gd name="T4" fmla="*/ 776 w 1181"/>
              <a:gd name="T5" fmla="*/ 409 h 596"/>
              <a:gd name="T6" fmla="*/ 160 w 1181"/>
              <a:gd name="T7" fmla="*/ 48 h 596"/>
              <a:gd name="T8" fmla="*/ 114 w 1181"/>
              <a:gd name="T9" fmla="*/ 0 h 596"/>
              <a:gd name="T10" fmla="*/ 0 w 1181"/>
              <a:gd name="T11" fmla="*/ 110 h 596"/>
              <a:gd name="T12" fmla="*/ 55 w 1181"/>
              <a:gd name="T13" fmla="*/ 167 h 596"/>
              <a:gd name="T14" fmla="*/ 788 w 1181"/>
              <a:gd name="T15" fmla="*/ 568 h 596"/>
              <a:gd name="T16" fmla="*/ 1168 w 1181"/>
              <a:gd name="T17" fmla="*/ 366 h 596"/>
              <a:gd name="T18" fmla="*/ 1150 w 1181"/>
              <a:gd name="T19" fmla="*/ 2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1" h="596">
                <a:moveTo>
                  <a:pt x="1150" y="278"/>
                </a:moveTo>
                <a:cubicBezTo>
                  <a:pt x="1127" y="255"/>
                  <a:pt x="1092" y="249"/>
                  <a:pt x="1062" y="262"/>
                </a:cubicBezTo>
                <a:cubicBezTo>
                  <a:pt x="1025" y="279"/>
                  <a:pt x="968" y="378"/>
                  <a:pt x="776" y="409"/>
                </a:cubicBezTo>
                <a:cubicBezTo>
                  <a:pt x="566" y="443"/>
                  <a:pt x="379" y="287"/>
                  <a:pt x="160" y="48"/>
                </a:cubicBezTo>
                <a:cubicBezTo>
                  <a:pt x="155" y="43"/>
                  <a:pt x="138" y="25"/>
                  <a:pt x="114" y="0"/>
                </a:cubicBezTo>
                <a:cubicBezTo>
                  <a:pt x="100" y="55"/>
                  <a:pt x="56" y="98"/>
                  <a:pt x="0" y="110"/>
                </a:cubicBezTo>
                <a:cubicBezTo>
                  <a:pt x="32" y="143"/>
                  <a:pt x="54" y="167"/>
                  <a:pt x="55" y="167"/>
                </a:cubicBezTo>
                <a:cubicBezTo>
                  <a:pt x="278" y="400"/>
                  <a:pt x="470" y="596"/>
                  <a:pt x="788" y="568"/>
                </a:cubicBezTo>
                <a:cubicBezTo>
                  <a:pt x="977" y="550"/>
                  <a:pt x="1148" y="412"/>
                  <a:pt x="1168" y="366"/>
                </a:cubicBezTo>
                <a:cubicBezTo>
                  <a:pt x="1181" y="336"/>
                  <a:pt x="1174" y="300"/>
                  <a:pt x="1150" y="27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30"/>
          <p:cNvSpPr/>
          <p:nvPr/>
        </p:nvSpPr>
        <p:spPr>
          <a:xfrm>
            <a:off x="9815358" y="2649040"/>
            <a:ext cx="1207017" cy="1207017"/>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lnSpc>
                <a:spcPct val="120000"/>
              </a:lnSpc>
              <a:spcBef>
                <a:spcPts val="600"/>
              </a:spcBef>
            </a:pPr>
            <a:endParaRPr lang="en-US" sz="1200" spc="-60" dirty="0">
              <a:solidFill>
                <a:schemeClr val="tx1"/>
              </a:solidFill>
            </a:endParaRPr>
          </a:p>
        </p:txBody>
      </p:sp>
      <p:sp>
        <p:nvSpPr>
          <p:cNvPr id="36" name="Freeform 2101"/>
          <p:cNvSpPr>
            <a:spLocks noEditPoints="1"/>
          </p:cNvSpPr>
          <p:nvPr/>
        </p:nvSpPr>
        <p:spPr bwMode="auto">
          <a:xfrm>
            <a:off x="1507276" y="3030956"/>
            <a:ext cx="477694" cy="500785"/>
          </a:xfrm>
          <a:custGeom>
            <a:avLst/>
            <a:gdLst>
              <a:gd name="T0" fmla="*/ 154 w 154"/>
              <a:gd name="T1" fmla="*/ 22 h 160"/>
              <a:gd name="T2" fmla="*/ 77 w 154"/>
              <a:gd name="T3" fmla="*/ 0 h 160"/>
              <a:gd name="T4" fmla="*/ 0 w 154"/>
              <a:gd name="T5" fmla="*/ 22 h 160"/>
              <a:gd name="T6" fmla="*/ 6 w 154"/>
              <a:gd name="T7" fmla="*/ 30 h 160"/>
              <a:gd name="T8" fmla="*/ 58 w 154"/>
              <a:gd name="T9" fmla="*/ 102 h 160"/>
              <a:gd name="T10" fmla="*/ 58 w 154"/>
              <a:gd name="T11" fmla="*/ 156 h 160"/>
              <a:gd name="T12" fmla="*/ 60 w 154"/>
              <a:gd name="T13" fmla="*/ 159 h 160"/>
              <a:gd name="T14" fmla="*/ 62 w 154"/>
              <a:gd name="T15" fmla="*/ 160 h 160"/>
              <a:gd name="T16" fmla="*/ 95 w 154"/>
              <a:gd name="T17" fmla="*/ 127 h 160"/>
              <a:gd name="T18" fmla="*/ 95 w 154"/>
              <a:gd name="T19" fmla="*/ 102 h 160"/>
              <a:gd name="T20" fmla="*/ 148 w 154"/>
              <a:gd name="T21" fmla="*/ 30 h 160"/>
              <a:gd name="T22" fmla="*/ 148 w 154"/>
              <a:gd name="T23" fmla="*/ 30 h 160"/>
              <a:gd name="T24" fmla="*/ 154 w 154"/>
              <a:gd name="T25" fmla="*/ 22 h 160"/>
              <a:gd name="T26" fmla="*/ 77 w 154"/>
              <a:gd name="T27" fmla="*/ 6 h 160"/>
              <a:gd name="T28" fmla="*/ 147 w 154"/>
              <a:gd name="T29" fmla="*/ 22 h 160"/>
              <a:gd name="T30" fmla="*/ 144 w 154"/>
              <a:gd name="T31" fmla="*/ 26 h 160"/>
              <a:gd name="T32" fmla="*/ 144 w 154"/>
              <a:gd name="T33" fmla="*/ 26 h 160"/>
              <a:gd name="T34" fmla="*/ 144 w 154"/>
              <a:gd name="T35" fmla="*/ 26 h 160"/>
              <a:gd name="T36" fmla="*/ 77 w 154"/>
              <a:gd name="T37" fmla="*/ 37 h 160"/>
              <a:gd name="T38" fmla="*/ 10 w 154"/>
              <a:gd name="T39" fmla="*/ 26 h 160"/>
              <a:gd name="T40" fmla="*/ 10 w 154"/>
              <a:gd name="T41" fmla="*/ 26 h 160"/>
              <a:gd name="T42" fmla="*/ 8 w 154"/>
              <a:gd name="T43" fmla="*/ 25 h 160"/>
              <a:gd name="T44" fmla="*/ 6 w 154"/>
              <a:gd name="T45" fmla="*/ 22 h 160"/>
              <a:gd name="T46" fmla="*/ 77 w 154"/>
              <a:gd name="T47" fmla="*/ 6 h 160"/>
              <a:gd name="T48" fmla="*/ 89 w 154"/>
              <a:gd name="T49" fmla="*/ 125 h 160"/>
              <a:gd name="T50" fmla="*/ 65 w 154"/>
              <a:gd name="T51" fmla="*/ 149 h 160"/>
              <a:gd name="T52" fmla="*/ 65 w 154"/>
              <a:gd name="T53" fmla="*/ 104 h 160"/>
              <a:gd name="T54" fmla="*/ 89 w 154"/>
              <a:gd name="T55" fmla="*/ 104 h 160"/>
              <a:gd name="T56" fmla="*/ 89 w 154"/>
              <a:gd name="T57" fmla="*/ 125 h 160"/>
              <a:gd name="T58" fmla="*/ 91 w 154"/>
              <a:gd name="T59" fmla="*/ 98 h 160"/>
              <a:gd name="T60" fmla="*/ 63 w 154"/>
              <a:gd name="T61" fmla="*/ 98 h 160"/>
              <a:gd name="T62" fmla="*/ 17 w 154"/>
              <a:gd name="T63" fmla="*/ 36 h 160"/>
              <a:gd name="T64" fmla="*/ 77 w 154"/>
              <a:gd name="T65" fmla="*/ 43 h 160"/>
              <a:gd name="T66" fmla="*/ 136 w 154"/>
              <a:gd name="T67" fmla="*/ 36 h 160"/>
              <a:gd name="T68" fmla="*/ 91 w 154"/>
              <a:gd name="T6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60">
                <a:moveTo>
                  <a:pt x="154" y="22"/>
                </a:moveTo>
                <a:cubicBezTo>
                  <a:pt x="154" y="7"/>
                  <a:pt x="115" y="0"/>
                  <a:pt x="77" y="0"/>
                </a:cubicBezTo>
                <a:cubicBezTo>
                  <a:pt x="39" y="0"/>
                  <a:pt x="0" y="7"/>
                  <a:pt x="0" y="22"/>
                </a:cubicBezTo>
                <a:cubicBezTo>
                  <a:pt x="0" y="25"/>
                  <a:pt x="2" y="28"/>
                  <a:pt x="6" y="30"/>
                </a:cubicBezTo>
                <a:cubicBezTo>
                  <a:pt x="58" y="102"/>
                  <a:pt x="58" y="102"/>
                  <a:pt x="58" y="102"/>
                </a:cubicBezTo>
                <a:cubicBezTo>
                  <a:pt x="58" y="156"/>
                  <a:pt x="58" y="156"/>
                  <a:pt x="58" y="156"/>
                </a:cubicBezTo>
                <a:cubicBezTo>
                  <a:pt x="58" y="158"/>
                  <a:pt x="59" y="159"/>
                  <a:pt x="60" y="159"/>
                </a:cubicBezTo>
                <a:cubicBezTo>
                  <a:pt x="62" y="160"/>
                  <a:pt x="62" y="160"/>
                  <a:pt x="62" y="160"/>
                </a:cubicBezTo>
                <a:cubicBezTo>
                  <a:pt x="95" y="127"/>
                  <a:pt x="95" y="127"/>
                  <a:pt x="95" y="127"/>
                </a:cubicBezTo>
                <a:cubicBezTo>
                  <a:pt x="95" y="102"/>
                  <a:pt x="95" y="102"/>
                  <a:pt x="95" y="102"/>
                </a:cubicBezTo>
                <a:cubicBezTo>
                  <a:pt x="148" y="30"/>
                  <a:pt x="148" y="30"/>
                  <a:pt x="148" y="30"/>
                </a:cubicBezTo>
                <a:cubicBezTo>
                  <a:pt x="148" y="30"/>
                  <a:pt x="148" y="30"/>
                  <a:pt x="148" y="30"/>
                </a:cubicBezTo>
                <a:cubicBezTo>
                  <a:pt x="152" y="28"/>
                  <a:pt x="154" y="25"/>
                  <a:pt x="154" y="22"/>
                </a:cubicBezTo>
                <a:close/>
                <a:moveTo>
                  <a:pt x="77" y="6"/>
                </a:moveTo>
                <a:cubicBezTo>
                  <a:pt x="120" y="6"/>
                  <a:pt x="147" y="15"/>
                  <a:pt x="147" y="22"/>
                </a:cubicBezTo>
                <a:cubicBezTo>
                  <a:pt x="147" y="23"/>
                  <a:pt x="146" y="24"/>
                  <a:pt x="144" y="26"/>
                </a:cubicBezTo>
                <a:cubicBezTo>
                  <a:pt x="144" y="26"/>
                  <a:pt x="144" y="26"/>
                  <a:pt x="144" y="26"/>
                </a:cubicBezTo>
                <a:cubicBezTo>
                  <a:pt x="144" y="26"/>
                  <a:pt x="144" y="26"/>
                  <a:pt x="144" y="26"/>
                </a:cubicBezTo>
                <a:cubicBezTo>
                  <a:pt x="135" y="31"/>
                  <a:pt x="111" y="37"/>
                  <a:pt x="77" y="37"/>
                </a:cubicBezTo>
                <a:cubicBezTo>
                  <a:pt x="43" y="37"/>
                  <a:pt x="18" y="31"/>
                  <a:pt x="10" y="26"/>
                </a:cubicBezTo>
                <a:cubicBezTo>
                  <a:pt x="10" y="26"/>
                  <a:pt x="10" y="26"/>
                  <a:pt x="10" y="26"/>
                </a:cubicBezTo>
                <a:cubicBezTo>
                  <a:pt x="8" y="25"/>
                  <a:pt x="8" y="25"/>
                  <a:pt x="8" y="25"/>
                </a:cubicBezTo>
                <a:cubicBezTo>
                  <a:pt x="7" y="24"/>
                  <a:pt x="6" y="23"/>
                  <a:pt x="6" y="22"/>
                </a:cubicBezTo>
                <a:cubicBezTo>
                  <a:pt x="6" y="15"/>
                  <a:pt x="34" y="6"/>
                  <a:pt x="77" y="6"/>
                </a:cubicBezTo>
                <a:close/>
                <a:moveTo>
                  <a:pt x="89" y="125"/>
                </a:moveTo>
                <a:cubicBezTo>
                  <a:pt x="65" y="149"/>
                  <a:pt x="65" y="149"/>
                  <a:pt x="65" y="149"/>
                </a:cubicBezTo>
                <a:cubicBezTo>
                  <a:pt x="65" y="104"/>
                  <a:pt x="65" y="104"/>
                  <a:pt x="65" y="104"/>
                </a:cubicBezTo>
                <a:cubicBezTo>
                  <a:pt x="89" y="104"/>
                  <a:pt x="89" y="104"/>
                  <a:pt x="89" y="104"/>
                </a:cubicBezTo>
                <a:lnTo>
                  <a:pt x="89" y="125"/>
                </a:lnTo>
                <a:close/>
                <a:moveTo>
                  <a:pt x="91" y="98"/>
                </a:moveTo>
                <a:cubicBezTo>
                  <a:pt x="63" y="98"/>
                  <a:pt x="63" y="98"/>
                  <a:pt x="63" y="98"/>
                </a:cubicBezTo>
                <a:cubicBezTo>
                  <a:pt x="17" y="36"/>
                  <a:pt x="17" y="36"/>
                  <a:pt x="17" y="36"/>
                </a:cubicBezTo>
                <a:cubicBezTo>
                  <a:pt x="32" y="40"/>
                  <a:pt x="54" y="43"/>
                  <a:pt x="77" y="43"/>
                </a:cubicBezTo>
                <a:cubicBezTo>
                  <a:pt x="99" y="43"/>
                  <a:pt x="122" y="40"/>
                  <a:pt x="136" y="36"/>
                </a:cubicBezTo>
                <a:lnTo>
                  <a:pt x="91" y="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112"/>
          <p:cNvSpPr>
            <a:spLocks noEditPoints="1"/>
          </p:cNvSpPr>
          <p:nvPr/>
        </p:nvSpPr>
        <p:spPr bwMode="auto">
          <a:xfrm>
            <a:off x="7336452" y="2994150"/>
            <a:ext cx="412750" cy="500785"/>
          </a:xfrm>
          <a:custGeom>
            <a:avLst/>
            <a:gdLst>
              <a:gd name="T0" fmla="*/ 123 w 133"/>
              <a:gd name="T1" fmla="*/ 155 h 160"/>
              <a:gd name="T2" fmla="*/ 109 w 133"/>
              <a:gd name="T3" fmla="*/ 144 h 160"/>
              <a:gd name="T4" fmla="*/ 100 w 133"/>
              <a:gd name="T5" fmla="*/ 99 h 160"/>
              <a:gd name="T6" fmla="*/ 100 w 133"/>
              <a:gd name="T7" fmla="*/ 61 h 160"/>
              <a:gd name="T8" fmla="*/ 109 w 133"/>
              <a:gd name="T9" fmla="*/ 16 h 160"/>
              <a:gd name="T10" fmla="*/ 123 w 133"/>
              <a:gd name="T11" fmla="*/ 5 h 160"/>
              <a:gd name="T12" fmla="*/ 133 w 133"/>
              <a:gd name="T13" fmla="*/ 3 h 160"/>
              <a:gd name="T14" fmla="*/ 123 w 133"/>
              <a:gd name="T15" fmla="*/ 0 h 160"/>
              <a:gd name="T16" fmla="*/ 13 w 133"/>
              <a:gd name="T17" fmla="*/ 0 h 160"/>
              <a:gd name="T18" fmla="*/ 3 w 133"/>
              <a:gd name="T19" fmla="*/ 0 h 160"/>
              <a:gd name="T20" fmla="*/ 3 w 133"/>
              <a:gd name="T21" fmla="*/ 5 h 160"/>
              <a:gd name="T22" fmla="*/ 11 w 133"/>
              <a:gd name="T23" fmla="*/ 16 h 160"/>
              <a:gd name="T24" fmla="*/ 24 w 133"/>
              <a:gd name="T25" fmla="*/ 43 h 160"/>
              <a:gd name="T26" fmla="*/ 62 w 133"/>
              <a:gd name="T27" fmla="*/ 80 h 160"/>
              <a:gd name="T28" fmla="*/ 24 w 133"/>
              <a:gd name="T29" fmla="*/ 117 h 160"/>
              <a:gd name="T30" fmla="*/ 11 w 133"/>
              <a:gd name="T31" fmla="*/ 144 h 160"/>
              <a:gd name="T32" fmla="*/ 3 w 133"/>
              <a:gd name="T33" fmla="*/ 155 h 160"/>
              <a:gd name="T34" fmla="*/ 3 w 133"/>
              <a:gd name="T35" fmla="*/ 160 h 160"/>
              <a:gd name="T36" fmla="*/ 13 w 133"/>
              <a:gd name="T37" fmla="*/ 160 h 160"/>
              <a:gd name="T38" fmla="*/ 123 w 133"/>
              <a:gd name="T39" fmla="*/ 160 h 160"/>
              <a:gd name="T40" fmla="*/ 133 w 133"/>
              <a:gd name="T41" fmla="*/ 157 h 160"/>
              <a:gd name="T42" fmla="*/ 16 w 133"/>
              <a:gd name="T43" fmla="*/ 11 h 160"/>
              <a:gd name="T44" fmla="*/ 117 w 133"/>
              <a:gd name="T45" fmla="*/ 5 h 160"/>
              <a:gd name="T46" fmla="*/ 109 w 133"/>
              <a:gd name="T47" fmla="*/ 11 h 160"/>
              <a:gd name="T48" fmla="*/ 16 w 133"/>
              <a:gd name="T49" fmla="*/ 11 h 160"/>
              <a:gd name="T50" fmla="*/ 29 w 133"/>
              <a:gd name="T51" fmla="*/ 43 h 160"/>
              <a:gd name="T52" fmla="*/ 104 w 133"/>
              <a:gd name="T53" fmla="*/ 16 h 160"/>
              <a:gd name="T54" fmla="*/ 97 w 133"/>
              <a:gd name="T55" fmla="*/ 57 h 160"/>
              <a:gd name="T56" fmla="*/ 37 w 133"/>
              <a:gd name="T57" fmla="*/ 57 h 160"/>
              <a:gd name="T58" fmla="*/ 37 w 133"/>
              <a:gd name="T59" fmla="*/ 103 h 160"/>
              <a:gd name="T60" fmla="*/ 97 w 133"/>
              <a:gd name="T61" fmla="*/ 103 h 160"/>
              <a:gd name="T62" fmla="*/ 104 w 133"/>
              <a:gd name="T63" fmla="*/ 144 h 160"/>
              <a:gd name="T64" fmla="*/ 29 w 133"/>
              <a:gd name="T65" fmla="*/ 117 h 160"/>
              <a:gd name="T66" fmla="*/ 24 w 133"/>
              <a:gd name="T67" fmla="*/ 149 h 160"/>
              <a:gd name="T68" fmla="*/ 117 w 133"/>
              <a:gd name="T69" fmla="*/ 149 h 160"/>
              <a:gd name="T70" fmla="*/ 16 w 133"/>
              <a:gd name="T71" fmla="*/ 155 h 160"/>
              <a:gd name="T72" fmla="*/ 55 w 133"/>
              <a:gd name="T73" fmla="*/ 56 h 160"/>
              <a:gd name="T74" fmla="*/ 53 w 133"/>
              <a:gd name="T75" fmla="*/ 61 h 160"/>
              <a:gd name="T76" fmla="*/ 39 w 133"/>
              <a:gd name="T77" fmla="*/ 52 h 160"/>
              <a:gd name="T78" fmla="*/ 35 w 133"/>
              <a:gd name="T79" fmla="*/ 37 h 160"/>
              <a:gd name="T80" fmla="*/ 40 w 133"/>
              <a:gd name="T81" fmla="*/ 37 h 160"/>
              <a:gd name="T82" fmla="*/ 42 w 133"/>
              <a:gd name="T83" fmla="*/ 48 h 160"/>
              <a:gd name="T84" fmla="*/ 99 w 133"/>
              <a:gd name="T85" fmla="*/ 119 h 160"/>
              <a:gd name="T86" fmla="*/ 96 w 133"/>
              <a:gd name="T87" fmla="*/ 128 h 160"/>
              <a:gd name="T88" fmla="*/ 93 w 133"/>
              <a:gd name="T89" fmla="*/ 119 h 160"/>
              <a:gd name="T90" fmla="*/ 79 w 133"/>
              <a:gd name="T91" fmla="*/ 106 h 160"/>
              <a:gd name="T92" fmla="*/ 81 w 133"/>
              <a:gd name="T93" fmla="*/ 102 h 160"/>
              <a:gd name="T94" fmla="*/ 99 w 133"/>
              <a:gd name="T95" fmla="*/ 1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60">
                <a:moveTo>
                  <a:pt x="131" y="155"/>
                </a:moveTo>
                <a:cubicBezTo>
                  <a:pt x="123" y="155"/>
                  <a:pt x="123" y="155"/>
                  <a:pt x="123" y="155"/>
                </a:cubicBezTo>
                <a:cubicBezTo>
                  <a:pt x="123" y="144"/>
                  <a:pt x="123" y="144"/>
                  <a:pt x="123" y="144"/>
                </a:cubicBezTo>
                <a:cubicBezTo>
                  <a:pt x="109" y="144"/>
                  <a:pt x="109" y="144"/>
                  <a:pt x="109" y="144"/>
                </a:cubicBezTo>
                <a:cubicBezTo>
                  <a:pt x="109" y="117"/>
                  <a:pt x="109" y="117"/>
                  <a:pt x="109" y="117"/>
                </a:cubicBezTo>
                <a:cubicBezTo>
                  <a:pt x="109" y="110"/>
                  <a:pt x="106" y="103"/>
                  <a:pt x="100" y="99"/>
                </a:cubicBezTo>
                <a:cubicBezTo>
                  <a:pt x="71" y="80"/>
                  <a:pt x="71" y="80"/>
                  <a:pt x="71" y="80"/>
                </a:cubicBezTo>
                <a:cubicBezTo>
                  <a:pt x="100" y="61"/>
                  <a:pt x="100" y="61"/>
                  <a:pt x="100" y="61"/>
                </a:cubicBezTo>
                <a:cubicBezTo>
                  <a:pt x="106" y="57"/>
                  <a:pt x="109" y="50"/>
                  <a:pt x="109" y="43"/>
                </a:cubicBezTo>
                <a:cubicBezTo>
                  <a:pt x="109" y="16"/>
                  <a:pt x="109" y="16"/>
                  <a:pt x="109" y="16"/>
                </a:cubicBezTo>
                <a:cubicBezTo>
                  <a:pt x="123" y="16"/>
                  <a:pt x="123" y="16"/>
                  <a:pt x="123" y="16"/>
                </a:cubicBezTo>
                <a:cubicBezTo>
                  <a:pt x="123" y="5"/>
                  <a:pt x="123" y="5"/>
                  <a:pt x="123" y="5"/>
                </a:cubicBezTo>
                <a:cubicBezTo>
                  <a:pt x="131" y="5"/>
                  <a:pt x="131" y="5"/>
                  <a:pt x="131" y="5"/>
                </a:cubicBezTo>
                <a:cubicBezTo>
                  <a:pt x="132" y="5"/>
                  <a:pt x="133" y="4"/>
                  <a:pt x="133" y="3"/>
                </a:cubicBezTo>
                <a:cubicBezTo>
                  <a:pt x="133" y="1"/>
                  <a:pt x="132" y="0"/>
                  <a:pt x="131" y="0"/>
                </a:cubicBezTo>
                <a:cubicBezTo>
                  <a:pt x="123" y="0"/>
                  <a:pt x="123" y="0"/>
                  <a:pt x="123" y="0"/>
                </a:cubicBezTo>
                <a:cubicBezTo>
                  <a:pt x="120" y="0"/>
                  <a:pt x="120" y="0"/>
                  <a:pt x="120" y="0"/>
                </a:cubicBezTo>
                <a:cubicBezTo>
                  <a:pt x="13" y="0"/>
                  <a:pt x="13" y="0"/>
                  <a:pt x="13" y="0"/>
                </a:cubicBezTo>
                <a:cubicBezTo>
                  <a:pt x="11" y="0"/>
                  <a:pt x="11" y="0"/>
                  <a:pt x="11" y="0"/>
                </a:cubicBezTo>
                <a:cubicBezTo>
                  <a:pt x="3" y="0"/>
                  <a:pt x="3" y="0"/>
                  <a:pt x="3" y="0"/>
                </a:cubicBezTo>
                <a:cubicBezTo>
                  <a:pt x="1" y="0"/>
                  <a:pt x="0" y="1"/>
                  <a:pt x="0" y="3"/>
                </a:cubicBezTo>
                <a:cubicBezTo>
                  <a:pt x="0" y="4"/>
                  <a:pt x="1" y="5"/>
                  <a:pt x="3" y="5"/>
                </a:cubicBezTo>
                <a:cubicBezTo>
                  <a:pt x="11" y="5"/>
                  <a:pt x="11" y="5"/>
                  <a:pt x="11" y="5"/>
                </a:cubicBezTo>
                <a:cubicBezTo>
                  <a:pt x="11" y="16"/>
                  <a:pt x="11" y="16"/>
                  <a:pt x="11" y="16"/>
                </a:cubicBezTo>
                <a:cubicBezTo>
                  <a:pt x="24" y="16"/>
                  <a:pt x="24" y="16"/>
                  <a:pt x="24" y="16"/>
                </a:cubicBezTo>
                <a:cubicBezTo>
                  <a:pt x="24" y="43"/>
                  <a:pt x="24" y="43"/>
                  <a:pt x="24" y="43"/>
                </a:cubicBezTo>
                <a:cubicBezTo>
                  <a:pt x="24" y="50"/>
                  <a:pt x="28" y="57"/>
                  <a:pt x="34" y="61"/>
                </a:cubicBezTo>
                <a:cubicBezTo>
                  <a:pt x="62" y="80"/>
                  <a:pt x="62" y="80"/>
                  <a:pt x="62" y="80"/>
                </a:cubicBezTo>
                <a:cubicBezTo>
                  <a:pt x="34" y="99"/>
                  <a:pt x="34" y="99"/>
                  <a:pt x="34" y="99"/>
                </a:cubicBezTo>
                <a:cubicBezTo>
                  <a:pt x="28" y="103"/>
                  <a:pt x="24" y="110"/>
                  <a:pt x="24" y="117"/>
                </a:cubicBezTo>
                <a:cubicBezTo>
                  <a:pt x="24" y="144"/>
                  <a:pt x="24" y="144"/>
                  <a:pt x="24" y="144"/>
                </a:cubicBezTo>
                <a:cubicBezTo>
                  <a:pt x="11" y="144"/>
                  <a:pt x="11" y="144"/>
                  <a:pt x="11" y="144"/>
                </a:cubicBezTo>
                <a:cubicBezTo>
                  <a:pt x="11" y="155"/>
                  <a:pt x="11" y="155"/>
                  <a:pt x="11" y="155"/>
                </a:cubicBezTo>
                <a:cubicBezTo>
                  <a:pt x="3" y="155"/>
                  <a:pt x="3" y="155"/>
                  <a:pt x="3" y="155"/>
                </a:cubicBezTo>
                <a:cubicBezTo>
                  <a:pt x="1" y="155"/>
                  <a:pt x="0" y="156"/>
                  <a:pt x="0" y="157"/>
                </a:cubicBezTo>
                <a:cubicBezTo>
                  <a:pt x="0" y="159"/>
                  <a:pt x="1" y="160"/>
                  <a:pt x="3" y="160"/>
                </a:cubicBezTo>
                <a:cubicBezTo>
                  <a:pt x="11" y="160"/>
                  <a:pt x="11" y="160"/>
                  <a:pt x="11" y="160"/>
                </a:cubicBezTo>
                <a:cubicBezTo>
                  <a:pt x="13" y="160"/>
                  <a:pt x="13" y="160"/>
                  <a:pt x="13" y="160"/>
                </a:cubicBezTo>
                <a:cubicBezTo>
                  <a:pt x="120" y="160"/>
                  <a:pt x="120" y="160"/>
                  <a:pt x="120" y="160"/>
                </a:cubicBezTo>
                <a:cubicBezTo>
                  <a:pt x="123" y="160"/>
                  <a:pt x="123" y="160"/>
                  <a:pt x="123" y="160"/>
                </a:cubicBezTo>
                <a:cubicBezTo>
                  <a:pt x="131" y="160"/>
                  <a:pt x="131" y="160"/>
                  <a:pt x="131" y="160"/>
                </a:cubicBezTo>
                <a:cubicBezTo>
                  <a:pt x="132" y="160"/>
                  <a:pt x="133" y="159"/>
                  <a:pt x="133" y="157"/>
                </a:cubicBezTo>
                <a:cubicBezTo>
                  <a:pt x="133" y="156"/>
                  <a:pt x="132" y="155"/>
                  <a:pt x="131" y="155"/>
                </a:cubicBezTo>
                <a:close/>
                <a:moveTo>
                  <a:pt x="16" y="11"/>
                </a:moveTo>
                <a:cubicBezTo>
                  <a:pt x="16" y="5"/>
                  <a:pt x="16" y="5"/>
                  <a:pt x="16" y="5"/>
                </a:cubicBezTo>
                <a:cubicBezTo>
                  <a:pt x="117" y="5"/>
                  <a:pt x="117" y="5"/>
                  <a:pt x="117" y="5"/>
                </a:cubicBezTo>
                <a:cubicBezTo>
                  <a:pt x="117" y="11"/>
                  <a:pt x="117" y="11"/>
                  <a:pt x="117" y="11"/>
                </a:cubicBezTo>
                <a:cubicBezTo>
                  <a:pt x="109" y="11"/>
                  <a:pt x="109" y="11"/>
                  <a:pt x="109" y="11"/>
                </a:cubicBezTo>
                <a:cubicBezTo>
                  <a:pt x="24" y="11"/>
                  <a:pt x="24" y="11"/>
                  <a:pt x="24" y="11"/>
                </a:cubicBezTo>
                <a:lnTo>
                  <a:pt x="16" y="11"/>
                </a:lnTo>
                <a:close/>
                <a:moveTo>
                  <a:pt x="37" y="57"/>
                </a:moveTo>
                <a:cubicBezTo>
                  <a:pt x="32" y="54"/>
                  <a:pt x="29" y="49"/>
                  <a:pt x="29" y="43"/>
                </a:cubicBezTo>
                <a:cubicBezTo>
                  <a:pt x="29" y="16"/>
                  <a:pt x="29" y="16"/>
                  <a:pt x="29" y="16"/>
                </a:cubicBezTo>
                <a:cubicBezTo>
                  <a:pt x="104" y="16"/>
                  <a:pt x="104" y="16"/>
                  <a:pt x="104" y="16"/>
                </a:cubicBezTo>
                <a:cubicBezTo>
                  <a:pt x="104" y="43"/>
                  <a:pt x="104" y="43"/>
                  <a:pt x="104" y="43"/>
                </a:cubicBezTo>
                <a:cubicBezTo>
                  <a:pt x="104" y="49"/>
                  <a:pt x="101" y="54"/>
                  <a:pt x="97" y="57"/>
                </a:cubicBezTo>
                <a:cubicBezTo>
                  <a:pt x="67" y="77"/>
                  <a:pt x="67" y="77"/>
                  <a:pt x="67" y="77"/>
                </a:cubicBezTo>
                <a:lnTo>
                  <a:pt x="37" y="57"/>
                </a:lnTo>
                <a:close/>
                <a:moveTo>
                  <a:pt x="29" y="117"/>
                </a:moveTo>
                <a:cubicBezTo>
                  <a:pt x="29" y="111"/>
                  <a:pt x="32" y="106"/>
                  <a:pt x="37" y="103"/>
                </a:cubicBezTo>
                <a:cubicBezTo>
                  <a:pt x="67" y="83"/>
                  <a:pt x="67" y="83"/>
                  <a:pt x="67" y="83"/>
                </a:cubicBezTo>
                <a:cubicBezTo>
                  <a:pt x="97" y="103"/>
                  <a:pt x="97" y="103"/>
                  <a:pt x="97" y="103"/>
                </a:cubicBezTo>
                <a:cubicBezTo>
                  <a:pt x="101" y="106"/>
                  <a:pt x="104" y="111"/>
                  <a:pt x="104" y="117"/>
                </a:cubicBezTo>
                <a:cubicBezTo>
                  <a:pt x="104" y="144"/>
                  <a:pt x="104" y="144"/>
                  <a:pt x="104" y="144"/>
                </a:cubicBezTo>
                <a:cubicBezTo>
                  <a:pt x="29" y="144"/>
                  <a:pt x="29" y="144"/>
                  <a:pt x="29" y="144"/>
                </a:cubicBezTo>
                <a:lnTo>
                  <a:pt x="29" y="117"/>
                </a:lnTo>
                <a:close/>
                <a:moveTo>
                  <a:pt x="16" y="149"/>
                </a:moveTo>
                <a:cubicBezTo>
                  <a:pt x="24" y="149"/>
                  <a:pt x="24" y="149"/>
                  <a:pt x="24" y="149"/>
                </a:cubicBezTo>
                <a:cubicBezTo>
                  <a:pt x="109" y="149"/>
                  <a:pt x="109" y="149"/>
                  <a:pt x="109" y="149"/>
                </a:cubicBezTo>
                <a:cubicBezTo>
                  <a:pt x="117" y="149"/>
                  <a:pt x="117" y="149"/>
                  <a:pt x="117" y="149"/>
                </a:cubicBezTo>
                <a:cubicBezTo>
                  <a:pt x="117" y="155"/>
                  <a:pt x="117" y="155"/>
                  <a:pt x="117" y="155"/>
                </a:cubicBezTo>
                <a:cubicBezTo>
                  <a:pt x="16" y="155"/>
                  <a:pt x="16" y="155"/>
                  <a:pt x="16" y="155"/>
                </a:cubicBezTo>
                <a:lnTo>
                  <a:pt x="16" y="149"/>
                </a:lnTo>
                <a:close/>
                <a:moveTo>
                  <a:pt x="55" y="56"/>
                </a:moveTo>
                <a:cubicBezTo>
                  <a:pt x="56" y="57"/>
                  <a:pt x="56" y="59"/>
                  <a:pt x="56" y="60"/>
                </a:cubicBezTo>
                <a:cubicBezTo>
                  <a:pt x="55" y="61"/>
                  <a:pt x="54" y="61"/>
                  <a:pt x="53" y="61"/>
                </a:cubicBezTo>
                <a:cubicBezTo>
                  <a:pt x="53" y="61"/>
                  <a:pt x="52" y="61"/>
                  <a:pt x="52" y="61"/>
                </a:cubicBezTo>
                <a:cubicBezTo>
                  <a:pt x="39" y="52"/>
                  <a:pt x="39" y="52"/>
                  <a:pt x="39" y="52"/>
                </a:cubicBezTo>
                <a:cubicBezTo>
                  <a:pt x="36" y="50"/>
                  <a:pt x="35" y="47"/>
                  <a:pt x="35" y="43"/>
                </a:cubicBezTo>
                <a:cubicBezTo>
                  <a:pt x="35" y="37"/>
                  <a:pt x="35" y="37"/>
                  <a:pt x="35" y="37"/>
                </a:cubicBezTo>
                <a:cubicBezTo>
                  <a:pt x="35" y="36"/>
                  <a:pt x="36" y="35"/>
                  <a:pt x="37" y="35"/>
                </a:cubicBezTo>
                <a:cubicBezTo>
                  <a:pt x="39" y="35"/>
                  <a:pt x="40" y="36"/>
                  <a:pt x="40" y="37"/>
                </a:cubicBezTo>
                <a:cubicBezTo>
                  <a:pt x="40" y="43"/>
                  <a:pt x="40" y="43"/>
                  <a:pt x="40" y="43"/>
                </a:cubicBezTo>
                <a:cubicBezTo>
                  <a:pt x="40" y="45"/>
                  <a:pt x="41" y="47"/>
                  <a:pt x="42" y="48"/>
                </a:cubicBezTo>
                <a:lnTo>
                  <a:pt x="55" y="56"/>
                </a:lnTo>
                <a:close/>
                <a:moveTo>
                  <a:pt x="99" y="119"/>
                </a:moveTo>
                <a:cubicBezTo>
                  <a:pt x="99" y="125"/>
                  <a:pt x="99" y="125"/>
                  <a:pt x="99" y="125"/>
                </a:cubicBezTo>
                <a:cubicBezTo>
                  <a:pt x="99" y="126"/>
                  <a:pt x="97" y="128"/>
                  <a:pt x="96" y="128"/>
                </a:cubicBezTo>
                <a:cubicBezTo>
                  <a:pt x="95" y="128"/>
                  <a:pt x="93" y="126"/>
                  <a:pt x="93" y="125"/>
                </a:cubicBezTo>
                <a:cubicBezTo>
                  <a:pt x="93" y="119"/>
                  <a:pt x="93" y="119"/>
                  <a:pt x="93" y="119"/>
                </a:cubicBezTo>
                <a:cubicBezTo>
                  <a:pt x="93" y="117"/>
                  <a:pt x="92" y="115"/>
                  <a:pt x="91" y="114"/>
                </a:cubicBezTo>
                <a:cubicBezTo>
                  <a:pt x="79" y="106"/>
                  <a:pt x="79" y="106"/>
                  <a:pt x="79" y="106"/>
                </a:cubicBezTo>
                <a:cubicBezTo>
                  <a:pt x="77" y="105"/>
                  <a:pt x="77" y="104"/>
                  <a:pt x="78" y="103"/>
                </a:cubicBezTo>
                <a:cubicBezTo>
                  <a:pt x="79" y="101"/>
                  <a:pt x="80" y="101"/>
                  <a:pt x="81" y="102"/>
                </a:cubicBezTo>
                <a:cubicBezTo>
                  <a:pt x="94" y="110"/>
                  <a:pt x="94" y="110"/>
                  <a:pt x="94" y="110"/>
                </a:cubicBezTo>
                <a:cubicBezTo>
                  <a:pt x="97" y="112"/>
                  <a:pt x="99" y="115"/>
                  <a:pt x="99" y="1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123"/>
          <p:cNvSpPr>
            <a:spLocks noEditPoints="1"/>
          </p:cNvSpPr>
          <p:nvPr/>
        </p:nvSpPr>
        <p:spPr bwMode="auto">
          <a:xfrm>
            <a:off x="4472814" y="2968115"/>
            <a:ext cx="458932" cy="499341"/>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073"/>
          <p:cNvSpPr>
            <a:spLocks noEditPoints="1"/>
          </p:cNvSpPr>
          <p:nvPr/>
        </p:nvSpPr>
        <p:spPr bwMode="auto">
          <a:xfrm>
            <a:off x="10172081" y="3031678"/>
            <a:ext cx="493568" cy="499341"/>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TextBox 39"/>
          <p:cNvSpPr txBox="1"/>
          <p:nvPr/>
        </p:nvSpPr>
        <p:spPr>
          <a:xfrm>
            <a:off x="808147" y="4607884"/>
            <a:ext cx="1904977" cy="981807"/>
          </a:xfrm>
          <a:prstGeom prst="rect">
            <a:avLst/>
          </a:prstGeom>
          <a:noFill/>
        </p:spPr>
        <p:txBody>
          <a:bodyPr wrap="square" lIns="0" rIns="0" rtlCol="0">
            <a:spAutoFit/>
          </a:bodyPr>
          <a:lstStyle/>
          <a:p>
            <a:pPr algn="ctr">
              <a:lnSpc>
                <a:spcPct val="120000"/>
              </a:lnSpc>
              <a:spcBef>
                <a:spcPts val="600"/>
              </a:spcBef>
            </a:pPr>
            <a:r>
              <a:rPr lang="en-US" sz="1600" spc="-60" dirty="0">
                <a:latin typeface="+mj-lt"/>
              </a:rPr>
              <a:t>Process name</a:t>
            </a:r>
          </a:p>
          <a:p>
            <a:pPr algn="ctr">
              <a:lnSpc>
                <a:spcPct val="120000"/>
              </a:lnSpc>
              <a:spcBef>
                <a:spcPts val="600"/>
              </a:spcBef>
            </a:pPr>
            <a:r>
              <a:rPr lang="en-US" sz="1400" spc="-60" dirty="0"/>
              <a:t>A peep at some distant orb has power.</a:t>
            </a:r>
          </a:p>
        </p:txBody>
      </p:sp>
      <p:sp>
        <p:nvSpPr>
          <p:cNvPr id="41" name="TextBox 40"/>
          <p:cNvSpPr txBox="1"/>
          <p:nvPr/>
        </p:nvSpPr>
        <p:spPr>
          <a:xfrm>
            <a:off x="3749791" y="4607884"/>
            <a:ext cx="1904977" cy="981807"/>
          </a:xfrm>
          <a:prstGeom prst="rect">
            <a:avLst/>
          </a:prstGeom>
          <a:noFill/>
        </p:spPr>
        <p:txBody>
          <a:bodyPr wrap="square" lIns="0" rIns="0" rtlCol="0">
            <a:spAutoFit/>
          </a:bodyPr>
          <a:lstStyle/>
          <a:p>
            <a:pPr algn="ctr">
              <a:lnSpc>
                <a:spcPct val="120000"/>
              </a:lnSpc>
              <a:spcBef>
                <a:spcPts val="600"/>
              </a:spcBef>
            </a:pPr>
            <a:r>
              <a:rPr lang="en-US" sz="1600" spc="-60" dirty="0">
                <a:latin typeface="+mj-lt"/>
              </a:rPr>
              <a:t>Process name</a:t>
            </a:r>
          </a:p>
          <a:p>
            <a:pPr algn="ctr">
              <a:lnSpc>
                <a:spcPct val="120000"/>
              </a:lnSpc>
              <a:spcBef>
                <a:spcPts val="600"/>
              </a:spcBef>
            </a:pPr>
            <a:r>
              <a:rPr lang="en-US" sz="1400" spc="-60" dirty="0"/>
              <a:t>A peep at some distant orb has power.</a:t>
            </a:r>
          </a:p>
        </p:txBody>
      </p:sp>
      <p:sp>
        <p:nvSpPr>
          <p:cNvPr id="42" name="TextBox 41"/>
          <p:cNvSpPr txBox="1"/>
          <p:nvPr/>
        </p:nvSpPr>
        <p:spPr>
          <a:xfrm>
            <a:off x="6590338" y="4607884"/>
            <a:ext cx="1904977" cy="981807"/>
          </a:xfrm>
          <a:prstGeom prst="rect">
            <a:avLst/>
          </a:prstGeom>
          <a:noFill/>
        </p:spPr>
        <p:txBody>
          <a:bodyPr wrap="square" lIns="0" rIns="0" rtlCol="0">
            <a:spAutoFit/>
          </a:bodyPr>
          <a:lstStyle/>
          <a:p>
            <a:pPr algn="ctr">
              <a:lnSpc>
                <a:spcPct val="120000"/>
              </a:lnSpc>
              <a:spcBef>
                <a:spcPts val="600"/>
              </a:spcBef>
            </a:pPr>
            <a:r>
              <a:rPr lang="en-US" sz="1600" spc="-60" dirty="0">
                <a:latin typeface="+mj-lt"/>
              </a:rPr>
              <a:t>Process name</a:t>
            </a:r>
          </a:p>
          <a:p>
            <a:pPr algn="ctr">
              <a:lnSpc>
                <a:spcPct val="120000"/>
              </a:lnSpc>
              <a:spcBef>
                <a:spcPts val="600"/>
              </a:spcBef>
            </a:pPr>
            <a:r>
              <a:rPr lang="en-US" sz="1400" spc="-60" dirty="0"/>
              <a:t>A peep at some distant orb has power.</a:t>
            </a:r>
          </a:p>
        </p:txBody>
      </p:sp>
      <p:sp>
        <p:nvSpPr>
          <p:cNvPr id="43" name="TextBox 42"/>
          <p:cNvSpPr txBox="1"/>
          <p:nvPr/>
        </p:nvSpPr>
        <p:spPr>
          <a:xfrm>
            <a:off x="9466378" y="4607884"/>
            <a:ext cx="1904977" cy="981807"/>
          </a:xfrm>
          <a:prstGeom prst="rect">
            <a:avLst/>
          </a:prstGeom>
          <a:noFill/>
        </p:spPr>
        <p:txBody>
          <a:bodyPr wrap="square" lIns="0" rIns="0" rtlCol="0">
            <a:spAutoFit/>
          </a:bodyPr>
          <a:lstStyle/>
          <a:p>
            <a:pPr algn="ctr">
              <a:lnSpc>
                <a:spcPct val="120000"/>
              </a:lnSpc>
              <a:spcBef>
                <a:spcPts val="600"/>
              </a:spcBef>
            </a:pPr>
            <a:r>
              <a:rPr lang="en-US" sz="1600" spc="-60" dirty="0">
                <a:latin typeface="+mj-lt"/>
              </a:rPr>
              <a:t>Process name</a:t>
            </a:r>
          </a:p>
          <a:p>
            <a:pPr algn="ctr">
              <a:lnSpc>
                <a:spcPct val="120000"/>
              </a:lnSpc>
              <a:spcBef>
                <a:spcPts val="600"/>
              </a:spcBef>
            </a:pPr>
            <a:r>
              <a:rPr lang="en-US" sz="1400" spc="-60" dirty="0"/>
              <a:t>A peep at some distant orb has power.</a:t>
            </a:r>
          </a:p>
        </p:txBody>
      </p:sp>
      <p:sp>
        <p:nvSpPr>
          <p:cNvPr id="44" name="Oval 43"/>
          <p:cNvSpPr/>
          <p:nvPr/>
        </p:nvSpPr>
        <p:spPr>
          <a:xfrm>
            <a:off x="3067312" y="3114356"/>
            <a:ext cx="310793" cy="310793"/>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a:lnSpc>
                <a:spcPct val="120000"/>
              </a:lnSpc>
              <a:spcBef>
                <a:spcPts val="600"/>
              </a:spcBef>
            </a:pPr>
            <a:r>
              <a:rPr lang="en-US" sz="1400" dirty="0">
                <a:solidFill>
                  <a:srgbClr val="FFFFFF"/>
                </a:solidFill>
                <a:latin typeface="+mj-lt"/>
              </a:rPr>
              <a:t>A</a:t>
            </a:r>
          </a:p>
        </p:txBody>
      </p:sp>
      <p:sp>
        <p:nvSpPr>
          <p:cNvPr id="45" name="Oval 44"/>
          <p:cNvSpPr/>
          <p:nvPr/>
        </p:nvSpPr>
        <p:spPr>
          <a:xfrm>
            <a:off x="5959596" y="3114356"/>
            <a:ext cx="310793" cy="310793"/>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a:lnSpc>
                <a:spcPct val="120000"/>
              </a:lnSpc>
              <a:spcBef>
                <a:spcPts val="600"/>
              </a:spcBef>
            </a:pPr>
            <a:r>
              <a:rPr lang="en-US" sz="1400" dirty="0">
                <a:solidFill>
                  <a:srgbClr val="FFFFFF"/>
                </a:solidFill>
                <a:latin typeface="+mj-lt"/>
              </a:rPr>
              <a:t>B</a:t>
            </a:r>
          </a:p>
        </p:txBody>
      </p:sp>
      <p:sp>
        <p:nvSpPr>
          <p:cNvPr id="46" name="Oval 45"/>
          <p:cNvSpPr/>
          <p:nvPr/>
        </p:nvSpPr>
        <p:spPr>
          <a:xfrm>
            <a:off x="8841946" y="3114356"/>
            <a:ext cx="310793" cy="310793"/>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a:lnSpc>
                <a:spcPct val="120000"/>
              </a:lnSpc>
              <a:spcBef>
                <a:spcPts val="600"/>
              </a:spcBef>
            </a:pPr>
            <a:r>
              <a:rPr lang="en-US" sz="1400" dirty="0">
                <a:solidFill>
                  <a:srgbClr val="FFFFFF"/>
                </a:solidFill>
                <a:latin typeface="+mj-lt"/>
              </a:rPr>
              <a:t>C</a:t>
            </a:r>
          </a:p>
        </p:txBody>
      </p:sp>
      <p:sp>
        <p:nvSpPr>
          <p:cNvPr id="6" name="TextBox 5">
            <a:extLst>
              <a:ext uri="{FF2B5EF4-FFF2-40B4-BE49-F238E27FC236}">
                <a16:creationId xmlns:a16="http://schemas.microsoft.com/office/drawing/2014/main" id="{43E5E276-7408-CBDA-6F98-76B32EF2CBDD}"/>
              </a:ext>
            </a:extLst>
          </p:cNvPr>
          <p:cNvSpPr txBox="1"/>
          <p:nvPr/>
        </p:nvSpPr>
        <p:spPr>
          <a:xfrm>
            <a:off x="3491840" y="329632"/>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135973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EditPoints="1"/>
          </p:cNvSpPr>
          <p:nvPr/>
        </p:nvSpPr>
        <p:spPr bwMode="auto">
          <a:xfrm rot="19242547" flipV="1">
            <a:off x="1198067" y="2367279"/>
            <a:ext cx="8287255" cy="3784956"/>
          </a:xfrm>
          <a:custGeom>
            <a:avLst/>
            <a:gdLst>
              <a:gd name="T0" fmla="*/ 2696 w 2696"/>
              <a:gd name="T1" fmla="*/ 0 h 1231"/>
              <a:gd name="T2" fmla="*/ 2563 w 2696"/>
              <a:gd name="T3" fmla="*/ 112 h 1231"/>
              <a:gd name="T4" fmla="*/ 2621 w 2696"/>
              <a:gd name="T5" fmla="*/ 116 h 1231"/>
              <a:gd name="T6" fmla="*/ 1929 w 2696"/>
              <a:gd name="T7" fmla="*/ 838 h 1231"/>
              <a:gd name="T8" fmla="*/ 1093 w 2696"/>
              <a:gd name="T9" fmla="*/ 1140 h 1231"/>
              <a:gd name="T10" fmla="*/ 104 w 2696"/>
              <a:gd name="T11" fmla="*/ 1156 h 1231"/>
              <a:gd name="T12" fmla="*/ 52 w 2696"/>
              <a:gd name="T13" fmla="*/ 1109 h 1231"/>
              <a:gd name="T14" fmla="*/ 0 w 2696"/>
              <a:gd name="T15" fmla="*/ 1161 h 1231"/>
              <a:gd name="T16" fmla="*/ 52 w 2696"/>
              <a:gd name="T17" fmla="*/ 1213 h 1231"/>
              <a:gd name="T18" fmla="*/ 99 w 2696"/>
              <a:gd name="T19" fmla="*/ 1183 h 1231"/>
              <a:gd name="T20" fmla="*/ 544 w 2696"/>
              <a:gd name="T21" fmla="*/ 1214 h 1231"/>
              <a:gd name="T22" fmla="*/ 1097 w 2696"/>
              <a:gd name="T23" fmla="*/ 1168 h 1231"/>
              <a:gd name="T24" fmla="*/ 1943 w 2696"/>
              <a:gd name="T25" fmla="*/ 863 h 1231"/>
              <a:gd name="T26" fmla="*/ 2646 w 2696"/>
              <a:gd name="T27" fmla="*/ 129 h 1231"/>
              <a:gd name="T28" fmla="*/ 2683 w 2696"/>
              <a:gd name="T29" fmla="*/ 173 h 1231"/>
              <a:gd name="T30" fmla="*/ 2696 w 2696"/>
              <a:gd name="T31" fmla="*/ 0 h 1231"/>
              <a:gd name="T32" fmla="*/ 52 w 2696"/>
              <a:gd name="T33" fmla="*/ 1185 h 1231"/>
              <a:gd name="T34" fmla="*/ 28 w 2696"/>
              <a:gd name="T35" fmla="*/ 1161 h 1231"/>
              <a:gd name="T36" fmla="*/ 52 w 2696"/>
              <a:gd name="T37" fmla="*/ 1137 h 1231"/>
              <a:gd name="T38" fmla="*/ 76 w 2696"/>
              <a:gd name="T39" fmla="*/ 1161 h 1231"/>
              <a:gd name="T40" fmla="*/ 52 w 2696"/>
              <a:gd name="T41" fmla="*/ 118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6" h="1231">
                <a:moveTo>
                  <a:pt x="2696" y="0"/>
                </a:moveTo>
                <a:cubicBezTo>
                  <a:pt x="2563" y="112"/>
                  <a:pt x="2563" y="112"/>
                  <a:pt x="2563" y="112"/>
                </a:cubicBezTo>
                <a:cubicBezTo>
                  <a:pt x="2621" y="116"/>
                  <a:pt x="2621" y="116"/>
                  <a:pt x="2621" y="116"/>
                </a:cubicBezTo>
                <a:cubicBezTo>
                  <a:pt x="2453" y="419"/>
                  <a:pt x="2221" y="662"/>
                  <a:pt x="1929" y="838"/>
                </a:cubicBezTo>
                <a:cubicBezTo>
                  <a:pt x="1688" y="984"/>
                  <a:pt x="1407" y="1085"/>
                  <a:pt x="1093" y="1140"/>
                </a:cubicBezTo>
                <a:cubicBezTo>
                  <a:pt x="571" y="1231"/>
                  <a:pt x="129" y="1160"/>
                  <a:pt x="104" y="1156"/>
                </a:cubicBezTo>
                <a:cubicBezTo>
                  <a:pt x="101" y="1130"/>
                  <a:pt x="79" y="1109"/>
                  <a:pt x="52" y="1109"/>
                </a:cubicBezTo>
                <a:cubicBezTo>
                  <a:pt x="23" y="1109"/>
                  <a:pt x="0" y="1133"/>
                  <a:pt x="0" y="1161"/>
                </a:cubicBezTo>
                <a:cubicBezTo>
                  <a:pt x="0" y="1190"/>
                  <a:pt x="23" y="1213"/>
                  <a:pt x="52" y="1213"/>
                </a:cubicBezTo>
                <a:cubicBezTo>
                  <a:pt x="73" y="1213"/>
                  <a:pt x="91" y="1201"/>
                  <a:pt x="99" y="1183"/>
                </a:cubicBezTo>
                <a:cubicBezTo>
                  <a:pt x="116" y="1186"/>
                  <a:pt x="290" y="1214"/>
                  <a:pt x="544" y="1214"/>
                </a:cubicBezTo>
                <a:cubicBezTo>
                  <a:pt x="704" y="1214"/>
                  <a:pt x="894" y="1203"/>
                  <a:pt x="1097" y="1168"/>
                </a:cubicBezTo>
                <a:cubicBezTo>
                  <a:pt x="1415" y="1113"/>
                  <a:pt x="1699" y="1010"/>
                  <a:pt x="1943" y="863"/>
                </a:cubicBezTo>
                <a:cubicBezTo>
                  <a:pt x="2239" y="683"/>
                  <a:pt x="2476" y="436"/>
                  <a:pt x="2646" y="129"/>
                </a:cubicBezTo>
                <a:cubicBezTo>
                  <a:pt x="2683" y="173"/>
                  <a:pt x="2683" y="173"/>
                  <a:pt x="2683" y="173"/>
                </a:cubicBezTo>
                <a:lnTo>
                  <a:pt x="2696" y="0"/>
                </a:lnTo>
                <a:close/>
                <a:moveTo>
                  <a:pt x="52" y="1185"/>
                </a:moveTo>
                <a:cubicBezTo>
                  <a:pt x="39" y="1185"/>
                  <a:pt x="28" y="1174"/>
                  <a:pt x="28" y="1161"/>
                </a:cubicBezTo>
                <a:cubicBezTo>
                  <a:pt x="28" y="1148"/>
                  <a:pt x="39" y="1137"/>
                  <a:pt x="52" y="1137"/>
                </a:cubicBezTo>
                <a:cubicBezTo>
                  <a:pt x="65" y="1137"/>
                  <a:pt x="76" y="1148"/>
                  <a:pt x="76" y="1161"/>
                </a:cubicBezTo>
                <a:cubicBezTo>
                  <a:pt x="76" y="1174"/>
                  <a:pt x="65" y="1185"/>
                  <a:pt x="52" y="11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p:cNvSpPr>
          <p:nvPr/>
        </p:nvSpPr>
        <p:spPr bwMode="auto">
          <a:xfrm>
            <a:off x="1456583" y="3700347"/>
            <a:ext cx="1441317" cy="1441317"/>
          </a:xfrm>
          <a:custGeom>
            <a:avLst/>
            <a:gdLst>
              <a:gd name="T0" fmla="*/ 339 w 386"/>
              <a:gd name="T1" fmla="*/ 278 h 386"/>
              <a:gd name="T2" fmla="*/ 108 w 386"/>
              <a:gd name="T3" fmla="*/ 340 h 386"/>
              <a:gd name="T4" fmla="*/ 47 w 386"/>
              <a:gd name="T5" fmla="*/ 109 h 386"/>
              <a:gd name="T6" fmla="*/ 277 w 386"/>
              <a:gd name="T7" fmla="*/ 47 h 386"/>
              <a:gd name="T8" fmla="*/ 339 w 386"/>
              <a:gd name="T9" fmla="*/ 278 h 386"/>
            </a:gdLst>
            <a:ahLst/>
            <a:cxnLst>
              <a:cxn ang="0">
                <a:pos x="T0" y="T1"/>
              </a:cxn>
              <a:cxn ang="0">
                <a:pos x="T2" y="T3"/>
              </a:cxn>
              <a:cxn ang="0">
                <a:pos x="T4" y="T5"/>
              </a:cxn>
              <a:cxn ang="0">
                <a:pos x="T6" y="T7"/>
              </a:cxn>
              <a:cxn ang="0">
                <a:pos x="T8" y="T9"/>
              </a:cxn>
            </a:cxnLst>
            <a:rect l="0" t="0" r="r" b="b"/>
            <a:pathLst>
              <a:path w="386" h="386">
                <a:moveTo>
                  <a:pt x="339" y="278"/>
                </a:moveTo>
                <a:cubicBezTo>
                  <a:pt x="292" y="359"/>
                  <a:pt x="189" y="386"/>
                  <a:pt x="108" y="340"/>
                </a:cubicBezTo>
                <a:cubicBezTo>
                  <a:pt x="27" y="293"/>
                  <a:pt x="0" y="190"/>
                  <a:pt x="47" y="109"/>
                </a:cubicBezTo>
                <a:cubicBezTo>
                  <a:pt x="93" y="28"/>
                  <a:pt x="197" y="0"/>
                  <a:pt x="277" y="47"/>
                </a:cubicBezTo>
                <a:cubicBezTo>
                  <a:pt x="358" y="94"/>
                  <a:pt x="386" y="197"/>
                  <a:pt x="339" y="278"/>
                </a:cubicBezTo>
                <a:close/>
              </a:path>
            </a:pathLst>
          </a:custGeom>
          <a:solidFill>
            <a:schemeClr val="bg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8" name="Freeform 2073"/>
          <p:cNvSpPr>
            <a:spLocks noEditPoints="1"/>
          </p:cNvSpPr>
          <p:nvPr/>
        </p:nvSpPr>
        <p:spPr bwMode="auto">
          <a:xfrm>
            <a:off x="1958196" y="4177829"/>
            <a:ext cx="436507" cy="441612"/>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C7B07F25-938D-D249-965E-3CBBBC8DF7B0}"/>
              </a:ext>
            </a:extLst>
          </p:cNvPr>
          <p:cNvSpPr txBox="1"/>
          <p:nvPr/>
        </p:nvSpPr>
        <p:spPr>
          <a:xfrm>
            <a:off x="1292288" y="2700438"/>
            <a:ext cx="1768322" cy="871008"/>
          </a:xfrm>
          <a:prstGeom prst="rect">
            <a:avLst/>
          </a:prstGeom>
          <a:noFill/>
        </p:spPr>
        <p:txBody>
          <a:bodyPr wrap="square" lIns="0" rIns="0" rtlCol="0">
            <a:spAutoFit/>
          </a:bodyPr>
          <a:lstStyle/>
          <a:p>
            <a:pPr algn="ctr">
              <a:lnSpc>
                <a:spcPct val="120000"/>
              </a:lnSpc>
              <a:spcBef>
                <a:spcPts val="600"/>
              </a:spcBef>
            </a:pPr>
            <a:r>
              <a:rPr lang="en-US" sz="1400" spc="-60" dirty="0">
                <a:latin typeface="+mj-lt"/>
              </a:rPr>
              <a:t>Process name</a:t>
            </a:r>
          </a:p>
          <a:p>
            <a:pPr algn="ctr">
              <a:lnSpc>
                <a:spcPct val="120000"/>
              </a:lnSpc>
              <a:spcBef>
                <a:spcPts val="600"/>
              </a:spcBef>
            </a:pPr>
            <a:r>
              <a:rPr lang="en-US" sz="1200" spc="-60" dirty="0"/>
              <a:t>A peep at some distant orb has power.</a:t>
            </a:r>
          </a:p>
        </p:txBody>
      </p:sp>
      <p:sp>
        <p:nvSpPr>
          <p:cNvPr id="10" name="Freeform 9"/>
          <p:cNvSpPr>
            <a:spLocks/>
          </p:cNvSpPr>
          <p:nvPr/>
        </p:nvSpPr>
        <p:spPr bwMode="auto">
          <a:xfrm>
            <a:off x="3216064" y="2699031"/>
            <a:ext cx="1381130" cy="1381130"/>
          </a:xfrm>
          <a:custGeom>
            <a:avLst/>
            <a:gdLst>
              <a:gd name="T0" fmla="*/ 350 w 370"/>
              <a:gd name="T1" fmla="*/ 149 h 370"/>
              <a:gd name="T2" fmla="*/ 221 w 370"/>
              <a:gd name="T3" fmla="*/ 350 h 370"/>
              <a:gd name="T4" fmla="*/ 20 w 370"/>
              <a:gd name="T5" fmla="*/ 221 h 370"/>
              <a:gd name="T6" fmla="*/ 149 w 370"/>
              <a:gd name="T7" fmla="*/ 19 h 370"/>
              <a:gd name="T8" fmla="*/ 350 w 370"/>
              <a:gd name="T9" fmla="*/ 149 h 370"/>
            </a:gdLst>
            <a:ahLst/>
            <a:cxnLst>
              <a:cxn ang="0">
                <a:pos x="T0" y="T1"/>
              </a:cxn>
              <a:cxn ang="0">
                <a:pos x="T2" y="T3"/>
              </a:cxn>
              <a:cxn ang="0">
                <a:pos x="T4" y="T5"/>
              </a:cxn>
              <a:cxn ang="0">
                <a:pos x="T6" y="T7"/>
              </a:cxn>
              <a:cxn ang="0">
                <a:pos x="T8" y="T9"/>
              </a:cxn>
            </a:cxnLst>
            <a:rect l="0" t="0" r="r" b="b"/>
            <a:pathLst>
              <a:path w="370" h="370">
                <a:moveTo>
                  <a:pt x="350" y="149"/>
                </a:moveTo>
                <a:cubicBezTo>
                  <a:pt x="370" y="240"/>
                  <a:pt x="312" y="330"/>
                  <a:pt x="221" y="350"/>
                </a:cubicBezTo>
                <a:cubicBezTo>
                  <a:pt x="130" y="370"/>
                  <a:pt x="40" y="312"/>
                  <a:pt x="20" y="221"/>
                </a:cubicBezTo>
                <a:cubicBezTo>
                  <a:pt x="0" y="129"/>
                  <a:pt x="58" y="39"/>
                  <a:pt x="149" y="19"/>
                </a:cubicBezTo>
                <a:cubicBezTo>
                  <a:pt x="240" y="0"/>
                  <a:pt x="330" y="57"/>
                  <a:pt x="350" y="149"/>
                </a:cubicBezTo>
                <a:close/>
              </a:path>
            </a:pathLst>
          </a:custGeom>
          <a:solidFill>
            <a:schemeClr val="bg1"/>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1" name="Freeform 2101"/>
          <p:cNvSpPr>
            <a:spLocks noEditPoints="1"/>
          </p:cNvSpPr>
          <p:nvPr/>
        </p:nvSpPr>
        <p:spPr bwMode="auto">
          <a:xfrm>
            <a:off x="3689991" y="3160112"/>
            <a:ext cx="433272" cy="454216"/>
          </a:xfrm>
          <a:custGeom>
            <a:avLst/>
            <a:gdLst>
              <a:gd name="T0" fmla="*/ 154 w 154"/>
              <a:gd name="T1" fmla="*/ 22 h 160"/>
              <a:gd name="T2" fmla="*/ 77 w 154"/>
              <a:gd name="T3" fmla="*/ 0 h 160"/>
              <a:gd name="T4" fmla="*/ 0 w 154"/>
              <a:gd name="T5" fmla="*/ 22 h 160"/>
              <a:gd name="T6" fmla="*/ 6 w 154"/>
              <a:gd name="T7" fmla="*/ 30 h 160"/>
              <a:gd name="T8" fmla="*/ 58 w 154"/>
              <a:gd name="T9" fmla="*/ 102 h 160"/>
              <a:gd name="T10" fmla="*/ 58 w 154"/>
              <a:gd name="T11" fmla="*/ 156 h 160"/>
              <a:gd name="T12" fmla="*/ 60 w 154"/>
              <a:gd name="T13" fmla="*/ 159 h 160"/>
              <a:gd name="T14" fmla="*/ 62 w 154"/>
              <a:gd name="T15" fmla="*/ 160 h 160"/>
              <a:gd name="T16" fmla="*/ 95 w 154"/>
              <a:gd name="T17" fmla="*/ 127 h 160"/>
              <a:gd name="T18" fmla="*/ 95 w 154"/>
              <a:gd name="T19" fmla="*/ 102 h 160"/>
              <a:gd name="T20" fmla="*/ 148 w 154"/>
              <a:gd name="T21" fmla="*/ 30 h 160"/>
              <a:gd name="T22" fmla="*/ 148 w 154"/>
              <a:gd name="T23" fmla="*/ 30 h 160"/>
              <a:gd name="T24" fmla="*/ 154 w 154"/>
              <a:gd name="T25" fmla="*/ 22 h 160"/>
              <a:gd name="T26" fmla="*/ 77 w 154"/>
              <a:gd name="T27" fmla="*/ 6 h 160"/>
              <a:gd name="T28" fmla="*/ 147 w 154"/>
              <a:gd name="T29" fmla="*/ 22 h 160"/>
              <a:gd name="T30" fmla="*/ 144 w 154"/>
              <a:gd name="T31" fmla="*/ 26 h 160"/>
              <a:gd name="T32" fmla="*/ 144 w 154"/>
              <a:gd name="T33" fmla="*/ 26 h 160"/>
              <a:gd name="T34" fmla="*/ 144 w 154"/>
              <a:gd name="T35" fmla="*/ 26 h 160"/>
              <a:gd name="T36" fmla="*/ 77 w 154"/>
              <a:gd name="T37" fmla="*/ 37 h 160"/>
              <a:gd name="T38" fmla="*/ 10 w 154"/>
              <a:gd name="T39" fmla="*/ 26 h 160"/>
              <a:gd name="T40" fmla="*/ 10 w 154"/>
              <a:gd name="T41" fmla="*/ 26 h 160"/>
              <a:gd name="T42" fmla="*/ 8 w 154"/>
              <a:gd name="T43" fmla="*/ 25 h 160"/>
              <a:gd name="T44" fmla="*/ 6 w 154"/>
              <a:gd name="T45" fmla="*/ 22 h 160"/>
              <a:gd name="T46" fmla="*/ 77 w 154"/>
              <a:gd name="T47" fmla="*/ 6 h 160"/>
              <a:gd name="T48" fmla="*/ 89 w 154"/>
              <a:gd name="T49" fmla="*/ 125 h 160"/>
              <a:gd name="T50" fmla="*/ 65 w 154"/>
              <a:gd name="T51" fmla="*/ 149 h 160"/>
              <a:gd name="T52" fmla="*/ 65 w 154"/>
              <a:gd name="T53" fmla="*/ 104 h 160"/>
              <a:gd name="T54" fmla="*/ 89 w 154"/>
              <a:gd name="T55" fmla="*/ 104 h 160"/>
              <a:gd name="T56" fmla="*/ 89 w 154"/>
              <a:gd name="T57" fmla="*/ 125 h 160"/>
              <a:gd name="T58" fmla="*/ 91 w 154"/>
              <a:gd name="T59" fmla="*/ 98 h 160"/>
              <a:gd name="T60" fmla="*/ 63 w 154"/>
              <a:gd name="T61" fmla="*/ 98 h 160"/>
              <a:gd name="T62" fmla="*/ 17 w 154"/>
              <a:gd name="T63" fmla="*/ 36 h 160"/>
              <a:gd name="T64" fmla="*/ 77 w 154"/>
              <a:gd name="T65" fmla="*/ 43 h 160"/>
              <a:gd name="T66" fmla="*/ 136 w 154"/>
              <a:gd name="T67" fmla="*/ 36 h 160"/>
              <a:gd name="T68" fmla="*/ 91 w 154"/>
              <a:gd name="T6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60">
                <a:moveTo>
                  <a:pt x="154" y="22"/>
                </a:moveTo>
                <a:cubicBezTo>
                  <a:pt x="154" y="7"/>
                  <a:pt x="115" y="0"/>
                  <a:pt x="77" y="0"/>
                </a:cubicBezTo>
                <a:cubicBezTo>
                  <a:pt x="39" y="0"/>
                  <a:pt x="0" y="7"/>
                  <a:pt x="0" y="22"/>
                </a:cubicBezTo>
                <a:cubicBezTo>
                  <a:pt x="0" y="25"/>
                  <a:pt x="2" y="28"/>
                  <a:pt x="6" y="30"/>
                </a:cubicBezTo>
                <a:cubicBezTo>
                  <a:pt x="58" y="102"/>
                  <a:pt x="58" y="102"/>
                  <a:pt x="58" y="102"/>
                </a:cubicBezTo>
                <a:cubicBezTo>
                  <a:pt x="58" y="156"/>
                  <a:pt x="58" y="156"/>
                  <a:pt x="58" y="156"/>
                </a:cubicBezTo>
                <a:cubicBezTo>
                  <a:pt x="58" y="158"/>
                  <a:pt x="59" y="159"/>
                  <a:pt x="60" y="159"/>
                </a:cubicBezTo>
                <a:cubicBezTo>
                  <a:pt x="62" y="160"/>
                  <a:pt x="62" y="160"/>
                  <a:pt x="62" y="160"/>
                </a:cubicBezTo>
                <a:cubicBezTo>
                  <a:pt x="95" y="127"/>
                  <a:pt x="95" y="127"/>
                  <a:pt x="95" y="127"/>
                </a:cubicBezTo>
                <a:cubicBezTo>
                  <a:pt x="95" y="102"/>
                  <a:pt x="95" y="102"/>
                  <a:pt x="95" y="102"/>
                </a:cubicBezTo>
                <a:cubicBezTo>
                  <a:pt x="148" y="30"/>
                  <a:pt x="148" y="30"/>
                  <a:pt x="148" y="30"/>
                </a:cubicBezTo>
                <a:cubicBezTo>
                  <a:pt x="148" y="30"/>
                  <a:pt x="148" y="30"/>
                  <a:pt x="148" y="30"/>
                </a:cubicBezTo>
                <a:cubicBezTo>
                  <a:pt x="152" y="28"/>
                  <a:pt x="154" y="25"/>
                  <a:pt x="154" y="22"/>
                </a:cubicBezTo>
                <a:close/>
                <a:moveTo>
                  <a:pt x="77" y="6"/>
                </a:moveTo>
                <a:cubicBezTo>
                  <a:pt x="120" y="6"/>
                  <a:pt x="147" y="15"/>
                  <a:pt x="147" y="22"/>
                </a:cubicBezTo>
                <a:cubicBezTo>
                  <a:pt x="147" y="23"/>
                  <a:pt x="146" y="24"/>
                  <a:pt x="144" y="26"/>
                </a:cubicBezTo>
                <a:cubicBezTo>
                  <a:pt x="144" y="26"/>
                  <a:pt x="144" y="26"/>
                  <a:pt x="144" y="26"/>
                </a:cubicBezTo>
                <a:cubicBezTo>
                  <a:pt x="144" y="26"/>
                  <a:pt x="144" y="26"/>
                  <a:pt x="144" y="26"/>
                </a:cubicBezTo>
                <a:cubicBezTo>
                  <a:pt x="135" y="31"/>
                  <a:pt x="111" y="37"/>
                  <a:pt x="77" y="37"/>
                </a:cubicBezTo>
                <a:cubicBezTo>
                  <a:pt x="43" y="37"/>
                  <a:pt x="18" y="31"/>
                  <a:pt x="10" y="26"/>
                </a:cubicBezTo>
                <a:cubicBezTo>
                  <a:pt x="10" y="26"/>
                  <a:pt x="10" y="26"/>
                  <a:pt x="10" y="26"/>
                </a:cubicBezTo>
                <a:cubicBezTo>
                  <a:pt x="8" y="25"/>
                  <a:pt x="8" y="25"/>
                  <a:pt x="8" y="25"/>
                </a:cubicBezTo>
                <a:cubicBezTo>
                  <a:pt x="7" y="24"/>
                  <a:pt x="6" y="23"/>
                  <a:pt x="6" y="22"/>
                </a:cubicBezTo>
                <a:cubicBezTo>
                  <a:pt x="6" y="15"/>
                  <a:pt x="34" y="6"/>
                  <a:pt x="77" y="6"/>
                </a:cubicBezTo>
                <a:close/>
                <a:moveTo>
                  <a:pt x="89" y="125"/>
                </a:moveTo>
                <a:cubicBezTo>
                  <a:pt x="65" y="149"/>
                  <a:pt x="65" y="149"/>
                  <a:pt x="65" y="149"/>
                </a:cubicBezTo>
                <a:cubicBezTo>
                  <a:pt x="65" y="104"/>
                  <a:pt x="65" y="104"/>
                  <a:pt x="65" y="104"/>
                </a:cubicBezTo>
                <a:cubicBezTo>
                  <a:pt x="89" y="104"/>
                  <a:pt x="89" y="104"/>
                  <a:pt x="89" y="104"/>
                </a:cubicBezTo>
                <a:lnTo>
                  <a:pt x="89" y="125"/>
                </a:lnTo>
                <a:close/>
                <a:moveTo>
                  <a:pt x="91" y="98"/>
                </a:moveTo>
                <a:cubicBezTo>
                  <a:pt x="63" y="98"/>
                  <a:pt x="63" y="98"/>
                  <a:pt x="63" y="98"/>
                </a:cubicBezTo>
                <a:cubicBezTo>
                  <a:pt x="17" y="36"/>
                  <a:pt x="17" y="36"/>
                  <a:pt x="17" y="36"/>
                </a:cubicBezTo>
                <a:cubicBezTo>
                  <a:pt x="32" y="40"/>
                  <a:pt x="54" y="43"/>
                  <a:pt x="77" y="43"/>
                </a:cubicBezTo>
                <a:cubicBezTo>
                  <a:pt x="99" y="43"/>
                  <a:pt x="122" y="40"/>
                  <a:pt x="136" y="36"/>
                </a:cubicBezTo>
                <a:lnTo>
                  <a:pt x="91"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C7B07F25-938D-D249-965E-3CBBBC8DF7B0}"/>
              </a:ext>
            </a:extLst>
          </p:cNvPr>
          <p:cNvSpPr txBox="1"/>
          <p:nvPr/>
        </p:nvSpPr>
        <p:spPr>
          <a:xfrm>
            <a:off x="3022466" y="4189816"/>
            <a:ext cx="1768322" cy="871008"/>
          </a:xfrm>
          <a:prstGeom prst="rect">
            <a:avLst/>
          </a:prstGeom>
          <a:noFill/>
        </p:spPr>
        <p:txBody>
          <a:bodyPr wrap="square" lIns="0" rIns="0" rtlCol="0">
            <a:spAutoFit/>
          </a:bodyPr>
          <a:lstStyle/>
          <a:p>
            <a:pPr algn="ctr">
              <a:lnSpc>
                <a:spcPct val="120000"/>
              </a:lnSpc>
              <a:spcBef>
                <a:spcPts val="600"/>
              </a:spcBef>
            </a:pPr>
            <a:r>
              <a:rPr lang="en-US" sz="1400" spc="-60" dirty="0">
                <a:latin typeface="+mj-lt"/>
              </a:rPr>
              <a:t>Process name</a:t>
            </a:r>
          </a:p>
          <a:p>
            <a:pPr algn="ctr">
              <a:lnSpc>
                <a:spcPct val="120000"/>
              </a:lnSpc>
              <a:spcBef>
                <a:spcPts val="600"/>
              </a:spcBef>
            </a:pPr>
            <a:r>
              <a:rPr lang="en-US" sz="1200" spc="-60" dirty="0"/>
              <a:t>A peep at some distant orb has power.</a:t>
            </a:r>
          </a:p>
        </p:txBody>
      </p:sp>
      <p:sp>
        <p:nvSpPr>
          <p:cNvPr id="15" name="Freeform 6"/>
          <p:cNvSpPr>
            <a:spLocks/>
          </p:cNvSpPr>
          <p:nvPr/>
        </p:nvSpPr>
        <p:spPr bwMode="auto">
          <a:xfrm>
            <a:off x="5090775" y="1931153"/>
            <a:ext cx="1436565" cy="1436565"/>
          </a:xfrm>
          <a:custGeom>
            <a:avLst/>
            <a:gdLst>
              <a:gd name="T0" fmla="*/ 48 w 385"/>
              <a:gd name="T1" fmla="*/ 104 h 385"/>
              <a:gd name="T2" fmla="*/ 281 w 385"/>
              <a:gd name="T3" fmla="*/ 48 h 385"/>
              <a:gd name="T4" fmla="*/ 336 w 385"/>
              <a:gd name="T5" fmla="*/ 281 h 385"/>
              <a:gd name="T6" fmla="*/ 104 w 385"/>
              <a:gd name="T7" fmla="*/ 336 h 385"/>
              <a:gd name="T8" fmla="*/ 48 w 385"/>
              <a:gd name="T9" fmla="*/ 104 h 385"/>
            </a:gdLst>
            <a:ahLst/>
            <a:cxnLst>
              <a:cxn ang="0">
                <a:pos x="T0" y="T1"/>
              </a:cxn>
              <a:cxn ang="0">
                <a:pos x="T2" y="T3"/>
              </a:cxn>
              <a:cxn ang="0">
                <a:pos x="T4" y="T5"/>
              </a:cxn>
              <a:cxn ang="0">
                <a:pos x="T6" y="T7"/>
              </a:cxn>
              <a:cxn ang="0">
                <a:pos x="T8" y="T9"/>
              </a:cxn>
            </a:cxnLst>
            <a:rect l="0" t="0" r="r" b="b"/>
            <a:pathLst>
              <a:path w="385" h="385">
                <a:moveTo>
                  <a:pt x="48" y="104"/>
                </a:moveTo>
                <a:cubicBezTo>
                  <a:pt x="97" y="24"/>
                  <a:pt x="201" y="0"/>
                  <a:pt x="281" y="48"/>
                </a:cubicBezTo>
                <a:cubicBezTo>
                  <a:pt x="360" y="97"/>
                  <a:pt x="385" y="201"/>
                  <a:pt x="336" y="281"/>
                </a:cubicBezTo>
                <a:cubicBezTo>
                  <a:pt x="288" y="360"/>
                  <a:pt x="184" y="385"/>
                  <a:pt x="104" y="336"/>
                </a:cubicBezTo>
                <a:cubicBezTo>
                  <a:pt x="25" y="287"/>
                  <a:pt x="0" y="183"/>
                  <a:pt x="48" y="104"/>
                </a:cubicBezTo>
                <a:close/>
              </a:path>
            </a:pathLst>
          </a:custGeom>
          <a:solidFill>
            <a:schemeClr val="bg1"/>
          </a:solidFill>
          <a:ln w="1905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17" name="Freeform 2112"/>
          <p:cNvSpPr>
            <a:spLocks noEditPoints="1"/>
          </p:cNvSpPr>
          <p:nvPr/>
        </p:nvSpPr>
        <p:spPr bwMode="auto">
          <a:xfrm>
            <a:off x="5608456" y="2404065"/>
            <a:ext cx="374368" cy="454216"/>
          </a:xfrm>
          <a:custGeom>
            <a:avLst/>
            <a:gdLst>
              <a:gd name="T0" fmla="*/ 123 w 133"/>
              <a:gd name="T1" fmla="*/ 155 h 160"/>
              <a:gd name="T2" fmla="*/ 109 w 133"/>
              <a:gd name="T3" fmla="*/ 144 h 160"/>
              <a:gd name="T4" fmla="*/ 100 w 133"/>
              <a:gd name="T5" fmla="*/ 99 h 160"/>
              <a:gd name="T6" fmla="*/ 100 w 133"/>
              <a:gd name="T7" fmla="*/ 61 h 160"/>
              <a:gd name="T8" fmla="*/ 109 w 133"/>
              <a:gd name="T9" fmla="*/ 16 h 160"/>
              <a:gd name="T10" fmla="*/ 123 w 133"/>
              <a:gd name="T11" fmla="*/ 5 h 160"/>
              <a:gd name="T12" fmla="*/ 133 w 133"/>
              <a:gd name="T13" fmla="*/ 3 h 160"/>
              <a:gd name="T14" fmla="*/ 123 w 133"/>
              <a:gd name="T15" fmla="*/ 0 h 160"/>
              <a:gd name="T16" fmla="*/ 13 w 133"/>
              <a:gd name="T17" fmla="*/ 0 h 160"/>
              <a:gd name="T18" fmla="*/ 3 w 133"/>
              <a:gd name="T19" fmla="*/ 0 h 160"/>
              <a:gd name="T20" fmla="*/ 3 w 133"/>
              <a:gd name="T21" fmla="*/ 5 h 160"/>
              <a:gd name="T22" fmla="*/ 11 w 133"/>
              <a:gd name="T23" fmla="*/ 16 h 160"/>
              <a:gd name="T24" fmla="*/ 24 w 133"/>
              <a:gd name="T25" fmla="*/ 43 h 160"/>
              <a:gd name="T26" fmla="*/ 62 w 133"/>
              <a:gd name="T27" fmla="*/ 80 h 160"/>
              <a:gd name="T28" fmla="*/ 24 w 133"/>
              <a:gd name="T29" fmla="*/ 117 h 160"/>
              <a:gd name="T30" fmla="*/ 11 w 133"/>
              <a:gd name="T31" fmla="*/ 144 h 160"/>
              <a:gd name="T32" fmla="*/ 3 w 133"/>
              <a:gd name="T33" fmla="*/ 155 h 160"/>
              <a:gd name="T34" fmla="*/ 3 w 133"/>
              <a:gd name="T35" fmla="*/ 160 h 160"/>
              <a:gd name="T36" fmla="*/ 13 w 133"/>
              <a:gd name="T37" fmla="*/ 160 h 160"/>
              <a:gd name="T38" fmla="*/ 123 w 133"/>
              <a:gd name="T39" fmla="*/ 160 h 160"/>
              <a:gd name="T40" fmla="*/ 133 w 133"/>
              <a:gd name="T41" fmla="*/ 157 h 160"/>
              <a:gd name="T42" fmla="*/ 16 w 133"/>
              <a:gd name="T43" fmla="*/ 11 h 160"/>
              <a:gd name="T44" fmla="*/ 117 w 133"/>
              <a:gd name="T45" fmla="*/ 5 h 160"/>
              <a:gd name="T46" fmla="*/ 109 w 133"/>
              <a:gd name="T47" fmla="*/ 11 h 160"/>
              <a:gd name="T48" fmla="*/ 16 w 133"/>
              <a:gd name="T49" fmla="*/ 11 h 160"/>
              <a:gd name="T50" fmla="*/ 29 w 133"/>
              <a:gd name="T51" fmla="*/ 43 h 160"/>
              <a:gd name="T52" fmla="*/ 104 w 133"/>
              <a:gd name="T53" fmla="*/ 16 h 160"/>
              <a:gd name="T54" fmla="*/ 97 w 133"/>
              <a:gd name="T55" fmla="*/ 57 h 160"/>
              <a:gd name="T56" fmla="*/ 37 w 133"/>
              <a:gd name="T57" fmla="*/ 57 h 160"/>
              <a:gd name="T58" fmla="*/ 37 w 133"/>
              <a:gd name="T59" fmla="*/ 103 h 160"/>
              <a:gd name="T60" fmla="*/ 97 w 133"/>
              <a:gd name="T61" fmla="*/ 103 h 160"/>
              <a:gd name="T62" fmla="*/ 104 w 133"/>
              <a:gd name="T63" fmla="*/ 144 h 160"/>
              <a:gd name="T64" fmla="*/ 29 w 133"/>
              <a:gd name="T65" fmla="*/ 117 h 160"/>
              <a:gd name="T66" fmla="*/ 24 w 133"/>
              <a:gd name="T67" fmla="*/ 149 h 160"/>
              <a:gd name="T68" fmla="*/ 117 w 133"/>
              <a:gd name="T69" fmla="*/ 149 h 160"/>
              <a:gd name="T70" fmla="*/ 16 w 133"/>
              <a:gd name="T71" fmla="*/ 155 h 160"/>
              <a:gd name="T72" fmla="*/ 55 w 133"/>
              <a:gd name="T73" fmla="*/ 56 h 160"/>
              <a:gd name="T74" fmla="*/ 53 w 133"/>
              <a:gd name="T75" fmla="*/ 61 h 160"/>
              <a:gd name="T76" fmla="*/ 39 w 133"/>
              <a:gd name="T77" fmla="*/ 52 h 160"/>
              <a:gd name="T78" fmla="*/ 35 w 133"/>
              <a:gd name="T79" fmla="*/ 37 h 160"/>
              <a:gd name="T80" fmla="*/ 40 w 133"/>
              <a:gd name="T81" fmla="*/ 37 h 160"/>
              <a:gd name="T82" fmla="*/ 42 w 133"/>
              <a:gd name="T83" fmla="*/ 48 h 160"/>
              <a:gd name="T84" fmla="*/ 99 w 133"/>
              <a:gd name="T85" fmla="*/ 119 h 160"/>
              <a:gd name="T86" fmla="*/ 96 w 133"/>
              <a:gd name="T87" fmla="*/ 128 h 160"/>
              <a:gd name="T88" fmla="*/ 93 w 133"/>
              <a:gd name="T89" fmla="*/ 119 h 160"/>
              <a:gd name="T90" fmla="*/ 79 w 133"/>
              <a:gd name="T91" fmla="*/ 106 h 160"/>
              <a:gd name="T92" fmla="*/ 81 w 133"/>
              <a:gd name="T93" fmla="*/ 102 h 160"/>
              <a:gd name="T94" fmla="*/ 99 w 133"/>
              <a:gd name="T95" fmla="*/ 1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60">
                <a:moveTo>
                  <a:pt x="131" y="155"/>
                </a:moveTo>
                <a:cubicBezTo>
                  <a:pt x="123" y="155"/>
                  <a:pt x="123" y="155"/>
                  <a:pt x="123" y="155"/>
                </a:cubicBezTo>
                <a:cubicBezTo>
                  <a:pt x="123" y="144"/>
                  <a:pt x="123" y="144"/>
                  <a:pt x="123" y="144"/>
                </a:cubicBezTo>
                <a:cubicBezTo>
                  <a:pt x="109" y="144"/>
                  <a:pt x="109" y="144"/>
                  <a:pt x="109" y="144"/>
                </a:cubicBezTo>
                <a:cubicBezTo>
                  <a:pt x="109" y="117"/>
                  <a:pt x="109" y="117"/>
                  <a:pt x="109" y="117"/>
                </a:cubicBezTo>
                <a:cubicBezTo>
                  <a:pt x="109" y="110"/>
                  <a:pt x="106" y="103"/>
                  <a:pt x="100" y="99"/>
                </a:cubicBezTo>
                <a:cubicBezTo>
                  <a:pt x="71" y="80"/>
                  <a:pt x="71" y="80"/>
                  <a:pt x="71" y="80"/>
                </a:cubicBezTo>
                <a:cubicBezTo>
                  <a:pt x="100" y="61"/>
                  <a:pt x="100" y="61"/>
                  <a:pt x="100" y="61"/>
                </a:cubicBezTo>
                <a:cubicBezTo>
                  <a:pt x="106" y="57"/>
                  <a:pt x="109" y="50"/>
                  <a:pt x="109" y="43"/>
                </a:cubicBezTo>
                <a:cubicBezTo>
                  <a:pt x="109" y="16"/>
                  <a:pt x="109" y="16"/>
                  <a:pt x="109" y="16"/>
                </a:cubicBezTo>
                <a:cubicBezTo>
                  <a:pt x="123" y="16"/>
                  <a:pt x="123" y="16"/>
                  <a:pt x="123" y="16"/>
                </a:cubicBezTo>
                <a:cubicBezTo>
                  <a:pt x="123" y="5"/>
                  <a:pt x="123" y="5"/>
                  <a:pt x="123" y="5"/>
                </a:cubicBezTo>
                <a:cubicBezTo>
                  <a:pt x="131" y="5"/>
                  <a:pt x="131" y="5"/>
                  <a:pt x="131" y="5"/>
                </a:cubicBezTo>
                <a:cubicBezTo>
                  <a:pt x="132" y="5"/>
                  <a:pt x="133" y="4"/>
                  <a:pt x="133" y="3"/>
                </a:cubicBezTo>
                <a:cubicBezTo>
                  <a:pt x="133" y="1"/>
                  <a:pt x="132" y="0"/>
                  <a:pt x="131" y="0"/>
                </a:cubicBezTo>
                <a:cubicBezTo>
                  <a:pt x="123" y="0"/>
                  <a:pt x="123" y="0"/>
                  <a:pt x="123" y="0"/>
                </a:cubicBezTo>
                <a:cubicBezTo>
                  <a:pt x="120" y="0"/>
                  <a:pt x="120" y="0"/>
                  <a:pt x="120" y="0"/>
                </a:cubicBezTo>
                <a:cubicBezTo>
                  <a:pt x="13" y="0"/>
                  <a:pt x="13" y="0"/>
                  <a:pt x="13" y="0"/>
                </a:cubicBezTo>
                <a:cubicBezTo>
                  <a:pt x="11" y="0"/>
                  <a:pt x="11" y="0"/>
                  <a:pt x="11" y="0"/>
                </a:cubicBezTo>
                <a:cubicBezTo>
                  <a:pt x="3" y="0"/>
                  <a:pt x="3" y="0"/>
                  <a:pt x="3" y="0"/>
                </a:cubicBezTo>
                <a:cubicBezTo>
                  <a:pt x="1" y="0"/>
                  <a:pt x="0" y="1"/>
                  <a:pt x="0" y="3"/>
                </a:cubicBezTo>
                <a:cubicBezTo>
                  <a:pt x="0" y="4"/>
                  <a:pt x="1" y="5"/>
                  <a:pt x="3" y="5"/>
                </a:cubicBezTo>
                <a:cubicBezTo>
                  <a:pt x="11" y="5"/>
                  <a:pt x="11" y="5"/>
                  <a:pt x="11" y="5"/>
                </a:cubicBezTo>
                <a:cubicBezTo>
                  <a:pt x="11" y="16"/>
                  <a:pt x="11" y="16"/>
                  <a:pt x="11" y="16"/>
                </a:cubicBezTo>
                <a:cubicBezTo>
                  <a:pt x="24" y="16"/>
                  <a:pt x="24" y="16"/>
                  <a:pt x="24" y="16"/>
                </a:cubicBezTo>
                <a:cubicBezTo>
                  <a:pt x="24" y="43"/>
                  <a:pt x="24" y="43"/>
                  <a:pt x="24" y="43"/>
                </a:cubicBezTo>
                <a:cubicBezTo>
                  <a:pt x="24" y="50"/>
                  <a:pt x="28" y="57"/>
                  <a:pt x="34" y="61"/>
                </a:cubicBezTo>
                <a:cubicBezTo>
                  <a:pt x="62" y="80"/>
                  <a:pt x="62" y="80"/>
                  <a:pt x="62" y="80"/>
                </a:cubicBezTo>
                <a:cubicBezTo>
                  <a:pt x="34" y="99"/>
                  <a:pt x="34" y="99"/>
                  <a:pt x="34" y="99"/>
                </a:cubicBezTo>
                <a:cubicBezTo>
                  <a:pt x="28" y="103"/>
                  <a:pt x="24" y="110"/>
                  <a:pt x="24" y="117"/>
                </a:cubicBezTo>
                <a:cubicBezTo>
                  <a:pt x="24" y="144"/>
                  <a:pt x="24" y="144"/>
                  <a:pt x="24" y="144"/>
                </a:cubicBezTo>
                <a:cubicBezTo>
                  <a:pt x="11" y="144"/>
                  <a:pt x="11" y="144"/>
                  <a:pt x="11" y="144"/>
                </a:cubicBezTo>
                <a:cubicBezTo>
                  <a:pt x="11" y="155"/>
                  <a:pt x="11" y="155"/>
                  <a:pt x="11" y="155"/>
                </a:cubicBezTo>
                <a:cubicBezTo>
                  <a:pt x="3" y="155"/>
                  <a:pt x="3" y="155"/>
                  <a:pt x="3" y="155"/>
                </a:cubicBezTo>
                <a:cubicBezTo>
                  <a:pt x="1" y="155"/>
                  <a:pt x="0" y="156"/>
                  <a:pt x="0" y="157"/>
                </a:cubicBezTo>
                <a:cubicBezTo>
                  <a:pt x="0" y="159"/>
                  <a:pt x="1" y="160"/>
                  <a:pt x="3" y="160"/>
                </a:cubicBezTo>
                <a:cubicBezTo>
                  <a:pt x="11" y="160"/>
                  <a:pt x="11" y="160"/>
                  <a:pt x="11" y="160"/>
                </a:cubicBezTo>
                <a:cubicBezTo>
                  <a:pt x="13" y="160"/>
                  <a:pt x="13" y="160"/>
                  <a:pt x="13" y="160"/>
                </a:cubicBezTo>
                <a:cubicBezTo>
                  <a:pt x="120" y="160"/>
                  <a:pt x="120" y="160"/>
                  <a:pt x="120" y="160"/>
                </a:cubicBezTo>
                <a:cubicBezTo>
                  <a:pt x="123" y="160"/>
                  <a:pt x="123" y="160"/>
                  <a:pt x="123" y="160"/>
                </a:cubicBezTo>
                <a:cubicBezTo>
                  <a:pt x="131" y="160"/>
                  <a:pt x="131" y="160"/>
                  <a:pt x="131" y="160"/>
                </a:cubicBezTo>
                <a:cubicBezTo>
                  <a:pt x="132" y="160"/>
                  <a:pt x="133" y="159"/>
                  <a:pt x="133" y="157"/>
                </a:cubicBezTo>
                <a:cubicBezTo>
                  <a:pt x="133" y="156"/>
                  <a:pt x="132" y="155"/>
                  <a:pt x="131" y="155"/>
                </a:cubicBezTo>
                <a:close/>
                <a:moveTo>
                  <a:pt x="16" y="11"/>
                </a:moveTo>
                <a:cubicBezTo>
                  <a:pt x="16" y="5"/>
                  <a:pt x="16" y="5"/>
                  <a:pt x="16" y="5"/>
                </a:cubicBezTo>
                <a:cubicBezTo>
                  <a:pt x="117" y="5"/>
                  <a:pt x="117" y="5"/>
                  <a:pt x="117" y="5"/>
                </a:cubicBezTo>
                <a:cubicBezTo>
                  <a:pt x="117" y="11"/>
                  <a:pt x="117" y="11"/>
                  <a:pt x="117" y="11"/>
                </a:cubicBezTo>
                <a:cubicBezTo>
                  <a:pt x="109" y="11"/>
                  <a:pt x="109" y="11"/>
                  <a:pt x="109" y="11"/>
                </a:cubicBezTo>
                <a:cubicBezTo>
                  <a:pt x="24" y="11"/>
                  <a:pt x="24" y="11"/>
                  <a:pt x="24" y="11"/>
                </a:cubicBezTo>
                <a:lnTo>
                  <a:pt x="16" y="11"/>
                </a:lnTo>
                <a:close/>
                <a:moveTo>
                  <a:pt x="37" y="57"/>
                </a:moveTo>
                <a:cubicBezTo>
                  <a:pt x="32" y="54"/>
                  <a:pt x="29" y="49"/>
                  <a:pt x="29" y="43"/>
                </a:cubicBezTo>
                <a:cubicBezTo>
                  <a:pt x="29" y="16"/>
                  <a:pt x="29" y="16"/>
                  <a:pt x="29" y="16"/>
                </a:cubicBezTo>
                <a:cubicBezTo>
                  <a:pt x="104" y="16"/>
                  <a:pt x="104" y="16"/>
                  <a:pt x="104" y="16"/>
                </a:cubicBezTo>
                <a:cubicBezTo>
                  <a:pt x="104" y="43"/>
                  <a:pt x="104" y="43"/>
                  <a:pt x="104" y="43"/>
                </a:cubicBezTo>
                <a:cubicBezTo>
                  <a:pt x="104" y="49"/>
                  <a:pt x="101" y="54"/>
                  <a:pt x="97" y="57"/>
                </a:cubicBezTo>
                <a:cubicBezTo>
                  <a:pt x="67" y="77"/>
                  <a:pt x="67" y="77"/>
                  <a:pt x="67" y="77"/>
                </a:cubicBezTo>
                <a:lnTo>
                  <a:pt x="37" y="57"/>
                </a:lnTo>
                <a:close/>
                <a:moveTo>
                  <a:pt x="29" y="117"/>
                </a:moveTo>
                <a:cubicBezTo>
                  <a:pt x="29" y="111"/>
                  <a:pt x="32" y="106"/>
                  <a:pt x="37" y="103"/>
                </a:cubicBezTo>
                <a:cubicBezTo>
                  <a:pt x="67" y="83"/>
                  <a:pt x="67" y="83"/>
                  <a:pt x="67" y="83"/>
                </a:cubicBezTo>
                <a:cubicBezTo>
                  <a:pt x="97" y="103"/>
                  <a:pt x="97" y="103"/>
                  <a:pt x="97" y="103"/>
                </a:cubicBezTo>
                <a:cubicBezTo>
                  <a:pt x="101" y="106"/>
                  <a:pt x="104" y="111"/>
                  <a:pt x="104" y="117"/>
                </a:cubicBezTo>
                <a:cubicBezTo>
                  <a:pt x="104" y="144"/>
                  <a:pt x="104" y="144"/>
                  <a:pt x="104" y="144"/>
                </a:cubicBezTo>
                <a:cubicBezTo>
                  <a:pt x="29" y="144"/>
                  <a:pt x="29" y="144"/>
                  <a:pt x="29" y="144"/>
                </a:cubicBezTo>
                <a:lnTo>
                  <a:pt x="29" y="117"/>
                </a:lnTo>
                <a:close/>
                <a:moveTo>
                  <a:pt x="16" y="149"/>
                </a:moveTo>
                <a:cubicBezTo>
                  <a:pt x="24" y="149"/>
                  <a:pt x="24" y="149"/>
                  <a:pt x="24" y="149"/>
                </a:cubicBezTo>
                <a:cubicBezTo>
                  <a:pt x="109" y="149"/>
                  <a:pt x="109" y="149"/>
                  <a:pt x="109" y="149"/>
                </a:cubicBezTo>
                <a:cubicBezTo>
                  <a:pt x="117" y="149"/>
                  <a:pt x="117" y="149"/>
                  <a:pt x="117" y="149"/>
                </a:cubicBezTo>
                <a:cubicBezTo>
                  <a:pt x="117" y="155"/>
                  <a:pt x="117" y="155"/>
                  <a:pt x="117" y="155"/>
                </a:cubicBezTo>
                <a:cubicBezTo>
                  <a:pt x="16" y="155"/>
                  <a:pt x="16" y="155"/>
                  <a:pt x="16" y="155"/>
                </a:cubicBezTo>
                <a:lnTo>
                  <a:pt x="16" y="149"/>
                </a:lnTo>
                <a:close/>
                <a:moveTo>
                  <a:pt x="55" y="56"/>
                </a:moveTo>
                <a:cubicBezTo>
                  <a:pt x="56" y="57"/>
                  <a:pt x="56" y="59"/>
                  <a:pt x="56" y="60"/>
                </a:cubicBezTo>
                <a:cubicBezTo>
                  <a:pt x="55" y="61"/>
                  <a:pt x="54" y="61"/>
                  <a:pt x="53" y="61"/>
                </a:cubicBezTo>
                <a:cubicBezTo>
                  <a:pt x="53" y="61"/>
                  <a:pt x="52" y="61"/>
                  <a:pt x="52" y="61"/>
                </a:cubicBezTo>
                <a:cubicBezTo>
                  <a:pt x="39" y="52"/>
                  <a:pt x="39" y="52"/>
                  <a:pt x="39" y="52"/>
                </a:cubicBezTo>
                <a:cubicBezTo>
                  <a:pt x="36" y="50"/>
                  <a:pt x="35" y="47"/>
                  <a:pt x="35" y="43"/>
                </a:cubicBezTo>
                <a:cubicBezTo>
                  <a:pt x="35" y="37"/>
                  <a:pt x="35" y="37"/>
                  <a:pt x="35" y="37"/>
                </a:cubicBezTo>
                <a:cubicBezTo>
                  <a:pt x="35" y="36"/>
                  <a:pt x="36" y="35"/>
                  <a:pt x="37" y="35"/>
                </a:cubicBezTo>
                <a:cubicBezTo>
                  <a:pt x="39" y="35"/>
                  <a:pt x="40" y="36"/>
                  <a:pt x="40" y="37"/>
                </a:cubicBezTo>
                <a:cubicBezTo>
                  <a:pt x="40" y="43"/>
                  <a:pt x="40" y="43"/>
                  <a:pt x="40" y="43"/>
                </a:cubicBezTo>
                <a:cubicBezTo>
                  <a:pt x="40" y="45"/>
                  <a:pt x="41" y="47"/>
                  <a:pt x="42" y="48"/>
                </a:cubicBezTo>
                <a:lnTo>
                  <a:pt x="55" y="56"/>
                </a:lnTo>
                <a:close/>
                <a:moveTo>
                  <a:pt x="99" y="119"/>
                </a:moveTo>
                <a:cubicBezTo>
                  <a:pt x="99" y="125"/>
                  <a:pt x="99" y="125"/>
                  <a:pt x="99" y="125"/>
                </a:cubicBezTo>
                <a:cubicBezTo>
                  <a:pt x="99" y="126"/>
                  <a:pt x="97" y="128"/>
                  <a:pt x="96" y="128"/>
                </a:cubicBezTo>
                <a:cubicBezTo>
                  <a:pt x="95" y="128"/>
                  <a:pt x="93" y="126"/>
                  <a:pt x="93" y="125"/>
                </a:cubicBezTo>
                <a:cubicBezTo>
                  <a:pt x="93" y="119"/>
                  <a:pt x="93" y="119"/>
                  <a:pt x="93" y="119"/>
                </a:cubicBezTo>
                <a:cubicBezTo>
                  <a:pt x="93" y="117"/>
                  <a:pt x="92" y="115"/>
                  <a:pt x="91" y="114"/>
                </a:cubicBezTo>
                <a:cubicBezTo>
                  <a:pt x="79" y="106"/>
                  <a:pt x="79" y="106"/>
                  <a:pt x="79" y="106"/>
                </a:cubicBezTo>
                <a:cubicBezTo>
                  <a:pt x="77" y="105"/>
                  <a:pt x="77" y="104"/>
                  <a:pt x="78" y="103"/>
                </a:cubicBezTo>
                <a:cubicBezTo>
                  <a:pt x="79" y="101"/>
                  <a:pt x="80" y="101"/>
                  <a:pt x="81" y="102"/>
                </a:cubicBezTo>
                <a:cubicBezTo>
                  <a:pt x="94" y="110"/>
                  <a:pt x="94" y="110"/>
                  <a:pt x="94" y="110"/>
                </a:cubicBezTo>
                <a:cubicBezTo>
                  <a:pt x="97" y="112"/>
                  <a:pt x="99" y="115"/>
                  <a:pt x="99" y="1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C7B07F25-938D-D249-965E-3CBBBC8DF7B0}"/>
              </a:ext>
            </a:extLst>
          </p:cNvPr>
          <p:cNvSpPr txBox="1"/>
          <p:nvPr/>
        </p:nvSpPr>
        <p:spPr>
          <a:xfrm>
            <a:off x="4924896" y="902872"/>
            <a:ext cx="1768322" cy="856260"/>
          </a:xfrm>
          <a:prstGeom prst="rect">
            <a:avLst/>
          </a:prstGeom>
          <a:noFill/>
        </p:spPr>
        <p:txBody>
          <a:bodyPr wrap="square" lIns="0" rIns="0" rtlCol="0">
            <a:spAutoFit/>
          </a:bodyPr>
          <a:lstStyle/>
          <a:p>
            <a:pPr algn="ctr">
              <a:lnSpc>
                <a:spcPct val="120000"/>
              </a:lnSpc>
              <a:spcBef>
                <a:spcPts val="600"/>
              </a:spcBef>
            </a:pPr>
            <a:r>
              <a:rPr lang="en-US" sz="1400" spc="-60" dirty="0">
                <a:latin typeface="+mj-lt"/>
              </a:rPr>
              <a:t>Process name</a:t>
            </a:r>
          </a:p>
          <a:p>
            <a:pPr algn="ctr">
              <a:lnSpc>
                <a:spcPct val="120000"/>
              </a:lnSpc>
              <a:spcBef>
                <a:spcPts val="600"/>
              </a:spcBef>
            </a:pPr>
            <a:r>
              <a:rPr lang="en-US" sz="1200" spc="-60" dirty="0"/>
              <a:t>A peep at some distant orb has power.</a:t>
            </a:r>
          </a:p>
        </p:txBody>
      </p:sp>
      <p:sp>
        <p:nvSpPr>
          <p:cNvPr id="23" name="Freeform 18"/>
          <p:cNvSpPr>
            <a:spLocks/>
          </p:cNvSpPr>
          <p:nvPr/>
        </p:nvSpPr>
        <p:spPr bwMode="auto">
          <a:xfrm>
            <a:off x="7290735" y="1809383"/>
            <a:ext cx="1408056" cy="1408056"/>
          </a:xfrm>
          <a:custGeom>
            <a:avLst/>
            <a:gdLst>
              <a:gd name="T0" fmla="*/ 27 w 377"/>
              <a:gd name="T1" fmla="*/ 236 h 377"/>
              <a:gd name="T2" fmla="*/ 141 w 377"/>
              <a:gd name="T3" fmla="*/ 26 h 377"/>
              <a:gd name="T4" fmla="*/ 351 w 377"/>
              <a:gd name="T5" fmla="*/ 140 h 377"/>
              <a:gd name="T6" fmla="*/ 237 w 377"/>
              <a:gd name="T7" fmla="*/ 350 h 377"/>
              <a:gd name="T8" fmla="*/ 27 w 377"/>
              <a:gd name="T9" fmla="*/ 236 h 377"/>
            </a:gdLst>
            <a:ahLst/>
            <a:cxnLst>
              <a:cxn ang="0">
                <a:pos x="T0" y="T1"/>
              </a:cxn>
              <a:cxn ang="0">
                <a:pos x="T2" y="T3"/>
              </a:cxn>
              <a:cxn ang="0">
                <a:pos x="T4" y="T5"/>
              </a:cxn>
              <a:cxn ang="0">
                <a:pos x="T6" y="T7"/>
              </a:cxn>
              <a:cxn ang="0">
                <a:pos x="T8" y="T9"/>
              </a:cxn>
            </a:cxnLst>
            <a:rect l="0" t="0" r="r" b="b"/>
            <a:pathLst>
              <a:path w="377" h="377">
                <a:moveTo>
                  <a:pt x="27" y="236"/>
                </a:moveTo>
                <a:cubicBezTo>
                  <a:pt x="0" y="146"/>
                  <a:pt x="51" y="52"/>
                  <a:pt x="141" y="26"/>
                </a:cubicBezTo>
                <a:cubicBezTo>
                  <a:pt x="230" y="0"/>
                  <a:pt x="324" y="51"/>
                  <a:pt x="351" y="140"/>
                </a:cubicBezTo>
                <a:cubicBezTo>
                  <a:pt x="377" y="230"/>
                  <a:pt x="326" y="324"/>
                  <a:pt x="237" y="350"/>
                </a:cubicBezTo>
                <a:cubicBezTo>
                  <a:pt x="147" y="377"/>
                  <a:pt x="53" y="325"/>
                  <a:pt x="27" y="236"/>
                </a:cubicBezTo>
                <a:close/>
              </a:path>
            </a:pathLst>
          </a:custGeom>
          <a:solidFill>
            <a:schemeClr val="bg1"/>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5" name="Freeform 2123"/>
          <p:cNvSpPr>
            <a:spLocks noEditPoints="1"/>
          </p:cNvSpPr>
          <p:nvPr/>
        </p:nvSpPr>
        <p:spPr bwMode="auto">
          <a:xfrm>
            <a:off x="7742926" y="2227523"/>
            <a:ext cx="503669" cy="548017"/>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TextBox 25">
            <a:extLst>
              <a:ext uri="{FF2B5EF4-FFF2-40B4-BE49-F238E27FC236}">
                <a16:creationId xmlns:a16="http://schemas.microsoft.com/office/drawing/2014/main" id="{C7B07F25-938D-D249-965E-3CBBBC8DF7B0}"/>
              </a:ext>
            </a:extLst>
          </p:cNvPr>
          <p:cNvSpPr txBox="1"/>
          <p:nvPr/>
        </p:nvSpPr>
        <p:spPr>
          <a:xfrm>
            <a:off x="7110599" y="3306821"/>
            <a:ext cx="1768322" cy="871008"/>
          </a:xfrm>
          <a:prstGeom prst="rect">
            <a:avLst/>
          </a:prstGeom>
          <a:noFill/>
        </p:spPr>
        <p:txBody>
          <a:bodyPr wrap="square" lIns="0" rIns="0" rtlCol="0">
            <a:spAutoFit/>
          </a:bodyPr>
          <a:lstStyle/>
          <a:p>
            <a:pPr algn="ctr">
              <a:lnSpc>
                <a:spcPct val="120000"/>
              </a:lnSpc>
              <a:spcBef>
                <a:spcPts val="600"/>
              </a:spcBef>
            </a:pPr>
            <a:r>
              <a:rPr lang="en-US" sz="1400" spc="-60" dirty="0">
                <a:latin typeface="+mj-lt"/>
              </a:rPr>
              <a:t>Process name</a:t>
            </a:r>
          </a:p>
          <a:p>
            <a:pPr algn="ctr">
              <a:lnSpc>
                <a:spcPct val="120000"/>
              </a:lnSpc>
              <a:spcBef>
                <a:spcPts val="600"/>
              </a:spcBef>
            </a:pPr>
            <a:r>
              <a:rPr lang="en-US" sz="1200" spc="-60" dirty="0"/>
              <a:t>A peep at some distant orb has power.</a:t>
            </a:r>
          </a:p>
        </p:txBody>
      </p:sp>
      <p:sp>
        <p:nvSpPr>
          <p:cNvPr id="30" name="Freeform 5"/>
          <p:cNvSpPr>
            <a:spLocks/>
          </p:cNvSpPr>
          <p:nvPr/>
        </p:nvSpPr>
        <p:spPr bwMode="auto">
          <a:xfrm>
            <a:off x="10304463" y="1708151"/>
            <a:ext cx="1017588" cy="2884488"/>
          </a:xfrm>
          <a:custGeom>
            <a:avLst/>
            <a:gdLst>
              <a:gd name="T0" fmla="*/ 240 w 479"/>
              <a:gd name="T1" fmla="*/ 0 h 1364"/>
              <a:gd name="T2" fmla="*/ 126 w 479"/>
              <a:gd name="T3" fmla="*/ 0 h 1364"/>
              <a:gd name="T4" fmla="*/ 126 w 479"/>
              <a:gd name="T5" fmla="*/ 82 h 1364"/>
              <a:gd name="T6" fmla="*/ 0 w 479"/>
              <a:gd name="T7" fmla="*/ 682 h 1364"/>
              <a:gd name="T8" fmla="*/ 126 w 479"/>
              <a:gd name="T9" fmla="*/ 1283 h 1364"/>
              <a:gd name="T10" fmla="*/ 126 w 479"/>
              <a:gd name="T11" fmla="*/ 1364 h 1364"/>
              <a:gd name="T12" fmla="*/ 240 w 479"/>
              <a:gd name="T13" fmla="*/ 1364 h 1364"/>
              <a:gd name="T14" fmla="*/ 479 w 479"/>
              <a:gd name="T15" fmla="*/ 682 h 1364"/>
              <a:gd name="T16" fmla="*/ 240 w 479"/>
              <a:gd name="T17" fmla="*/ 0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364">
                <a:moveTo>
                  <a:pt x="240" y="0"/>
                </a:moveTo>
                <a:cubicBezTo>
                  <a:pt x="126" y="0"/>
                  <a:pt x="126" y="0"/>
                  <a:pt x="126" y="0"/>
                </a:cubicBezTo>
                <a:cubicBezTo>
                  <a:pt x="126" y="82"/>
                  <a:pt x="126" y="82"/>
                  <a:pt x="126" y="82"/>
                </a:cubicBezTo>
                <a:cubicBezTo>
                  <a:pt x="51" y="197"/>
                  <a:pt x="0" y="423"/>
                  <a:pt x="0" y="682"/>
                </a:cubicBezTo>
                <a:cubicBezTo>
                  <a:pt x="0" y="942"/>
                  <a:pt x="51" y="1168"/>
                  <a:pt x="126" y="1283"/>
                </a:cubicBezTo>
                <a:cubicBezTo>
                  <a:pt x="126" y="1364"/>
                  <a:pt x="126" y="1364"/>
                  <a:pt x="126" y="1364"/>
                </a:cubicBezTo>
                <a:cubicBezTo>
                  <a:pt x="240" y="1364"/>
                  <a:pt x="240" y="1364"/>
                  <a:pt x="240" y="1364"/>
                </a:cubicBezTo>
                <a:cubicBezTo>
                  <a:pt x="372" y="1364"/>
                  <a:pt x="479" y="1059"/>
                  <a:pt x="479" y="682"/>
                </a:cubicBezTo>
                <a:cubicBezTo>
                  <a:pt x="479" y="306"/>
                  <a:pt x="372" y="0"/>
                  <a:pt x="24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6"/>
          <p:cNvSpPr>
            <a:spLocks noChangeArrowheads="1"/>
          </p:cNvSpPr>
          <p:nvPr/>
        </p:nvSpPr>
        <p:spPr bwMode="auto">
          <a:xfrm>
            <a:off x="10063162" y="1708151"/>
            <a:ext cx="1019175" cy="2884488"/>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7"/>
          <p:cNvSpPr>
            <a:spLocks noChangeArrowheads="1"/>
          </p:cNvSpPr>
          <p:nvPr/>
        </p:nvSpPr>
        <p:spPr bwMode="auto">
          <a:xfrm>
            <a:off x="10123488" y="2000251"/>
            <a:ext cx="814388" cy="230346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Oval 8"/>
          <p:cNvSpPr>
            <a:spLocks noChangeArrowheads="1"/>
          </p:cNvSpPr>
          <p:nvPr/>
        </p:nvSpPr>
        <p:spPr bwMode="auto">
          <a:xfrm>
            <a:off x="10196513" y="2332038"/>
            <a:ext cx="579438" cy="1638300"/>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9"/>
          <p:cNvSpPr>
            <a:spLocks noChangeArrowheads="1"/>
          </p:cNvSpPr>
          <p:nvPr/>
        </p:nvSpPr>
        <p:spPr bwMode="auto">
          <a:xfrm>
            <a:off x="10267950" y="2611438"/>
            <a:ext cx="382588" cy="108108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10"/>
          <p:cNvSpPr>
            <a:spLocks noChangeArrowheads="1"/>
          </p:cNvSpPr>
          <p:nvPr/>
        </p:nvSpPr>
        <p:spPr bwMode="auto">
          <a:xfrm>
            <a:off x="10347325" y="2909888"/>
            <a:ext cx="171450" cy="484188"/>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9C8BE4C-6957-02C0-E653-15E0CF76FFB4}"/>
              </a:ext>
            </a:extLst>
          </p:cNvPr>
          <p:cNvSpPr txBox="1"/>
          <p:nvPr/>
        </p:nvSpPr>
        <p:spPr>
          <a:xfrm>
            <a:off x="3491840" y="329632"/>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244953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2"/>
          <p:cNvSpPr>
            <a:spLocks/>
          </p:cNvSpPr>
          <p:nvPr/>
        </p:nvSpPr>
        <p:spPr bwMode="auto">
          <a:xfrm>
            <a:off x="4146325" y="1910897"/>
            <a:ext cx="2439988" cy="1916113"/>
          </a:xfrm>
          <a:custGeom>
            <a:avLst/>
            <a:gdLst>
              <a:gd name="T0" fmla="*/ 962 w 1101"/>
              <a:gd name="T1" fmla="*/ 330 h 865"/>
              <a:gd name="T2" fmla="*/ 865 w 1101"/>
              <a:gd name="T3" fmla="*/ 369 h 865"/>
              <a:gd name="T4" fmla="*/ 865 w 1101"/>
              <a:gd name="T5" fmla="*/ 0 h 865"/>
              <a:gd name="T6" fmla="*/ 0 w 1101"/>
              <a:gd name="T7" fmla="*/ 865 h 865"/>
              <a:gd name="T8" fmla="*/ 342 w 1101"/>
              <a:gd name="T9" fmla="*/ 865 h 865"/>
              <a:gd name="T10" fmla="*/ 327 w 1101"/>
              <a:gd name="T11" fmla="*/ 799 h 865"/>
              <a:gd name="T12" fmla="*/ 484 w 1101"/>
              <a:gd name="T13" fmla="*/ 642 h 865"/>
              <a:gd name="T14" fmla="*/ 642 w 1101"/>
              <a:gd name="T15" fmla="*/ 799 h 865"/>
              <a:gd name="T16" fmla="*/ 627 w 1101"/>
              <a:gd name="T17" fmla="*/ 865 h 865"/>
              <a:gd name="T18" fmla="*/ 865 w 1101"/>
              <a:gd name="T19" fmla="*/ 865 h 865"/>
              <a:gd name="T20" fmla="*/ 865 w 1101"/>
              <a:gd name="T21" fmla="*/ 570 h 865"/>
              <a:gd name="T22" fmla="*/ 962 w 1101"/>
              <a:gd name="T23" fmla="*/ 609 h 865"/>
              <a:gd name="T24" fmla="*/ 1101 w 1101"/>
              <a:gd name="T25" fmla="*/ 469 h 865"/>
              <a:gd name="T26" fmla="*/ 962 w 1101"/>
              <a:gd name="T27" fmla="*/ 33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1" h="865">
                <a:moveTo>
                  <a:pt x="962" y="330"/>
                </a:moveTo>
                <a:cubicBezTo>
                  <a:pt x="924" y="330"/>
                  <a:pt x="890" y="345"/>
                  <a:pt x="865" y="369"/>
                </a:cubicBezTo>
                <a:cubicBezTo>
                  <a:pt x="865" y="0"/>
                  <a:pt x="865" y="0"/>
                  <a:pt x="865" y="0"/>
                </a:cubicBezTo>
                <a:cubicBezTo>
                  <a:pt x="390" y="6"/>
                  <a:pt x="6" y="390"/>
                  <a:pt x="0" y="865"/>
                </a:cubicBezTo>
                <a:cubicBezTo>
                  <a:pt x="342" y="865"/>
                  <a:pt x="342" y="865"/>
                  <a:pt x="342" y="865"/>
                </a:cubicBezTo>
                <a:cubicBezTo>
                  <a:pt x="332" y="845"/>
                  <a:pt x="327" y="823"/>
                  <a:pt x="327" y="799"/>
                </a:cubicBezTo>
                <a:cubicBezTo>
                  <a:pt x="327" y="712"/>
                  <a:pt x="398" y="642"/>
                  <a:pt x="484" y="642"/>
                </a:cubicBezTo>
                <a:cubicBezTo>
                  <a:pt x="571" y="642"/>
                  <a:pt x="642" y="712"/>
                  <a:pt x="642" y="799"/>
                </a:cubicBezTo>
                <a:cubicBezTo>
                  <a:pt x="642" y="823"/>
                  <a:pt x="636" y="845"/>
                  <a:pt x="627" y="865"/>
                </a:cubicBezTo>
                <a:cubicBezTo>
                  <a:pt x="865" y="865"/>
                  <a:pt x="865" y="865"/>
                  <a:pt x="865" y="865"/>
                </a:cubicBezTo>
                <a:cubicBezTo>
                  <a:pt x="865" y="570"/>
                  <a:pt x="865" y="570"/>
                  <a:pt x="865" y="570"/>
                </a:cubicBezTo>
                <a:cubicBezTo>
                  <a:pt x="890" y="594"/>
                  <a:pt x="924" y="609"/>
                  <a:pt x="962" y="609"/>
                </a:cubicBezTo>
                <a:cubicBezTo>
                  <a:pt x="1039" y="609"/>
                  <a:pt x="1101" y="547"/>
                  <a:pt x="1101" y="469"/>
                </a:cubicBezTo>
                <a:cubicBezTo>
                  <a:pt x="1101" y="392"/>
                  <a:pt x="1039" y="330"/>
                  <a:pt x="962" y="330"/>
                </a:cubicBezTo>
                <a:close/>
              </a:path>
            </a:pathLst>
          </a:custGeom>
          <a:solidFill>
            <a:schemeClr val="accent4"/>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6103713" y="1910897"/>
            <a:ext cx="1927225" cy="2438400"/>
          </a:xfrm>
          <a:custGeom>
            <a:avLst/>
            <a:gdLst>
              <a:gd name="T0" fmla="*/ 870 w 870"/>
              <a:gd name="T1" fmla="*/ 865 h 1101"/>
              <a:gd name="T2" fmla="*/ 0 w 870"/>
              <a:gd name="T3" fmla="*/ 0 h 1101"/>
              <a:gd name="T4" fmla="*/ 0 w 870"/>
              <a:gd name="T5" fmla="*/ 333 h 1101"/>
              <a:gd name="T6" fmla="*/ 79 w 870"/>
              <a:gd name="T7" fmla="*/ 312 h 1101"/>
              <a:gd name="T8" fmla="*/ 236 w 870"/>
              <a:gd name="T9" fmla="*/ 469 h 1101"/>
              <a:gd name="T10" fmla="*/ 79 w 870"/>
              <a:gd name="T11" fmla="*/ 627 h 1101"/>
              <a:gd name="T12" fmla="*/ 0 w 870"/>
              <a:gd name="T13" fmla="*/ 606 h 1101"/>
              <a:gd name="T14" fmla="*/ 0 w 870"/>
              <a:gd name="T15" fmla="*/ 865 h 1101"/>
              <a:gd name="T16" fmla="*/ 299 w 870"/>
              <a:gd name="T17" fmla="*/ 865 h 1101"/>
              <a:gd name="T18" fmla="*/ 260 w 870"/>
              <a:gd name="T19" fmla="*/ 962 h 1101"/>
              <a:gd name="T20" fmla="*/ 400 w 870"/>
              <a:gd name="T21" fmla="*/ 1101 h 1101"/>
              <a:gd name="T22" fmla="*/ 540 w 870"/>
              <a:gd name="T23" fmla="*/ 962 h 1101"/>
              <a:gd name="T24" fmla="*/ 501 w 870"/>
              <a:gd name="T25" fmla="*/ 865 h 1101"/>
              <a:gd name="T26" fmla="*/ 870 w 870"/>
              <a:gd name="T27" fmla="*/ 865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0" h="1101">
                <a:moveTo>
                  <a:pt x="870" y="865"/>
                </a:moveTo>
                <a:cubicBezTo>
                  <a:pt x="864" y="388"/>
                  <a:pt x="478" y="3"/>
                  <a:pt x="0" y="0"/>
                </a:cubicBezTo>
                <a:cubicBezTo>
                  <a:pt x="0" y="333"/>
                  <a:pt x="0" y="333"/>
                  <a:pt x="0" y="333"/>
                </a:cubicBezTo>
                <a:cubicBezTo>
                  <a:pt x="23" y="320"/>
                  <a:pt x="50" y="312"/>
                  <a:pt x="79" y="312"/>
                </a:cubicBezTo>
                <a:cubicBezTo>
                  <a:pt x="165" y="312"/>
                  <a:pt x="236" y="383"/>
                  <a:pt x="236" y="469"/>
                </a:cubicBezTo>
                <a:cubicBezTo>
                  <a:pt x="236" y="556"/>
                  <a:pt x="165" y="627"/>
                  <a:pt x="79" y="627"/>
                </a:cubicBezTo>
                <a:cubicBezTo>
                  <a:pt x="50" y="627"/>
                  <a:pt x="23" y="619"/>
                  <a:pt x="0" y="606"/>
                </a:cubicBezTo>
                <a:cubicBezTo>
                  <a:pt x="0" y="865"/>
                  <a:pt x="0" y="865"/>
                  <a:pt x="0" y="865"/>
                </a:cubicBezTo>
                <a:cubicBezTo>
                  <a:pt x="299" y="865"/>
                  <a:pt x="299" y="865"/>
                  <a:pt x="299" y="865"/>
                </a:cubicBezTo>
                <a:cubicBezTo>
                  <a:pt x="275" y="890"/>
                  <a:pt x="260" y="924"/>
                  <a:pt x="260" y="962"/>
                </a:cubicBezTo>
                <a:cubicBezTo>
                  <a:pt x="260" y="1039"/>
                  <a:pt x="323" y="1101"/>
                  <a:pt x="400" y="1101"/>
                </a:cubicBezTo>
                <a:cubicBezTo>
                  <a:pt x="477" y="1101"/>
                  <a:pt x="540" y="1039"/>
                  <a:pt x="540" y="962"/>
                </a:cubicBezTo>
                <a:cubicBezTo>
                  <a:pt x="540" y="924"/>
                  <a:pt x="525" y="890"/>
                  <a:pt x="501" y="865"/>
                </a:cubicBezTo>
                <a:lnTo>
                  <a:pt x="870" y="865"/>
                </a:lnTo>
                <a:close/>
              </a:path>
            </a:pathLst>
          </a:custGeom>
          <a:solidFill>
            <a:schemeClr val="accent3"/>
          </a:solidFill>
          <a:ln w="1905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4146325" y="3369810"/>
            <a:ext cx="1917700" cy="2422525"/>
          </a:xfrm>
          <a:custGeom>
            <a:avLst/>
            <a:gdLst>
              <a:gd name="T0" fmla="*/ 788 w 865"/>
              <a:gd name="T1" fmla="*/ 479 h 1094"/>
              <a:gd name="T2" fmla="*/ 865 w 865"/>
              <a:gd name="T3" fmla="*/ 500 h 1094"/>
              <a:gd name="T4" fmla="*/ 865 w 865"/>
              <a:gd name="T5" fmla="*/ 224 h 1094"/>
              <a:gd name="T6" fmla="*/ 596 w 865"/>
              <a:gd name="T7" fmla="*/ 224 h 1094"/>
              <a:gd name="T8" fmla="*/ 624 w 865"/>
              <a:gd name="T9" fmla="*/ 140 h 1094"/>
              <a:gd name="T10" fmla="*/ 484 w 865"/>
              <a:gd name="T11" fmla="*/ 0 h 1094"/>
              <a:gd name="T12" fmla="*/ 345 w 865"/>
              <a:gd name="T13" fmla="*/ 140 h 1094"/>
              <a:gd name="T14" fmla="*/ 373 w 865"/>
              <a:gd name="T15" fmla="*/ 224 h 1094"/>
              <a:gd name="T16" fmla="*/ 0 w 865"/>
              <a:gd name="T17" fmla="*/ 224 h 1094"/>
              <a:gd name="T18" fmla="*/ 865 w 865"/>
              <a:gd name="T19" fmla="*/ 1094 h 1094"/>
              <a:gd name="T20" fmla="*/ 865 w 865"/>
              <a:gd name="T21" fmla="*/ 773 h 1094"/>
              <a:gd name="T22" fmla="*/ 788 w 865"/>
              <a:gd name="T23" fmla="*/ 794 h 1094"/>
              <a:gd name="T24" fmla="*/ 630 w 865"/>
              <a:gd name="T25" fmla="*/ 637 h 1094"/>
              <a:gd name="T26" fmla="*/ 788 w 865"/>
              <a:gd name="T27" fmla="*/ 47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5" h="1094">
                <a:moveTo>
                  <a:pt x="788" y="479"/>
                </a:moveTo>
                <a:cubicBezTo>
                  <a:pt x="816" y="479"/>
                  <a:pt x="842" y="487"/>
                  <a:pt x="865" y="500"/>
                </a:cubicBezTo>
                <a:cubicBezTo>
                  <a:pt x="865" y="224"/>
                  <a:pt x="865" y="224"/>
                  <a:pt x="865" y="224"/>
                </a:cubicBezTo>
                <a:cubicBezTo>
                  <a:pt x="596" y="224"/>
                  <a:pt x="596" y="224"/>
                  <a:pt x="596" y="224"/>
                </a:cubicBezTo>
                <a:cubicBezTo>
                  <a:pt x="613" y="201"/>
                  <a:pt x="624" y="172"/>
                  <a:pt x="624" y="140"/>
                </a:cubicBezTo>
                <a:cubicBezTo>
                  <a:pt x="624" y="63"/>
                  <a:pt x="561" y="0"/>
                  <a:pt x="484" y="0"/>
                </a:cubicBezTo>
                <a:cubicBezTo>
                  <a:pt x="407" y="0"/>
                  <a:pt x="345" y="63"/>
                  <a:pt x="345" y="140"/>
                </a:cubicBezTo>
                <a:cubicBezTo>
                  <a:pt x="345" y="172"/>
                  <a:pt x="355" y="201"/>
                  <a:pt x="373" y="224"/>
                </a:cubicBezTo>
                <a:cubicBezTo>
                  <a:pt x="0" y="224"/>
                  <a:pt x="0" y="224"/>
                  <a:pt x="0" y="224"/>
                </a:cubicBezTo>
                <a:cubicBezTo>
                  <a:pt x="3" y="702"/>
                  <a:pt x="388" y="1088"/>
                  <a:pt x="865" y="1094"/>
                </a:cubicBezTo>
                <a:cubicBezTo>
                  <a:pt x="865" y="773"/>
                  <a:pt x="865" y="773"/>
                  <a:pt x="865" y="773"/>
                </a:cubicBezTo>
                <a:cubicBezTo>
                  <a:pt x="842" y="786"/>
                  <a:pt x="816" y="794"/>
                  <a:pt x="788" y="794"/>
                </a:cubicBezTo>
                <a:cubicBezTo>
                  <a:pt x="701" y="794"/>
                  <a:pt x="630" y="723"/>
                  <a:pt x="630" y="637"/>
                </a:cubicBezTo>
                <a:cubicBezTo>
                  <a:pt x="630" y="550"/>
                  <a:pt x="701" y="479"/>
                  <a:pt x="788" y="479"/>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5583013" y="3866697"/>
            <a:ext cx="2447925" cy="1925638"/>
          </a:xfrm>
          <a:custGeom>
            <a:avLst/>
            <a:gdLst>
              <a:gd name="T0" fmla="*/ 771 w 1105"/>
              <a:gd name="T1" fmla="*/ 0 h 870"/>
              <a:gd name="T2" fmla="*/ 792 w 1105"/>
              <a:gd name="T3" fmla="*/ 79 h 870"/>
              <a:gd name="T4" fmla="*/ 635 w 1105"/>
              <a:gd name="T5" fmla="*/ 236 h 870"/>
              <a:gd name="T6" fmla="*/ 478 w 1105"/>
              <a:gd name="T7" fmla="*/ 79 h 870"/>
              <a:gd name="T8" fmla="*/ 499 w 1105"/>
              <a:gd name="T9" fmla="*/ 0 h 870"/>
              <a:gd name="T10" fmla="*/ 235 w 1105"/>
              <a:gd name="T11" fmla="*/ 0 h 870"/>
              <a:gd name="T12" fmla="*/ 235 w 1105"/>
              <a:gd name="T13" fmla="*/ 311 h 870"/>
              <a:gd name="T14" fmla="*/ 140 w 1105"/>
              <a:gd name="T15" fmla="*/ 273 h 870"/>
              <a:gd name="T16" fmla="*/ 0 w 1105"/>
              <a:gd name="T17" fmla="*/ 413 h 870"/>
              <a:gd name="T18" fmla="*/ 140 w 1105"/>
              <a:gd name="T19" fmla="*/ 552 h 870"/>
              <a:gd name="T20" fmla="*/ 235 w 1105"/>
              <a:gd name="T21" fmla="*/ 514 h 870"/>
              <a:gd name="T22" fmla="*/ 235 w 1105"/>
              <a:gd name="T23" fmla="*/ 870 h 870"/>
              <a:gd name="T24" fmla="*/ 1105 w 1105"/>
              <a:gd name="T25" fmla="*/ 0 h 870"/>
              <a:gd name="T26" fmla="*/ 771 w 1105"/>
              <a:gd name="T27"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5" h="870">
                <a:moveTo>
                  <a:pt x="771" y="0"/>
                </a:moveTo>
                <a:cubicBezTo>
                  <a:pt x="785" y="23"/>
                  <a:pt x="792" y="50"/>
                  <a:pt x="792" y="79"/>
                </a:cubicBezTo>
                <a:cubicBezTo>
                  <a:pt x="792" y="165"/>
                  <a:pt x="722" y="236"/>
                  <a:pt x="635" y="236"/>
                </a:cubicBezTo>
                <a:cubicBezTo>
                  <a:pt x="548" y="236"/>
                  <a:pt x="478" y="165"/>
                  <a:pt x="478" y="79"/>
                </a:cubicBezTo>
                <a:cubicBezTo>
                  <a:pt x="478" y="50"/>
                  <a:pt x="485" y="23"/>
                  <a:pt x="499" y="0"/>
                </a:cubicBezTo>
                <a:cubicBezTo>
                  <a:pt x="235" y="0"/>
                  <a:pt x="235" y="0"/>
                  <a:pt x="235" y="0"/>
                </a:cubicBezTo>
                <a:cubicBezTo>
                  <a:pt x="235" y="311"/>
                  <a:pt x="235" y="311"/>
                  <a:pt x="235" y="311"/>
                </a:cubicBezTo>
                <a:cubicBezTo>
                  <a:pt x="210" y="287"/>
                  <a:pt x="177" y="273"/>
                  <a:pt x="140" y="273"/>
                </a:cubicBezTo>
                <a:cubicBezTo>
                  <a:pt x="63" y="273"/>
                  <a:pt x="0" y="335"/>
                  <a:pt x="0" y="413"/>
                </a:cubicBezTo>
                <a:cubicBezTo>
                  <a:pt x="0" y="490"/>
                  <a:pt x="63" y="552"/>
                  <a:pt x="140" y="552"/>
                </a:cubicBezTo>
                <a:cubicBezTo>
                  <a:pt x="177" y="552"/>
                  <a:pt x="210" y="538"/>
                  <a:pt x="235" y="514"/>
                </a:cubicBezTo>
                <a:cubicBezTo>
                  <a:pt x="235" y="870"/>
                  <a:pt x="235" y="870"/>
                  <a:pt x="235" y="870"/>
                </a:cubicBezTo>
                <a:cubicBezTo>
                  <a:pt x="714" y="867"/>
                  <a:pt x="1102" y="479"/>
                  <a:pt x="1105" y="0"/>
                </a:cubicBezTo>
                <a:lnTo>
                  <a:pt x="771" y="0"/>
                </a:lnTo>
                <a:close/>
              </a:path>
            </a:pathLst>
          </a:custGeom>
          <a:solidFill>
            <a:schemeClr val="accent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6" name="TextBox 25">
            <a:extLst>
              <a:ext uri="{FF2B5EF4-FFF2-40B4-BE49-F238E27FC236}">
                <a16:creationId xmlns:a16="http://schemas.microsoft.com/office/drawing/2014/main" id="{C8B59BBD-9ADA-5E47-8858-82EB166C8EF6}"/>
              </a:ext>
            </a:extLst>
          </p:cNvPr>
          <p:cNvSpPr txBox="1"/>
          <p:nvPr/>
        </p:nvSpPr>
        <p:spPr>
          <a:xfrm>
            <a:off x="1415771" y="2168552"/>
            <a:ext cx="2275026" cy="961545"/>
          </a:xfrm>
          <a:prstGeom prst="rect">
            <a:avLst/>
          </a:prstGeom>
          <a:noFill/>
        </p:spPr>
        <p:txBody>
          <a:bodyPr wrap="square" lIns="0" rIns="0" rtlCol="0">
            <a:spAutoFit/>
          </a:bodyPr>
          <a:lstStyle/>
          <a:p>
            <a:pPr algn="r">
              <a:lnSpc>
                <a:spcPct val="120000"/>
              </a:lnSpc>
              <a:spcBef>
                <a:spcPts val="600"/>
              </a:spcBef>
            </a:pPr>
            <a:r>
              <a:rPr lang="en-US" sz="1600" spc="-60" dirty="0">
                <a:latin typeface="+mj-lt"/>
              </a:rPr>
              <a:t>Process name</a:t>
            </a:r>
          </a:p>
          <a:p>
            <a:pPr algn="r">
              <a:lnSpc>
                <a:spcPct val="120000"/>
              </a:lnSpc>
              <a:spcBef>
                <a:spcPts val="600"/>
              </a:spcBef>
            </a:pPr>
            <a:r>
              <a:rPr lang="en-US" sz="1400" spc="-60" dirty="0"/>
              <a:t>A peep at some distant orb has power.</a:t>
            </a:r>
          </a:p>
        </p:txBody>
      </p:sp>
      <p:sp>
        <p:nvSpPr>
          <p:cNvPr id="27" name="TextBox 26">
            <a:extLst>
              <a:ext uri="{FF2B5EF4-FFF2-40B4-BE49-F238E27FC236}">
                <a16:creationId xmlns:a16="http://schemas.microsoft.com/office/drawing/2014/main" id="{C8B59BBD-9ADA-5E47-8858-82EB166C8EF6}"/>
              </a:ext>
            </a:extLst>
          </p:cNvPr>
          <p:cNvSpPr txBox="1"/>
          <p:nvPr/>
        </p:nvSpPr>
        <p:spPr>
          <a:xfrm>
            <a:off x="1415771" y="4511702"/>
            <a:ext cx="2275026" cy="961545"/>
          </a:xfrm>
          <a:prstGeom prst="rect">
            <a:avLst/>
          </a:prstGeom>
          <a:noFill/>
        </p:spPr>
        <p:txBody>
          <a:bodyPr wrap="square" lIns="0" rIns="0" rtlCol="0">
            <a:spAutoFit/>
          </a:bodyPr>
          <a:lstStyle/>
          <a:p>
            <a:pPr algn="r">
              <a:lnSpc>
                <a:spcPct val="120000"/>
              </a:lnSpc>
              <a:spcBef>
                <a:spcPts val="600"/>
              </a:spcBef>
            </a:pPr>
            <a:r>
              <a:rPr lang="en-US" sz="1600" spc="-60" dirty="0">
                <a:latin typeface="+mj-lt"/>
              </a:rPr>
              <a:t>Process name</a:t>
            </a:r>
          </a:p>
          <a:p>
            <a:pPr algn="r">
              <a:lnSpc>
                <a:spcPct val="120000"/>
              </a:lnSpc>
              <a:spcBef>
                <a:spcPts val="600"/>
              </a:spcBef>
            </a:pPr>
            <a:r>
              <a:rPr lang="en-US" sz="1400" spc="-60" dirty="0"/>
              <a:t>A peep at some distant orb has power.</a:t>
            </a:r>
          </a:p>
        </p:txBody>
      </p:sp>
      <p:sp>
        <p:nvSpPr>
          <p:cNvPr id="14" name="Oval 13"/>
          <p:cNvSpPr/>
          <p:nvPr/>
        </p:nvSpPr>
        <p:spPr>
          <a:xfrm>
            <a:off x="4360911" y="2512489"/>
            <a:ext cx="313342" cy="313342"/>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1200" dirty="0">
                <a:solidFill>
                  <a:schemeClr val="bg1"/>
                </a:solidFill>
              </a:rPr>
              <a:t>1</a:t>
            </a:r>
          </a:p>
        </p:txBody>
      </p:sp>
      <p:sp>
        <p:nvSpPr>
          <p:cNvPr id="30" name="Oval 29"/>
          <p:cNvSpPr/>
          <p:nvPr/>
        </p:nvSpPr>
        <p:spPr>
          <a:xfrm>
            <a:off x="4360911" y="4835803"/>
            <a:ext cx="313342" cy="313342"/>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1200" dirty="0">
                <a:solidFill>
                  <a:schemeClr val="bg1"/>
                </a:solidFill>
              </a:rPr>
              <a:t>2</a:t>
            </a:r>
          </a:p>
        </p:txBody>
      </p:sp>
      <p:sp>
        <p:nvSpPr>
          <p:cNvPr id="31" name="Oval 30"/>
          <p:cNvSpPr/>
          <p:nvPr/>
        </p:nvSpPr>
        <p:spPr>
          <a:xfrm>
            <a:off x="7500713" y="2512489"/>
            <a:ext cx="313342" cy="313342"/>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1200" dirty="0">
                <a:solidFill>
                  <a:schemeClr val="bg1"/>
                </a:solidFill>
              </a:rPr>
              <a:t>3</a:t>
            </a:r>
          </a:p>
        </p:txBody>
      </p:sp>
      <p:sp>
        <p:nvSpPr>
          <p:cNvPr id="32" name="Oval 31"/>
          <p:cNvSpPr/>
          <p:nvPr/>
        </p:nvSpPr>
        <p:spPr>
          <a:xfrm>
            <a:off x="7500713" y="4835803"/>
            <a:ext cx="313342" cy="313342"/>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1200" dirty="0">
                <a:solidFill>
                  <a:schemeClr val="bg1"/>
                </a:solidFill>
              </a:rPr>
              <a:t>4</a:t>
            </a:r>
          </a:p>
        </p:txBody>
      </p:sp>
      <p:sp>
        <p:nvSpPr>
          <p:cNvPr id="33" name="TextBox 32">
            <a:extLst>
              <a:ext uri="{FF2B5EF4-FFF2-40B4-BE49-F238E27FC236}">
                <a16:creationId xmlns:a16="http://schemas.microsoft.com/office/drawing/2014/main" id="{C8B59BBD-9ADA-5E47-8858-82EB166C8EF6}"/>
              </a:ext>
            </a:extLst>
          </p:cNvPr>
          <p:cNvSpPr txBox="1"/>
          <p:nvPr/>
        </p:nvSpPr>
        <p:spPr>
          <a:xfrm>
            <a:off x="8430535" y="2168552"/>
            <a:ext cx="2275026" cy="981807"/>
          </a:xfrm>
          <a:prstGeom prst="rect">
            <a:avLst/>
          </a:prstGeom>
          <a:noFill/>
        </p:spPr>
        <p:txBody>
          <a:bodyPr wrap="square" lIns="0" rIns="0" rtlCol="0">
            <a:spAutoFit/>
          </a:bodyPr>
          <a:lstStyle/>
          <a:p>
            <a:pPr>
              <a:lnSpc>
                <a:spcPct val="120000"/>
              </a:lnSpc>
              <a:spcBef>
                <a:spcPts val="600"/>
              </a:spcBef>
            </a:pPr>
            <a:r>
              <a:rPr lang="en-US" sz="1600" spc="-60" dirty="0">
                <a:latin typeface="+mj-lt"/>
              </a:rPr>
              <a:t>Process name</a:t>
            </a:r>
          </a:p>
          <a:p>
            <a:pPr>
              <a:lnSpc>
                <a:spcPct val="120000"/>
              </a:lnSpc>
              <a:spcBef>
                <a:spcPts val="600"/>
              </a:spcBef>
            </a:pPr>
            <a:r>
              <a:rPr lang="en-US" sz="1400" spc="-60" dirty="0"/>
              <a:t>A peep at some distant orb has power.</a:t>
            </a:r>
          </a:p>
        </p:txBody>
      </p:sp>
      <p:sp>
        <p:nvSpPr>
          <p:cNvPr id="34" name="TextBox 33">
            <a:extLst>
              <a:ext uri="{FF2B5EF4-FFF2-40B4-BE49-F238E27FC236}">
                <a16:creationId xmlns:a16="http://schemas.microsoft.com/office/drawing/2014/main" id="{C8B59BBD-9ADA-5E47-8858-82EB166C8EF6}"/>
              </a:ext>
            </a:extLst>
          </p:cNvPr>
          <p:cNvSpPr txBox="1"/>
          <p:nvPr/>
        </p:nvSpPr>
        <p:spPr>
          <a:xfrm>
            <a:off x="8430535" y="4511702"/>
            <a:ext cx="2275026" cy="961545"/>
          </a:xfrm>
          <a:prstGeom prst="rect">
            <a:avLst/>
          </a:prstGeom>
          <a:noFill/>
        </p:spPr>
        <p:txBody>
          <a:bodyPr wrap="square" lIns="0" rIns="0" rtlCol="0">
            <a:spAutoFit/>
          </a:bodyPr>
          <a:lstStyle/>
          <a:p>
            <a:pPr>
              <a:lnSpc>
                <a:spcPct val="120000"/>
              </a:lnSpc>
              <a:spcBef>
                <a:spcPts val="600"/>
              </a:spcBef>
            </a:pPr>
            <a:r>
              <a:rPr lang="en-US" sz="1600" spc="-60" dirty="0">
                <a:latin typeface="+mj-lt"/>
              </a:rPr>
              <a:t>Process name</a:t>
            </a:r>
          </a:p>
          <a:p>
            <a:pPr>
              <a:lnSpc>
                <a:spcPct val="120000"/>
              </a:lnSpc>
              <a:spcBef>
                <a:spcPts val="600"/>
              </a:spcBef>
            </a:pPr>
            <a:r>
              <a:rPr lang="en-US" sz="1400" spc="-60" dirty="0"/>
              <a:t>A peep at some distant orb has power.</a:t>
            </a:r>
          </a:p>
        </p:txBody>
      </p:sp>
      <p:sp>
        <p:nvSpPr>
          <p:cNvPr id="17" name="Freeform 2101">
            <a:extLst>
              <a:ext uri="{FF2B5EF4-FFF2-40B4-BE49-F238E27FC236}">
                <a16:creationId xmlns:a16="http://schemas.microsoft.com/office/drawing/2014/main" id="{5A22D685-F638-E141-B43E-8166305393DF}"/>
              </a:ext>
            </a:extLst>
          </p:cNvPr>
          <p:cNvSpPr>
            <a:spLocks noEditPoints="1"/>
          </p:cNvSpPr>
          <p:nvPr/>
        </p:nvSpPr>
        <p:spPr bwMode="auto">
          <a:xfrm>
            <a:off x="4845466" y="2715619"/>
            <a:ext cx="434267" cy="455259"/>
          </a:xfrm>
          <a:custGeom>
            <a:avLst/>
            <a:gdLst>
              <a:gd name="T0" fmla="*/ 154 w 154"/>
              <a:gd name="T1" fmla="*/ 22 h 160"/>
              <a:gd name="T2" fmla="*/ 77 w 154"/>
              <a:gd name="T3" fmla="*/ 0 h 160"/>
              <a:gd name="T4" fmla="*/ 0 w 154"/>
              <a:gd name="T5" fmla="*/ 22 h 160"/>
              <a:gd name="T6" fmla="*/ 6 w 154"/>
              <a:gd name="T7" fmla="*/ 30 h 160"/>
              <a:gd name="T8" fmla="*/ 58 w 154"/>
              <a:gd name="T9" fmla="*/ 102 h 160"/>
              <a:gd name="T10" fmla="*/ 58 w 154"/>
              <a:gd name="T11" fmla="*/ 156 h 160"/>
              <a:gd name="T12" fmla="*/ 60 w 154"/>
              <a:gd name="T13" fmla="*/ 159 h 160"/>
              <a:gd name="T14" fmla="*/ 62 w 154"/>
              <a:gd name="T15" fmla="*/ 160 h 160"/>
              <a:gd name="T16" fmla="*/ 95 w 154"/>
              <a:gd name="T17" fmla="*/ 127 h 160"/>
              <a:gd name="T18" fmla="*/ 95 w 154"/>
              <a:gd name="T19" fmla="*/ 102 h 160"/>
              <a:gd name="T20" fmla="*/ 148 w 154"/>
              <a:gd name="T21" fmla="*/ 30 h 160"/>
              <a:gd name="T22" fmla="*/ 148 w 154"/>
              <a:gd name="T23" fmla="*/ 30 h 160"/>
              <a:gd name="T24" fmla="*/ 154 w 154"/>
              <a:gd name="T25" fmla="*/ 22 h 160"/>
              <a:gd name="T26" fmla="*/ 77 w 154"/>
              <a:gd name="T27" fmla="*/ 6 h 160"/>
              <a:gd name="T28" fmla="*/ 147 w 154"/>
              <a:gd name="T29" fmla="*/ 22 h 160"/>
              <a:gd name="T30" fmla="*/ 144 w 154"/>
              <a:gd name="T31" fmla="*/ 26 h 160"/>
              <a:gd name="T32" fmla="*/ 144 w 154"/>
              <a:gd name="T33" fmla="*/ 26 h 160"/>
              <a:gd name="T34" fmla="*/ 144 w 154"/>
              <a:gd name="T35" fmla="*/ 26 h 160"/>
              <a:gd name="T36" fmla="*/ 77 w 154"/>
              <a:gd name="T37" fmla="*/ 37 h 160"/>
              <a:gd name="T38" fmla="*/ 10 w 154"/>
              <a:gd name="T39" fmla="*/ 26 h 160"/>
              <a:gd name="T40" fmla="*/ 10 w 154"/>
              <a:gd name="T41" fmla="*/ 26 h 160"/>
              <a:gd name="T42" fmla="*/ 8 w 154"/>
              <a:gd name="T43" fmla="*/ 25 h 160"/>
              <a:gd name="T44" fmla="*/ 6 w 154"/>
              <a:gd name="T45" fmla="*/ 22 h 160"/>
              <a:gd name="T46" fmla="*/ 77 w 154"/>
              <a:gd name="T47" fmla="*/ 6 h 160"/>
              <a:gd name="T48" fmla="*/ 89 w 154"/>
              <a:gd name="T49" fmla="*/ 125 h 160"/>
              <a:gd name="T50" fmla="*/ 65 w 154"/>
              <a:gd name="T51" fmla="*/ 149 h 160"/>
              <a:gd name="T52" fmla="*/ 65 w 154"/>
              <a:gd name="T53" fmla="*/ 104 h 160"/>
              <a:gd name="T54" fmla="*/ 89 w 154"/>
              <a:gd name="T55" fmla="*/ 104 h 160"/>
              <a:gd name="T56" fmla="*/ 89 w 154"/>
              <a:gd name="T57" fmla="*/ 125 h 160"/>
              <a:gd name="T58" fmla="*/ 91 w 154"/>
              <a:gd name="T59" fmla="*/ 98 h 160"/>
              <a:gd name="T60" fmla="*/ 63 w 154"/>
              <a:gd name="T61" fmla="*/ 98 h 160"/>
              <a:gd name="T62" fmla="*/ 17 w 154"/>
              <a:gd name="T63" fmla="*/ 36 h 160"/>
              <a:gd name="T64" fmla="*/ 77 w 154"/>
              <a:gd name="T65" fmla="*/ 43 h 160"/>
              <a:gd name="T66" fmla="*/ 136 w 154"/>
              <a:gd name="T67" fmla="*/ 36 h 160"/>
              <a:gd name="T68" fmla="*/ 91 w 154"/>
              <a:gd name="T6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60">
                <a:moveTo>
                  <a:pt x="154" y="22"/>
                </a:moveTo>
                <a:cubicBezTo>
                  <a:pt x="154" y="7"/>
                  <a:pt x="115" y="0"/>
                  <a:pt x="77" y="0"/>
                </a:cubicBezTo>
                <a:cubicBezTo>
                  <a:pt x="39" y="0"/>
                  <a:pt x="0" y="7"/>
                  <a:pt x="0" y="22"/>
                </a:cubicBezTo>
                <a:cubicBezTo>
                  <a:pt x="0" y="25"/>
                  <a:pt x="2" y="28"/>
                  <a:pt x="6" y="30"/>
                </a:cubicBezTo>
                <a:cubicBezTo>
                  <a:pt x="58" y="102"/>
                  <a:pt x="58" y="102"/>
                  <a:pt x="58" y="102"/>
                </a:cubicBezTo>
                <a:cubicBezTo>
                  <a:pt x="58" y="156"/>
                  <a:pt x="58" y="156"/>
                  <a:pt x="58" y="156"/>
                </a:cubicBezTo>
                <a:cubicBezTo>
                  <a:pt x="58" y="158"/>
                  <a:pt x="59" y="159"/>
                  <a:pt x="60" y="159"/>
                </a:cubicBezTo>
                <a:cubicBezTo>
                  <a:pt x="62" y="160"/>
                  <a:pt x="62" y="160"/>
                  <a:pt x="62" y="160"/>
                </a:cubicBezTo>
                <a:cubicBezTo>
                  <a:pt x="95" y="127"/>
                  <a:pt x="95" y="127"/>
                  <a:pt x="95" y="127"/>
                </a:cubicBezTo>
                <a:cubicBezTo>
                  <a:pt x="95" y="102"/>
                  <a:pt x="95" y="102"/>
                  <a:pt x="95" y="102"/>
                </a:cubicBezTo>
                <a:cubicBezTo>
                  <a:pt x="148" y="30"/>
                  <a:pt x="148" y="30"/>
                  <a:pt x="148" y="30"/>
                </a:cubicBezTo>
                <a:cubicBezTo>
                  <a:pt x="148" y="30"/>
                  <a:pt x="148" y="30"/>
                  <a:pt x="148" y="30"/>
                </a:cubicBezTo>
                <a:cubicBezTo>
                  <a:pt x="152" y="28"/>
                  <a:pt x="154" y="25"/>
                  <a:pt x="154" y="22"/>
                </a:cubicBezTo>
                <a:close/>
                <a:moveTo>
                  <a:pt x="77" y="6"/>
                </a:moveTo>
                <a:cubicBezTo>
                  <a:pt x="120" y="6"/>
                  <a:pt x="147" y="15"/>
                  <a:pt x="147" y="22"/>
                </a:cubicBezTo>
                <a:cubicBezTo>
                  <a:pt x="147" y="23"/>
                  <a:pt x="146" y="24"/>
                  <a:pt x="144" y="26"/>
                </a:cubicBezTo>
                <a:cubicBezTo>
                  <a:pt x="144" y="26"/>
                  <a:pt x="144" y="26"/>
                  <a:pt x="144" y="26"/>
                </a:cubicBezTo>
                <a:cubicBezTo>
                  <a:pt x="144" y="26"/>
                  <a:pt x="144" y="26"/>
                  <a:pt x="144" y="26"/>
                </a:cubicBezTo>
                <a:cubicBezTo>
                  <a:pt x="135" y="31"/>
                  <a:pt x="111" y="37"/>
                  <a:pt x="77" y="37"/>
                </a:cubicBezTo>
                <a:cubicBezTo>
                  <a:pt x="43" y="37"/>
                  <a:pt x="18" y="31"/>
                  <a:pt x="10" y="26"/>
                </a:cubicBezTo>
                <a:cubicBezTo>
                  <a:pt x="10" y="26"/>
                  <a:pt x="10" y="26"/>
                  <a:pt x="10" y="26"/>
                </a:cubicBezTo>
                <a:cubicBezTo>
                  <a:pt x="8" y="25"/>
                  <a:pt x="8" y="25"/>
                  <a:pt x="8" y="25"/>
                </a:cubicBezTo>
                <a:cubicBezTo>
                  <a:pt x="7" y="24"/>
                  <a:pt x="6" y="23"/>
                  <a:pt x="6" y="22"/>
                </a:cubicBezTo>
                <a:cubicBezTo>
                  <a:pt x="6" y="15"/>
                  <a:pt x="34" y="6"/>
                  <a:pt x="77" y="6"/>
                </a:cubicBezTo>
                <a:close/>
                <a:moveTo>
                  <a:pt x="89" y="125"/>
                </a:moveTo>
                <a:cubicBezTo>
                  <a:pt x="65" y="149"/>
                  <a:pt x="65" y="149"/>
                  <a:pt x="65" y="149"/>
                </a:cubicBezTo>
                <a:cubicBezTo>
                  <a:pt x="65" y="104"/>
                  <a:pt x="65" y="104"/>
                  <a:pt x="65" y="104"/>
                </a:cubicBezTo>
                <a:cubicBezTo>
                  <a:pt x="89" y="104"/>
                  <a:pt x="89" y="104"/>
                  <a:pt x="89" y="104"/>
                </a:cubicBezTo>
                <a:lnTo>
                  <a:pt x="89" y="125"/>
                </a:lnTo>
                <a:close/>
                <a:moveTo>
                  <a:pt x="91" y="98"/>
                </a:moveTo>
                <a:cubicBezTo>
                  <a:pt x="63" y="98"/>
                  <a:pt x="63" y="98"/>
                  <a:pt x="63" y="98"/>
                </a:cubicBezTo>
                <a:cubicBezTo>
                  <a:pt x="17" y="36"/>
                  <a:pt x="17" y="36"/>
                  <a:pt x="17" y="36"/>
                </a:cubicBezTo>
                <a:cubicBezTo>
                  <a:pt x="32" y="40"/>
                  <a:pt x="54" y="43"/>
                  <a:pt x="77" y="43"/>
                </a:cubicBezTo>
                <a:cubicBezTo>
                  <a:pt x="99" y="43"/>
                  <a:pt x="122" y="40"/>
                  <a:pt x="136" y="36"/>
                </a:cubicBezTo>
                <a:lnTo>
                  <a:pt x="91"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112">
            <a:extLst>
              <a:ext uri="{FF2B5EF4-FFF2-40B4-BE49-F238E27FC236}">
                <a16:creationId xmlns:a16="http://schemas.microsoft.com/office/drawing/2014/main" id="{FF270020-01B5-6C41-A8DD-AC3EE91F5967}"/>
              </a:ext>
            </a:extLst>
          </p:cNvPr>
          <p:cNvSpPr>
            <a:spLocks noEditPoints="1"/>
          </p:cNvSpPr>
          <p:nvPr/>
        </p:nvSpPr>
        <p:spPr bwMode="auto">
          <a:xfrm>
            <a:off x="4874985" y="4497586"/>
            <a:ext cx="375228" cy="455259"/>
          </a:xfrm>
          <a:custGeom>
            <a:avLst/>
            <a:gdLst>
              <a:gd name="T0" fmla="*/ 123 w 133"/>
              <a:gd name="T1" fmla="*/ 155 h 160"/>
              <a:gd name="T2" fmla="*/ 109 w 133"/>
              <a:gd name="T3" fmla="*/ 144 h 160"/>
              <a:gd name="T4" fmla="*/ 100 w 133"/>
              <a:gd name="T5" fmla="*/ 99 h 160"/>
              <a:gd name="T6" fmla="*/ 100 w 133"/>
              <a:gd name="T7" fmla="*/ 61 h 160"/>
              <a:gd name="T8" fmla="*/ 109 w 133"/>
              <a:gd name="T9" fmla="*/ 16 h 160"/>
              <a:gd name="T10" fmla="*/ 123 w 133"/>
              <a:gd name="T11" fmla="*/ 5 h 160"/>
              <a:gd name="T12" fmla="*/ 133 w 133"/>
              <a:gd name="T13" fmla="*/ 3 h 160"/>
              <a:gd name="T14" fmla="*/ 123 w 133"/>
              <a:gd name="T15" fmla="*/ 0 h 160"/>
              <a:gd name="T16" fmla="*/ 13 w 133"/>
              <a:gd name="T17" fmla="*/ 0 h 160"/>
              <a:gd name="T18" fmla="*/ 3 w 133"/>
              <a:gd name="T19" fmla="*/ 0 h 160"/>
              <a:gd name="T20" fmla="*/ 3 w 133"/>
              <a:gd name="T21" fmla="*/ 5 h 160"/>
              <a:gd name="T22" fmla="*/ 11 w 133"/>
              <a:gd name="T23" fmla="*/ 16 h 160"/>
              <a:gd name="T24" fmla="*/ 24 w 133"/>
              <a:gd name="T25" fmla="*/ 43 h 160"/>
              <a:gd name="T26" fmla="*/ 62 w 133"/>
              <a:gd name="T27" fmla="*/ 80 h 160"/>
              <a:gd name="T28" fmla="*/ 24 w 133"/>
              <a:gd name="T29" fmla="*/ 117 h 160"/>
              <a:gd name="T30" fmla="*/ 11 w 133"/>
              <a:gd name="T31" fmla="*/ 144 h 160"/>
              <a:gd name="T32" fmla="*/ 3 w 133"/>
              <a:gd name="T33" fmla="*/ 155 h 160"/>
              <a:gd name="T34" fmla="*/ 3 w 133"/>
              <a:gd name="T35" fmla="*/ 160 h 160"/>
              <a:gd name="T36" fmla="*/ 13 w 133"/>
              <a:gd name="T37" fmla="*/ 160 h 160"/>
              <a:gd name="T38" fmla="*/ 123 w 133"/>
              <a:gd name="T39" fmla="*/ 160 h 160"/>
              <a:gd name="T40" fmla="*/ 133 w 133"/>
              <a:gd name="T41" fmla="*/ 157 h 160"/>
              <a:gd name="T42" fmla="*/ 16 w 133"/>
              <a:gd name="T43" fmla="*/ 11 h 160"/>
              <a:gd name="T44" fmla="*/ 117 w 133"/>
              <a:gd name="T45" fmla="*/ 5 h 160"/>
              <a:gd name="T46" fmla="*/ 109 w 133"/>
              <a:gd name="T47" fmla="*/ 11 h 160"/>
              <a:gd name="T48" fmla="*/ 16 w 133"/>
              <a:gd name="T49" fmla="*/ 11 h 160"/>
              <a:gd name="T50" fmla="*/ 29 w 133"/>
              <a:gd name="T51" fmla="*/ 43 h 160"/>
              <a:gd name="T52" fmla="*/ 104 w 133"/>
              <a:gd name="T53" fmla="*/ 16 h 160"/>
              <a:gd name="T54" fmla="*/ 97 w 133"/>
              <a:gd name="T55" fmla="*/ 57 h 160"/>
              <a:gd name="T56" fmla="*/ 37 w 133"/>
              <a:gd name="T57" fmla="*/ 57 h 160"/>
              <a:gd name="T58" fmla="*/ 37 w 133"/>
              <a:gd name="T59" fmla="*/ 103 h 160"/>
              <a:gd name="T60" fmla="*/ 97 w 133"/>
              <a:gd name="T61" fmla="*/ 103 h 160"/>
              <a:gd name="T62" fmla="*/ 104 w 133"/>
              <a:gd name="T63" fmla="*/ 144 h 160"/>
              <a:gd name="T64" fmla="*/ 29 w 133"/>
              <a:gd name="T65" fmla="*/ 117 h 160"/>
              <a:gd name="T66" fmla="*/ 24 w 133"/>
              <a:gd name="T67" fmla="*/ 149 h 160"/>
              <a:gd name="T68" fmla="*/ 117 w 133"/>
              <a:gd name="T69" fmla="*/ 149 h 160"/>
              <a:gd name="T70" fmla="*/ 16 w 133"/>
              <a:gd name="T71" fmla="*/ 155 h 160"/>
              <a:gd name="T72" fmla="*/ 55 w 133"/>
              <a:gd name="T73" fmla="*/ 56 h 160"/>
              <a:gd name="T74" fmla="*/ 53 w 133"/>
              <a:gd name="T75" fmla="*/ 61 h 160"/>
              <a:gd name="T76" fmla="*/ 39 w 133"/>
              <a:gd name="T77" fmla="*/ 52 h 160"/>
              <a:gd name="T78" fmla="*/ 35 w 133"/>
              <a:gd name="T79" fmla="*/ 37 h 160"/>
              <a:gd name="T80" fmla="*/ 40 w 133"/>
              <a:gd name="T81" fmla="*/ 37 h 160"/>
              <a:gd name="T82" fmla="*/ 42 w 133"/>
              <a:gd name="T83" fmla="*/ 48 h 160"/>
              <a:gd name="T84" fmla="*/ 99 w 133"/>
              <a:gd name="T85" fmla="*/ 119 h 160"/>
              <a:gd name="T86" fmla="*/ 96 w 133"/>
              <a:gd name="T87" fmla="*/ 128 h 160"/>
              <a:gd name="T88" fmla="*/ 93 w 133"/>
              <a:gd name="T89" fmla="*/ 119 h 160"/>
              <a:gd name="T90" fmla="*/ 79 w 133"/>
              <a:gd name="T91" fmla="*/ 106 h 160"/>
              <a:gd name="T92" fmla="*/ 81 w 133"/>
              <a:gd name="T93" fmla="*/ 102 h 160"/>
              <a:gd name="T94" fmla="*/ 99 w 133"/>
              <a:gd name="T95" fmla="*/ 1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60">
                <a:moveTo>
                  <a:pt x="131" y="155"/>
                </a:moveTo>
                <a:cubicBezTo>
                  <a:pt x="123" y="155"/>
                  <a:pt x="123" y="155"/>
                  <a:pt x="123" y="155"/>
                </a:cubicBezTo>
                <a:cubicBezTo>
                  <a:pt x="123" y="144"/>
                  <a:pt x="123" y="144"/>
                  <a:pt x="123" y="144"/>
                </a:cubicBezTo>
                <a:cubicBezTo>
                  <a:pt x="109" y="144"/>
                  <a:pt x="109" y="144"/>
                  <a:pt x="109" y="144"/>
                </a:cubicBezTo>
                <a:cubicBezTo>
                  <a:pt x="109" y="117"/>
                  <a:pt x="109" y="117"/>
                  <a:pt x="109" y="117"/>
                </a:cubicBezTo>
                <a:cubicBezTo>
                  <a:pt x="109" y="110"/>
                  <a:pt x="106" y="103"/>
                  <a:pt x="100" y="99"/>
                </a:cubicBezTo>
                <a:cubicBezTo>
                  <a:pt x="71" y="80"/>
                  <a:pt x="71" y="80"/>
                  <a:pt x="71" y="80"/>
                </a:cubicBezTo>
                <a:cubicBezTo>
                  <a:pt x="100" y="61"/>
                  <a:pt x="100" y="61"/>
                  <a:pt x="100" y="61"/>
                </a:cubicBezTo>
                <a:cubicBezTo>
                  <a:pt x="106" y="57"/>
                  <a:pt x="109" y="50"/>
                  <a:pt x="109" y="43"/>
                </a:cubicBezTo>
                <a:cubicBezTo>
                  <a:pt x="109" y="16"/>
                  <a:pt x="109" y="16"/>
                  <a:pt x="109" y="16"/>
                </a:cubicBezTo>
                <a:cubicBezTo>
                  <a:pt x="123" y="16"/>
                  <a:pt x="123" y="16"/>
                  <a:pt x="123" y="16"/>
                </a:cubicBezTo>
                <a:cubicBezTo>
                  <a:pt x="123" y="5"/>
                  <a:pt x="123" y="5"/>
                  <a:pt x="123" y="5"/>
                </a:cubicBezTo>
                <a:cubicBezTo>
                  <a:pt x="131" y="5"/>
                  <a:pt x="131" y="5"/>
                  <a:pt x="131" y="5"/>
                </a:cubicBezTo>
                <a:cubicBezTo>
                  <a:pt x="132" y="5"/>
                  <a:pt x="133" y="4"/>
                  <a:pt x="133" y="3"/>
                </a:cubicBezTo>
                <a:cubicBezTo>
                  <a:pt x="133" y="1"/>
                  <a:pt x="132" y="0"/>
                  <a:pt x="131" y="0"/>
                </a:cubicBezTo>
                <a:cubicBezTo>
                  <a:pt x="123" y="0"/>
                  <a:pt x="123" y="0"/>
                  <a:pt x="123" y="0"/>
                </a:cubicBezTo>
                <a:cubicBezTo>
                  <a:pt x="120" y="0"/>
                  <a:pt x="120" y="0"/>
                  <a:pt x="120" y="0"/>
                </a:cubicBezTo>
                <a:cubicBezTo>
                  <a:pt x="13" y="0"/>
                  <a:pt x="13" y="0"/>
                  <a:pt x="13" y="0"/>
                </a:cubicBezTo>
                <a:cubicBezTo>
                  <a:pt x="11" y="0"/>
                  <a:pt x="11" y="0"/>
                  <a:pt x="11" y="0"/>
                </a:cubicBezTo>
                <a:cubicBezTo>
                  <a:pt x="3" y="0"/>
                  <a:pt x="3" y="0"/>
                  <a:pt x="3" y="0"/>
                </a:cubicBezTo>
                <a:cubicBezTo>
                  <a:pt x="1" y="0"/>
                  <a:pt x="0" y="1"/>
                  <a:pt x="0" y="3"/>
                </a:cubicBezTo>
                <a:cubicBezTo>
                  <a:pt x="0" y="4"/>
                  <a:pt x="1" y="5"/>
                  <a:pt x="3" y="5"/>
                </a:cubicBezTo>
                <a:cubicBezTo>
                  <a:pt x="11" y="5"/>
                  <a:pt x="11" y="5"/>
                  <a:pt x="11" y="5"/>
                </a:cubicBezTo>
                <a:cubicBezTo>
                  <a:pt x="11" y="16"/>
                  <a:pt x="11" y="16"/>
                  <a:pt x="11" y="16"/>
                </a:cubicBezTo>
                <a:cubicBezTo>
                  <a:pt x="24" y="16"/>
                  <a:pt x="24" y="16"/>
                  <a:pt x="24" y="16"/>
                </a:cubicBezTo>
                <a:cubicBezTo>
                  <a:pt x="24" y="43"/>
                  <a:pt x="24" y="43"/>
                  <a:pt x="24" y="43"/>
                </a:cubicBezTo>
                <a:cubicBezTo>
                  <a:pt x="24" y="50"/>
                  <a:pt x="28" y="57"/>
                  <a:pt x="34" y="61"/>
                </a:cubicBezTo>
                <a:cubicBezTo>
                  <a:pt x="62" y="80"/>
                  <a:pt x="62" y="80"/>
                  <a:pt x="62" y="80"/>
                </a:cubicBezTo>
                <a:cubicBezTo>
                  <a:pt x="34" y="99"/>
                  <a:pt x="34" y="99"/>
                  <a:pt x="34" y="99"/>
                </a:cubicBezTo>
                <a:cubicBezTo>
                  <a:pt x="28" y="103"/>
                  <a:pt x="24" y="110"/>
                  <a:pt x="24" y="117"/>
                </a:cubicBezTo>
                <a:cubicBezTo>
                  <a:pt x="24" y="144"/>
                  <a:pt x="24" y="144"/>
                  <a:pt x="24" y="144"/>
                </a:cubicBezTo>
                <a:cubicBezTo>
                  <a:pt x="11" y="144"/>
                  <a:pt x="11" y="144"/>
                  <a:pt x="11" y="144"/>
                </a:cubicBezTo>
                <a:cubicBezTo>
                  <a:pt x="11" y="155"/>
                  <a:pt x="11" y="155"/>
                  <a:pt x="11" y="155"/>
                </a:cubicBezTo>
                <a:cubicBezTo>
                  <a:pt x="3" y="155"/>
                  <a:pt x="3" y="155"/>
                  <a:pt x="3" y="155"/>
                </a:cubicBezTo>
                <a:cubicBezTo>
                  <a:pt x="1" y="155"/>
                  <a:pt x="0" y="156"/>
                  <a:pt x="0" y="157"/>
                </a:cubicBezTo>
                <a:cubicBezTo>
                  <a:pt x="0" y="159"/>
                  <a:pt x="1" y="160"/>
                  <a:pt x="3" y="160"/>
                </a:cubicBezTo>
                <a:cubicBezTo>
                  <a:pt x="11" y="160"/>
                  <a:pt x="11" y="160"/>
                  <a:pt x="11" y="160"/>
                </a:cubicBezTo>
                <a:cubicBezTo>
                  <a:pt x="13" y="160"/>
                  <a:pt x="13" y="160"/>
                  <a:pt x="13" y="160"/>
                </a:cubicBezTo>
                <a:cubicBezTo>
                  <a:pt x="120" y="160"/>
                  <a:pt x="120" y="160"/>
                  <a:pt x="120" y="160"/>
                </a:cubicBezTo>
                <a:cubicBezTo>
                  <a:pt x="123" y="160"/>
                  <a:pt x="123" y="160"/>
                  <a:pt x="123" y="160"/>
                </a:cubicBezTo>
                <a:cubicBezTo>
                  <a:pt x="131" y="160"/>
                  <a:pt x="131" y="160"/>
                  <a:pt x="131" y="160"/>
                </a:cubicBezTo>
                <a:cubicBezTo>
                  <a:pt x="132" y="160"/>
                  <a:pt x="133" y="159"/>
                  <a:pt x="133" y="157"/>
                </a:cubicBezTo>
                <a:cubicBezTo>
                  <a:pt x="133" y="156"/>
                  <a:pt x="132" y="155"/>
                  <a:pt x="131" y="155"/>
                </a:cubicBezTo>
                <a:close/>
                <a:moveTo>
                  <a:pt x="16" y="11"/>
                </a:moveTo>
                <a:cubicBezTo>
                  <a:pt x="16" y="5"/>
                  <a:pt x="16" y="5"/>
                  <a:pt x="16" y="5"/>
                </a:cubicBezTo>
                <a:cubicBezTo>
                  <a:pt x="117" y="5"/>
                  <a:pt x="117" y="5"/>
                  <a:pt x="117" y="5"/>
                </a:cubicBezTo>
                <a:cubicBezTo>
                  <a:pt x="117" y="11"/>
                  <a:pt x="117" y="11"/>
                  <a:pt x="117" y="11"/>
                </a:cubicBezTo>
                <a:cubicBezTo>
                  <a:pt x="109" y="11"/>
                  <a:pt x="109" y="11"/>
                  <a:pt x="109" y="11"/>
                </a:cubicBezTo>
                <a:cubicBezTo>
                  <a:pt x="24" y="11"/>
                  <a:pt x="24" y="11"/>
                  <a:pt x="24" y="11"/>
                </a:cubicBezTo>
                <a:lnTo>
                  <a:pt x="16" y="11"/>
                </a:lnTo>
                <a:close/>
                <a:moveTo>
                  <a:pt x="37" y="57"/>
                </a:moveTo>
                <a:cubicBezTo>
                  <a:pt x="32" y="54"/>
                  <a:pt x="29" y="49"/>
                  <a:pt x="29" y="43"/>
                </a:cubicBezTo>
                <a:cubicBezTo>
                  <a:pt x="29" y="16"/>
                  <a:pt x="29" y="16"/>
                  <a:pt x="29" y="16"/>
                </a:cubicBezTo>
                <a:cubicBezTo>
                  <a:pt x="104" y="16"/>
                  <a:pt x="104" y="16"/>
                  <a:pt x="104" y="16"/>
                </a:cubicBezTo>
                <a:cubicBezTo>
                  <a:pt x="104" y="43"/>
                  <a:pt x="104" y="43"/>
                  <a:pt x="104" y="43"/>
                </a:cubicBezTo>
                <a:cubicBezTo>
                  <a:pt x="104" y="49"/>
                  <a:pt x="101" y="54"/>
                  <a:pt x="97" y="57"/>
                </a:cubicBezTo>
                <a:cubicBezTo>
                  <a:pt x="67" y="77"/>
                  <a:pt x="67" y="77"/>
                  <a:pt x="67" y="77"/>
                </a:cubicBezTo>
                <a:lnTo>
                  <a:pt x="37" y="57"/>
                </a:lnTo>
                <a:close/>
                <a:moveTo>
                  <a:pt x="29" y="117"/>
                </a:moveTo>
                <a:cubicBezTo>
                  <a:pt x="29" y="111"/>
                  <a:pt x="32" y="106"/>
                  <a:pt x="37" y="103"/>
                </a:cubicBezTo>
                <a:cubicBezTo>
                  <a:pt x="67" y="83"/>
                  <a:pt x="67" y="83"/>
                  <a:pt x="67" y="83"/>
                </a:cubicBezTo>
                <a:cubicBezTo>
                  <a:pt x="97" y="103"/>
                  <a:pt x="97" y="103"/>
                  <a:pt x="97" y="103"/>
                </a:cubicBezTo>
                <a:cubicBezTo>
                  <a:pt x="101" y="106"/>
                  <a:pt x="104" y="111"/>
                  <a:pt x="104" y="117"/>
                </a:cubicBezTo>
                <a:cubicBezTo>
                  <a:pt x="104" y="144"/>
                  <a:pt x="104" y="144"/>
                  <a:pt x="104" y="144"/>
                </a:cubicBezTo>
                <a:cubicBezTo>
                  <a:pt x="29" y="144"/>
                  <a:pt x="29" y="144"/>
                  <a:pt x="29" y="144"/>
                </a:cubicBezTo>
                <a:lnTo>
                  <a:pt x="29" y="117"/>
                </a:lnTo>
                <a:close/>
                <a:moveTo>
                  <a:pt x="16" y="149"/>
                </a:moveTo>
                <a:cubicBezTo>
                  <a:pt x="24" y="149"/>
                  <a:pt x="24" y="149"/>
                  <a:pt x="24" y="149"/>
                </a:cubicBezTo>
                <a:cubicBezTo>
                  <a:pt x="109" y="149"/>
                  <a:pt x="109" y="149"/>
                  <a:pt x="109" y="149"/>
                </a:cubicBezTo>
                <a:cubicBezTo>
                  <a:pt x="117" y="149"/>
                  <a:pt x="117" y="149"/>
                  <a:pt x="117" y="149"/>
                </a:cubicBezTo>
                <a:cubicBezTo>
                  <a:pt x="117" y="155"/>
                  <a:pt x="117" y="155"/>
                  <a:pt x="117" y="155"/>
                </a:cubicBezTo>
                <a:cubicBezTo>
                  <a:pt x="16" y="155"/>
                  <a:pt x="16" y="155"/>
                  <a:pt x="16" y="155"/>
                </a:cubicBezTo>
                <a:lnTo>
                  <a:pt x="16" y="149"/>
                </a:lnTo>
                <a:close/>
                <a:moveTo>
                  <a:pt x="55" y="56"/>
                </a:moveTo>
                <a:cubicBezTo>
                  <a:pt x="56" y="57"/>
                  <a:pt x="56" y="59"/>
                  <a:pt x="56" y="60"/>
                </a:cubicBezTo>
                <a:cubicBezTo>
                  <a:pt x="55" y="61"/>
                  <a:pt x="54" y="61"/>
                  <a:pt x="53" y="61"/>
                </a:cubicBezTo>
                <a:cubicBezTo>
                  <a:pt x="53" y="61"/>
                  <a:pt x="52" y="61"/>
                  <a:pt x="52" y="61"/>
                </a:cubicBezTo>
                <a:cubicBezTo>
                  <a:pt x="39" y="52"/>
                  <a:pt x="39" y="52"/>
                  <a:pt x="39" y="52"/>
                </a:cubicBezTo>
                <a:cubicBezTo>
                  <a:pt x="36" y="50"/>
                  <a:pt x="35" y="47"/>
                  <a:pt x="35" y="43"/>
                </a:cubicBezTo>
                <a:cubicBezTo>
                  <a:pt x="35" y="37"/>
                  <a:pt x="35" y="37"/>
                  <a:pt x="35" y="37"/>
                </a:cubicBezTo>
                <a:cubicBezTo>
                  <a:pt x="35" y="36"/>
                  <a:pt x="36" y="35"/>
                  <a:pt x="37" y="35"/>
                </a:cubicBezTo>
                <a:cubicBezTo>
                  <a:pt x="39" y="35"/>
                  <a:pt x="40" y="36"/>
                  <a:pt x="40" y="37"/>
                </a:cubicBezTo>
                <a:cubicBezTo>
                  <a:pt x="40" y="43"/>
                  <a:pt x="40" y="43"/>
                  <a:pt x="40" y="43"/>
                </a:cubicBezTo>
                <a:cubicBezTo>
                  <a:pt x="40" y="45"/>
                  <a:pt x="41" y="47"/>
                  <a:pt x="42" y="48"/>
                </a:cubicBezTo>
                <a:lnTo>
                  <a:pt x="55" y="56"/>
                </a:lnTo>
                <a:close/>
                <a:moveTo>
                  <a:pt x="99" y="119"/>
                </a:moveTo>
                <a:cubicBezTo>
                  <a:pt x="99" y="125"/>
                  <a:pt x="99" y="125"/>
                  <a:pt x="99" y="125"/>
                </a:cubicBezTo>
                <a:cubicBezTo>
                  <a:pt x="99" y="126"/>
                  <a:pt x="97" y="128"/>
                  <a:pt x="96" y="128"/>
                </a:cubicBezTo>
                <a:cubicBezTo>
                  <a:pt x="95" y="128"/>
                  <a:pt x="93" y="126"/>
                  <a:pt x="93" y="125"/>
                </a:cubicBezTo>
                <a:cubicBezTo>
                  <a:pt x="93" y="119"/>
                  <a:pt x="93" y="119"/>
                  <a:pt x="93" y="119"/>
                </a:cubicBezTo>
                <a:cubicBezTo>
                  <a:pt x="93" y="117"/>
                  <a:pt x="92" y="115"/>
                  <a:pt x="91" y="114"/>
                </a:cubicBezTo>
                <a:cubicBezTo>
                  <a:pt x="79" y="106"/>
                  <a:pt x="79" y="106"/>
                  <a:pt x="79" y="106"/>
                </a:cubicBezTo>
                <a:cubicBezTo>
                  <a:pt x="77" y="105"/>
                  <a:pt x="77" y="104"/>
                  <a:pt x="78" y="103"/>
                </a:cubicBezTo>
                <a:cubicBezTo>
                  <a:pt x="79" y="101"/>
                  <a:pt x="80" y="101"/>
                  <a:pt x="81" y="102"/>
                </a:cubicBezTo>
                <a:cubicBezTo>
                  <a:pt x="94" y="110"/>
                  <a:pt x="94" y="110"/>
                  <a:pt x="94" y="110"/>
                </a:cubicBezTo>
                <a:cubicBezTo>
                  <a:pt x="97" y="112"/>
                  <a:pt x="99" y="115"/>
                  <a:pt x="99"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123">
            <a:extLst>
              <a:ext uri="{FF2B5EF4-FFF2-40B4-BE49-F238E27FC236}">
                <a16:creationId xmlns:a16="http://schemas.microsoft.com/office/drawing/2014/main" id="{BDD7A364-9ECD-5241-8E1B-9EE919076B3E}"/>
              </a:ext>
            </a:extLst>
          </p:cNvPr>
          <p:cNvSpPr>
            <a:spLocks noEditPoints="1"/>
          </p:cNvSpPr>
          <p:nvPr/>
        </p:nvSpPr>
        <p:spPr bwMode="auto">
          <a:xfrm>
            <a:off x="6856383" y="2692321"/>
            <a:ext cx="504825" cy="549275"/>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73">
            <a:extLst>
              <a:ext uri="{FF2B5EF4-FFF2-40B4-BE49-F238E27FC236}">
                <a16:creationId xmlns:a16="http://schemas.microsoft.com/office/drawing/2014/main" id="{6DBE3223-87FE-EF4B-9217-1DD719D5F18D}"/>
              </a:ext>
            </a:extLst>
          </p:cNvPr>
          <p:cNvSpPr>
            <a:spLocks noEditPoints="1"/>
          </p:cNvSpPr>
          <p:nvPr/>
        </p:nvSpPr>
        <p:spPr bwMode="auto">
          <a:xfrm>
            <a:off x="6884446" y="4498242"/>
            <a:ext cx="448699" cy="453946"/>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40510C34-F304-DEC0-AD22-45B594792E46}"/>
              </a:ext>
            </a:extLst>
          </p:cNvPr>
          <p:cNvSpPr txBox="1"/>
          <p:nvPr/>
        </p:nvSpPr>
        <p:spPr>
          <a:xfrm>
            <a:off x="3491840" y="329632"/>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79470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464">
            <a:extLst>
              <a:ext uri="{FF2B5EF4-FFF2-40B4-BE49-F238E27FC236}">
                <a16:creationId xmlns:a16="http://schemas.microsoft.com/office/drawing/2014/main" id="{BB47FF60-28D5-4CEE-98F1-22D57F6AF44C}"/>
              </a:ext>
            </a:extLst>
          </p:cNvPr>
          <p:cNvSpPr>
            <a:spLocks/>
          </p:cNvSpPr>
          <p:nvPr/>
        </p:nvSpPr>
        <p:spPr bwMode="auto">
          <a:xfrm>
            <a:off x="3297830" y="1722854"/>
            <a:ext cx="2875087" cy="4096556"/>
          </a:xfrm>
          <a:custGeom>
            <a:avLst/>
            <a:gdLst>
              <a:gd name="connsiteX0" fmla="*/ 729970 w 2159801"/>
              <a:gd name="connsiteY0" fmla="*/ 288193 h 3077384"/>
              <a:gd name="connsiteX1" fmla="*/ 806093 w 2159801"/>
              <a:gd name="connsiteY1" fmla="*/ 304492 h 3077384"/>
              <a:gd name="connsiteX2" fmla="*/ 1787265 w 2159801"/>
              <a:gd name="connsiteY2" fmla="*/ 302605 h 3077384"/>
              <a:gd name="connsiteX3" fmla="*/ 2159801 w 2159801"/>
              <a:gd name="connsiteY3" fmla="*/ 674566 h 3077384"/>
              <a:gd name="connsiteX4" fmla="*/ 2159801 w 2159801"/>
              <a:gd name="connsiteY4" fmla="*/ 3077384 h 3077384"/>
              <a:gd name="connsiteX5" fmla="*/ 2024396 w 2159801"/>
              <a:gd name="connsiteY5" fmla="*/ 3077384 h 3077384"/>
              <a:gd name="connsiteX6" fmla="*/ 2024396 w 2159801"/>
              <a:gd name="connsiteY6" fmla="*/ 674566 h 3077384"/>
              <a:gd name="connsiteX7" fmla="*/ 1787265 w 2159801"/>
              <a:gd name="connsiteY7" fmla="*/ 437972 h 3077384"/>
              <a:gd name="connsiteX8" fmla="*/ 804546 w 2159801"/>
              <a:gd name="connsiteY8" fmla="*/ 441404 h 3077384"/>
              <a:gd name="connsiteX9" fmla="*/ 728767 w 2159801"/>
              <a:gd name="connsiteY9" fmla="*/ 458046 h 3077384"/>
              <a:gd name="connsiteX10" fmla="*/ 739249 w 2159801"/>
              <a:gd name="connsiteY10" fmla="*/ 370546 h 3077384"/>
              <a:gd name="connsiteX11" fmla="*/ 729970 w 2159801"/>
              <a:gd name="connsiteY11" fmla="*/ 288193 h 3077384"/>
              <a:gd name="connsiteX12" fmla="*/ 366041 w 2159801"/>
              <a:gd name="connsiteY12" fmla="*/ 0 h 3077384"/>
              <a:gd name="connsiteX13" fmla="*/ 732082 w 2159801"/>
              <a:gd name="connsiteY13" fmla="*/ 366041 h 3077384"/>
              <a:gd name="connsiteX14" fmla="*/ 366041 w 2159801"/>
              <a:gd name="connsiteY14" fmla="*/ 732082 h 3077384"/>
              <a:gd name="connsiteX15" fmla="*/ 0 w 2159801"/>
              <a:gd name="connsiteY15" fmla="*/ 366041 h 3077384"/>
              <a:gd name="connsiteX16" fmla="*/ 366041 w 2159801"/>
              <a:gd name="connsiteY16" fmla="*/ 0 h 307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9801" h="3077384">
                <a:moveTo>
                  <a:pt x="729970" y="288193"/>
                </a:moveTo>
                <a:cubicBezTo>
                  <a:pt x="754027" y="296771"/>
                  <a:pt x="779458" y="302433"/>
                  <a:pt x="806093" y="304492"/>
                </a:cubicBezTo>
                <a:cubicBezTo>
                  <a:pt x="1208184" y="304492"/>
                  <a:pt x="1382596" y="302605"/>
                  <a:pt x="1787265" y="302605"/>
                </a:cubicBezTo>
                <a:cubicBezTo>
                  <a:pt x="1992263" y="302605"/>
                  <a:pt x="2159801" y="469884"/>
                  <a:pt x="2159801" y="674566"/>
                </a:cubicBezTo>
                <a:lnTo>
                  <a:pt x="2159801" y="3077384"/>
                </a:lnTo>
                <a:lnTo>
                  <a:pt x="2024396" y="3077384"/>
                </a:lnTo>
                <a:lnTo>
                  <a:pt x="2024396" y="674566"/>
                </a:lnTo>
                <a:cubicBezTo>
                  <a:pt x="2024396" y="544517"/>
                  <a:pt x="1917515" y="437972"/>
                  <a:pt x="1787265" y="437972"/>
                </a:cubicBezTo>
                <a:cubicBezTo>
                  <a:pt x="1382080" y="437972"/>
                  <a:pt x="1207497" y="441404"/>
                  <a:pt x="804546" y="441404"/>
                </a:cubicBezTo>
                <a:cubicBezTo>
                  <a:pt x="778084" y="443634"/>
                  <a:pt x="752652" y="449296"/>
                  <a:pt x="728767" y="458046"/>
                </a:cubicBezTo>
                <a:cubicBezTo>
                  <a:pt x="735469" y="430080"/>
                  <a:pt x="739249" y="400742"/>
                  <a:pt x="739249" y="370546"/>
                </a:cubicBezTo>
                <a:cubicBezTo>
                  <a:pt x="739249" y="342237"/>
                  <a:pt x="735984" y="314786"/>
                  <a:pt x="729970" y="288193"/>
                </a:cubicBezTo>
                <a:close/>
                <a:moveTo>
                  <a:pt x="366041" y="0"/>
                </a:moveTo>
                <a:cubicBezTo>
                  <a:pt x="568200" y="0"/>
                  <a:pt x="732082" y="163882"/>
                  <a:pt x="732082" y="366041"/>
                </a:cubicBezTo>
                <a:cubicBezTo>
                  <a:pt x="732082" y="568200"/>
                  <a:pt x="568200" y="732082"/>
                  <a:pt x="366041" y="732082"/>
                </a:cubicBezTo>
                <a:cubicBezTo>
                  <a:pt x="163882" y="732082"/>
                  <a:pt x="0" y="568200"/>
                  <a:pt x="0" y="366041"/>
                </a:cubicBezTo>
                <a:cubicBezTo>
                  <a:pt x="0" y="163882"/>
                  <a:pt x="163882" y="0"/>
                  <a:pt x="366041" y="0"/>
                </a:cubicBezTo>
                <a:close/>
              </a:path>
            </a:pathLst>
          </a:custGeom>
          <a:solidFill>
            <a:srgbClr val="FA890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Oval 4586">
            <a:extLst>
              <a:ext uri="{FF2B5EF4-FFF2-40B4-BE49-F238E27FC236}">
                <a16:creationId xmlns:a16="http://schemas.microsoft.com/office/drawing/2014/main" id="{E0F4D73A-9DB3-481C-837A-40B377FD3E5B}"/>
              </a:ext>
            </a:extLst>
          </p:cNvPr>
          <p:cNvSpPr>
            <a:spLocks noChangeArrowheads="1"/>
          </p:cNvSpPr>
          <p:nvPr/>
        </p:nvSpPr>
        <p:spPr bwMode="auto">
          <a:xfrm>
            <a:off x="3412480" y="1837506"/>
            <a:ext cx="758458" cy="7540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Shape 463">
            <a:extLst>
              <a:ext uri="{FF2B5EF4-FFF2-40B4-BE49-F238E27FC236}">
                <a16:creationId xmlns:a16="http://schemas.microsoft.com/office/drawing/2014/main" id="{C5B58251-93EA-4799-AC28-CF976035A0D9}"/>
              </a:ext>
            </a:extLst>
          </p:cNvPr>
          <p:cNvSpPr>
            <a:spLocks/>
          </p:cNvSpPr>
          <p:nvPr/>
        </p:nvSpPr>
        <p:spPr bwMode="auto">
          <a:xfrm>
            <a:off x="2358573" y="3041337"/>
            <a:ext cx="3113207" cy="2778074"/>
          </a:xfrm>
          <a:custGeom>
            <a:avLst/>
            <a:gdLst>
              <a:gd name="connsiteX0" fmla="*/ 728767 w 2338680"/>
              <a:gd name="connsiteY0" fmla="*/ 278256 h 2086924"/>
              <a:gd name="connsiteX1" fmla="*/ 804457 w 2338680"/>
              <a:gd name="connsiteY1" fmla="*/ 294561 h 2086924"/>
              <a:gd name="connsiteX2" fmla="*/ 1966581 w 2338680"/>
              <a:gd name="connsiteY2" fmla="*/ 292673 h 2086924"/>
              <a:gd name="connsiteX3" fmla="*/ 2338680 w 2338680"/>
              <a:gd name="connsiteY3" fmla="*/ 664774 h 2086924"/>
              <a:gd name="connsiteX4" fmla="*/ 2338680 w 2338680"/>
              <a:gd name="connsiteY4" fmla="*/ 2086924 h 2086924"/>
              <a:gd name="connsiteX5" fmla="*/ 2203434 w 2338680"/>
              <a:gd name="connsiteY5" fmla="*/ 2086924 h 2086924"/>
              <a:gd name="connsiteX6" fmla="*/ 2203434 w 2338680"/>
              <a:gd name="connsiteY6" fmla="*/ 664774 h 2086924"/>
              <a:gd name="connsiteX7" fmla="*/ 1966581 w 2338680"/>
              <a:gd name="connsiteY7" fmla="*/ 427920 h 2086924"/>
              <a:gd name="connsiteX8" fmla="*/ 803084 w 2338680"/>
              <a:gd name="connsiteY8" fmla="*/ 431524 h 2086924"/>
              <a:gd name="connsiteX9" fmla="*/ 730655 w 2338680"/>
              <a:gd name="connsiteY9" fmla="*/ 446971 h 2086924"/>
              <a:gd name="connsiteX10" fmla="*/ 739408 w 2338680"/>
              <a:gd name="connsiteY10" fmla="*/ 366819 h 2086924"/>
              <a:gd name="connsiteX11" fmla="*/ 728767 w 2338680"/>
              <a:gd name="connsiteY11" fmla="*/ 278256 h 2086924"/>
              <a:gd name="connsiteX12" fmla="*/ 366041 w 2338680"/>
              <a:gd name="connsiteY12" fmla="*/ 0 h 2086924"/>
              <a:gd name="connsiteX13" fmla="*/ 732082 w 2338680"/>
              <a:gd name="connsiteY13" fmla="*/ 366041 h 2086924"/>
              <a:gd name="connsiteX14" fmla="*/ 366041 w 2338680"/>
              <a:gd name="connsiteY14" fmla="*/ 732082 h 2086924"/>
              <a:gd name="connsiteX15" fmla="*/ 0 w 2338680"/>
              <a:gd name="connsiteY15" fmla="*/ 366041 h 2086924"/>
              <a:gd name="connsiteX16" fmla="*/ 366041 w 2338680"/>
              <a:gd name="connsiteY16" fmla="*/ 0 h 20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8680" h="2086924">
                <a:moveTo>
                  <a:pt x="728767" y="278256"/>
                </a:moveTo>
                <a:cubicBezTo>
                  <a:pt x="752624" y="286838"/>
                  <a:pt x="778197" y="292502"/>
                  <a:pt x="804457" y="294561"/>
                </a:cubicBezTo>
                <a:cubicBezTo>
                  <a:pt x="1206249" y="294561"/>
                  <a:pt x="1562558" y="292673"/>
                  <a:pt x="1966581" y="292673"/>
                </a:cubicBezTo>
                <a:cubicBezTo>
                  <a:pt x="2171510" y="292673"/>
                  <a:pt x="2338680" y="460015"/>
                  <a:pt x="2338680" y="664774"/>
                </a:cubicBezTo>
                <a:lnTo>
                  <a:pt x="2338680" y="2086924"/>
                </a:lnTo>
                <a:lnTo>
                  <a:pt x="2203434" y="2086924"/>
                </a:lnTo>
                <a:lnTo>
                  <a:pt x="2203434" y="664774"/>
                </a:lnTo>
                <a:cubicBezTo>
                  <a:pt x="2203434" y="534676"/>
                  <a:pt x="2096678" y="427920"/>
                  <a:pt x="1966581" y="427920"/>
                </a:cubicBezTo>
                <a:cubicBezTo>
                  <a:pt x="1561871" y="427920"/>
                  <a:pt x="1205391" y="431524"/>
                  <a:pt x="803084" y="431524"/>
                </a:cubicBezTo>
                <a:cubicBezTo>
                  <a:pt x="777854" y="433584"/>
                  <a:pt x="753654" y="438905"/>
                  <a:pt x="730655" y="446971"/>
                </a:cubicBezTo>
                <a:cubicBezTo>
                  <a:pt x="736319" y="421055"/>
                  <a:pt x="739408" y="394280"/>
                  <a:pt x="739408" y="366819"/>
                </a:cubicBezTo>
                <a:cubicBezTo>
                  <a:pt x="739408" y="336268"/>
                  <a:pt x="735632" y="306576"/>
                  <a:pt x="728767" y="278256"/>
                </a:cubicBezTo>
                <a:close/>
                <a:moveTo>
                  <a:pt x="366041" y="0"/>
                </a:moveTo>
                <a:cubicBezTo>
                  <a:pt x="568200" y="0"/>
                  <a:pt x="732082" y="163882"/>
                  <a:pt x="732082" y="366041"/>
                </a:cubicBezTo>
                <a:cubicBezTo>
                  <a:pt x="732082" y="568200"/>
                  <a:pt x="568200" y="732082"/>
                  <a:pt x="366041" y="732082"/>
                </a:cubicBezTo>
                <a:cubicBezTo>
                  <a:pt x="163882" y="732082"/>
                  <a:pt x="0" y="568200"/>
                  <a:pt x="0" y="366041"/>
                </a:cubicBezTo>
                <a:cubicBezTo>
                  <a:pt x="0" y="163882"/>
                  <a:pt x="163882" y="0"/>
                  <a:pt x="366041" y="0"/>
                </a:cubicBezTo>
                <a:close/>
              </a:path>
            </a:pathLst>
          </a:custGeom>
          <a:solidFill>
            <a:srgbClr val="B41F7C"/>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Oval 4590">
            <a:extLst>
              <a:ext uri="{FF2B5EF4-FFF2-40B4-BE49-F238E27FC236}">
                <a16:creationId xmlns:a16="http://schemas.microsoft.com/office/drawing/2014/main" id="{22A5BEAE-4190-4748-AFDF-E7BD3AD8A416}"/>
              </a:ext>
            </a:extLst>
          </p:cNvPr>
          <p:cNvSpPr>
            <a:spLocks noChangeArrowheads="1"/>
          </p:cNvSpPr>
          <p:nvPr/>
        </p:nvSpPr>
        <p:spPr bwMode="auto">
          <a:xfrm>
            <a:off x="2473225" y="3151579"/>
            <a:ext cx="758458" cy="75845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Shape 462">
            <a:extLst>
              <a:ext uri="{FF2B5EF4-FFF2-40B4-BE49-F238E27FC236}">
                <a16:creationId xmlns:a16="http://schemas.microsoft.com/office/drawing/2014/main" id="{9EFD52E3-5EDC-4362-B98D-3ECD2223843F}"/>
              </a:ext>
            </a:extLst>
          </p:cNvPr>
          <p:cNvSpPr>
            <a:spLocks/>
          </p:cNvSpPr>
          <p:nvPr/>
        </p:nvSpPr>
        <p:spPr bwMode="auto">
          <a:xfrm>
            <a:off x="1688309" y="4465652"/>
            <a:ext cx="3060291" cy="1353762"/>
          </a:xfrm>
          <a:custGeom>
            <a:avLst/>
            <a:gdLst>
              <a:gd name="connsiteX0" fmla="*/ 729111 w 2298929"/>
              <a:gd name="connsiteY0" fmla="*/ 284882 h 1016963"/>
              <a:gd name="connsiteX1" fmla="*/ 804330 w 2298929"/>
              <a:gd name="connsiteY1" fmla="*/ 300857 h 1016963"/>
              <a:gd name="connsiteX2" fmla="*/ 1926610 w 2298929"/>
              <a:gd name="connsiteY2" fmla="*/ 301716 h 1016963"/>
              <a:gd name="connsiteX3" fmla="*/ 2298929 w 2298929"/>
              <a:gd name="connsiteY3" fmla="*/ 674112 h 1016963"/>
              <a:gd name="connsiteX4" fmla="*/ 2298929 w 2298929"/>
              <a:gd name="connsiteY4" fmla="*/ 1016963 h 1016963"/>
              <a:gd name="connsiteX5" fmla="*/ 2163603 w 2298929"/>
              <a:gd name="connsiteY5" fmla="*/ 1016963 h 1016963"/>
              <a:gd name="connsiteX6" fmla="*/ 2163603 w 2298929"/>
              <a:gd name="connsiteY6" fmla="*/ 674112 h 1016963"/>
              <a:gd name="connsiteX7" fmla="*/ 1926610 w 2298929"/>
              <a:gd name="connsiteY7" fmla="*/ 437070 h 1016963"/>
              <a:gd name="connsiteX8" fmla="*/ 802956 w 2298929"/>
              <a:gd name="connsiteY8" fmla="*/ 438100 h 1016963"/>
              <a:gd name="connsiteX9" fmla="*/ 728767 w 2298929"/>
              <a:gd name="connsiteY9" fmla="*/ 454075 h 1016963"/>
              <a:gd name="connsiteX10" fmla="*/ 738728 w 2298929"/>
              <a:gd name="connsiteY10" fmla="*/ 368877 h 1016963"/>
              <a:gd name="connsiteX11" fmla="*/ 729111 w 2298929"/>
              <a:gd name="connsiteY11" fmla="*/ 284882 h 1016963"/>
              <a:gd name="connsiteX12" fmla="*/ 366041 w 2298929"/>
              <a:gd name="connsiteY12" fmla="*/ 0 h 1016963"/>
              <a:gd name="connsiteX13" fmla="*/ 732082 w 2298929"/>
              <a:gd name="connsiteY13" fmla="*/ 366041 h 1016963"/>
              <a:gd name="connsiteX14" fmla="*/ 366041 w 2298929"/>
              <a:gd name="connsiteY14" fmla="*/ 732082 h 1016963"/>
              <a:gd name="connsiteX15" fmla="*/ 0 w 2298929"/>
              <a:gd name="connsiteY15" fmla="*/ 366041 h 1016963"/>
              <a:gd name="connsiteX16" fmla="*/ 366041 w 2298929"/>
              <a:gd name="connsiteY16" fmla="*/ 0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8929" h="1016963">
                <a:moveTo>
                  <a:pt x="729111" y="284882"/>
                </a:moveTo>
                <a:cubicBezTo>
                  <a:pt x="752982" y="293471"/>
                  <a:pt x="778226" y="298967"/>
                  <a:pt x="804330" y="300857"/>
                </a:cubicBezTo>
                <a:cubicBezTo>
                  <a:pt x="1177508" y="300857"/>
                  <a:pt x="1552574" y="301716"/>
                  <a:pt x="1926610" y="301716"/>
                </a:cubicBezTo>
                <a:cubicBezTo>
                  <a:pt x="2131489" y="301716"/>
                  <a:pt x="2298929" y="469191"/>
                  <a:pt x="2298929" y="674112"/>
                </a:cubicBezTo>
                <a:lnTo>
                  <a:pt x="2298929" y="1016963"/>
                </a:lnTo>
                <a:lnTo>
                  <a:pt x="2163603" y="1016963"/>
                </a:lnTo>
                <a:lnTo>
                  <a:pt x="2163603" y="674112"/>
                </a:lnTo>
                <a:cubicBezTo>
                  <a:pt x="2163603" y="543910"/>
                  <a:pt x="2056785" y="437070"/>
                  <a:pt x="1926610" y="437070"/>
                </a:cubicBezTo>
                <a:cubicBezTo>
                  <a:pt x="1552059" y="437070"/>
                  <a:pt x="1176821" y="438100"/>
                  <a:pt x="802956" y="438100"/>
                </a:cubicBezTo>
                <a:cubicBezTo>
                  <a:pt x="777196" y="440333"/>
                  <a:pt x="752295" y="445658"/>
                  <a:pt x="728767" y="454075"/>
                </a:cubicBezTo>
                <a:cubicBezTo>
                  <a:pt x="735293" y="426764"/>
                  <a:pt x="738728" y="398250"/>
                  <a:pt x="738728" y="368877"/>
                </a:cubicBezTo>
                <a:cubicBezTo>
                  <a:pt x="738728" y="340020"/>
                  <a:pt x="735465" y="311850"/>
                  <a:pt x="729111" y="284882"/>
                </a:cubicBezTo>
                <a:close/>
                <a:moveTo>
                  <a:pt x="366041" y="0"/>
                </a:moveTo>
                <a:cubicBezTo>
                  <a:pt x="568200" y="0"/>
                  <a:pt x="732082" y="163882"/>
                  <a:pt x="732082" y="366041"/>
                </a:cubicBezTo>
                <a:cubicBezTo>
                  <a:pt x="732082" y="568200"/>
                  <a:pt x="568200" y="732082"/>
                  <a:pt x="366041" y="732082"/>
                </a:cubicBezTo>
                <a:cubicBezTo>
                  <a:pt x="163882" y="732082"/>
                  <a:pt x="0" y="568200"/>
                  <a:pt x="0" y="366041"/>
                </a:cubicBezTo>
                <a:cubicBezTo>
                  <a:pt x="0" y="163882"/>
                  <a:pt x="163882" y="0"/>
                  <a:pt x="366041" y="0"/>
                </a:cubicBezTo>
                <a:close/>
              </a:path>
            </a:pathLst>
          </a:custGeom>
          <a:solidFill>
            <a:srgbClr val="31C8F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 name="Oval 4594">
            <a:extLst>
              <a:ext uri="{FF2B5EF4-FFF2-40B4-BE49-F238E27FC236}">
                <a16:creationId xmlns:a16="http://schemas.microsoft.com/office/drawing/2014/main" id="{EDAAF0FE-82D1-451E-BDDA-8C6380B4A061}"/>
              </a:ext>
            </a:extLst>
          </p:cNvPr>
          <p:cNvSpPr>
            <a:spLocks noChangeArrowheads="1"/>
          </p:cNvSpPr>
          <p:nvPr/>
        </p:nvSpPr>
        <p:spPr bwMode="auto">
          <a:xfrm>
            <a:off x="1802960" y="4580303"/>
            <a:ext cx="754050" cy="75845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Shape 465">
            <a:extLst>
              <a:ext uri="{FF2B5EF4-FFF2-40B4-BE49-F238E27FC236}">
                <a16:creationId xmlns:a16="http://schemas.microsoft.com/office/drawing/2014/main" id="{36B7EA3B-8051-4125-917A-9661EE4064F5}"/>
              </a:ext>
            </a:extLst>
          </p:cNvPr>
          <p:cNvSpPr>
            <a:spLocks/>
          </p:cNvSpPr>
          <p:nvPr/>
        </p:nvSpPr>
        <p:spPr bwMode="auto">
          <a:xfrm>
            <a:off x="6680022" y="2287288"/>
            <a:ext cx="3170536" cy="3532124"/>
          </a:xfrm>
          <a:custGeom>
            <a:avLst/>
            <a:gdLst>
              <a:gd name="connsiteX0" fmla="*/ 1656289 w 2381746"/>
              <a:gd name="connsiteY0" fmla="*/ 278257 h 2653376"/>
              <a:gd name="connsiteX1" fmla="*/ 1645467 w 2381746"/>
              <a:gd name="connsiteY1" fmla="*/ 366543 h 2653376"/>
              <a:gd name="connsiteX2" fmla="*/ 1653369 w 2381746"/>
              <a:gd name="connsiteY2" fmla="*/ 442633 h 2653376"/>
              <a:gd name="connsiteX3" fmla="*/ 1587750 w 2381746"/>
              <a:gd name="connsiteY3" fmla="*/ 429579 h 2653376"/>
              <a:gd name="connsiteX4" fmla="*/ 372416 w 2381746"/>
              <a:gd name="connsiteY4" fmla="*/ 425972 h 2653376"/>
              <a:gd name="connsiteX5" fmla="*/ 135534 w 2381746"/>
              <a:gd name="connsiteY5" fmla="*/ 663003 h 2653376"/>
              <a:gd name="connsiteX6" fmla="*/ 135534 w 2381746"/>
              <a:gd name="connsiteY6" fmla="*/ 2653376 h 2653376"/>
              <a:gd name="connsiteX7" fmla="*/ 0 w 2381746"/>
              <a:gd name="connsiteY7" fmla="*/ 2653376 h 2653376"/>
              <a:gd name="connsiteX8" fmla="*/ 0 w 2381746"/>
              <a:gd name="connsiteY8" fmla="*/ 663003 h 2653376"/>
              <a:gd name="connsiteX9" fmla="*/ 372416 w 2381746"/>
              <a:gd name="connsiteY9" fmla="*/ 290452 h 2653376"/>
              <a:gd name="connsiteX10" fmla="*/ 1586375 w 2381746"/>
              <a:gd name="connsiteY10" fmla="*/ 292342 h 2653376"/>
              <a:gd name="connsiteX11" fmla="*/ 1656289 w 2381746"/>
              <a:gd name="connsiteY11" fmla="*/ 278257 h 2653376"/>
              <a:gd name="connsiteX12" fmla="*/ 2015705 w 2381746"/>
              <a:gd name="connsiteY12" fmla="*/ 0 h 2653376"/>
              <a:gd name="connsiteX13" fmla="*/ 2381746 w 2381746"/>
              <a:gd name="connsiteY13" fmla="*/ 366041 h 2653376"/>
              <a:gd name="connsiteX14" fmla="*/ 2015705 w 2381746"/>
              <a:gd name="connsiteY14" fmla="*/ 732082 h 2653376"/>
              <a:gd name="connsiteX15" fmla="*/ 1649664 w 2381746"/>
              <a:gd name="connsiteY15" fmla="*/ 366041 h 2653376"/>
              <a:gd name="connsiteX16" fmla="*/ 2015705 w 2381746"/>
              <a:gd name="connsiteY16" fmla="*/ 0 h 26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1746" h="2653376">
                <a:moveTo>
                  <a:pt x="1656289" y="278257"/>
                </a:moveTo>
                <a:cubicBezTo>
                  <a:pt x="1649246" y="306598"/>
                  <a:pt x="1645467" y="336141"/>
                  <a:pt x="1645467" y="366543"/>
                </a:cubicBezTo>
                <a:cubicBezTo>
                  <a:pt x="1645467" y="392650"/>
                  <a:pt x="1648216" y="418071"/>
                  <a:pt x="1653369" y="442633"/>
                </a:cubicBezTo>
                <a:cubicBezTo>
                  <a:pt x="1632412" y="435934"/>
                  <a:pt x="1610424" y="431468"/>
                  <a:pt x="1587750" y="429579"/>
                </a:cubicBezTo>
                <a:cubicBezTo>
                  <a:pt x="1185101" y="429579"/>
                  <a:pt x="777470" y="425972"/>
                  <a:pt x="372416" y="425972"/>
                </a:cubicBezTo>
                <a:cubicBezTo>
                  <a:pt x="242208" y="425972"/>
                  <a:pt x="135534" y="532636"/>
                  <a:pt x="135534" y="663003"/>
                </a:cubicBezTo>
                <a:lnTo>
                  <a:pt x="135534" y="2653376"/>
                </a:lnTo>
                <a:lnTo>
                  <a:pt x="0" y="2653376"/>
                </a:lnTo>
                <a:lnTo>
                  <a:pt x="0" y="663003"/>
                </a:lnTo>
                <a:cubicBezTo>
                  <a:pt x="0" y="457920"/>
                  <a:pt x="167484" y="290452"/>
                  <a:pt x="372416" y="290452"/>
                </a:cubicBezTo>
                <a:cubicBezTo>
                  <a:pt x="776955" y="290452"/>
                  <a:pt x="1184242" y="292342"/>
                  <a:pt x="1586375" y="292342"/>
                </a:cubicBezTo>
                <a:cubicBezTo>
                  <a:pt x="1610596" y="290452"/>
                  <a:pt x="1633958" y="285643"/>
                  <a:pt x="1656289" y="278257"/>
                </a:cubicBezTo>
                <a:close/>
                <a:moveTo>
                  <a:pt x="2015705" y="0"/>
                </a:moveTo>
                <a:cubicBezTo>
                  <a:pt x="2217864" y="0"/>
                  <a:pt x="2381746" y="163882"/>
                  <a:pt x="2381746" y="366041"/>
                </a:cubicBezTo>
                <a:cubicBezTo>
                  <a:pt x="2381746" y="568200"/>
                  <a:pt x="2217864" y="732082"/>
                  <a:pt x="2015705" y="732082"/>
                </a:cubicBezTo>
                <a:cubicBezTo>
                  <a:pt x="1813546" y="732082"/>
                  <a:pt x="1649664" y="568200"/>
                  <a:pt x="1649664" y="366041"/>
                </a:cubicBezTo>
                <a:cubicBezTo>
                  <a:pt x="1649664" y="163882"/>
                  <a:pt x="1813546" y="0"/>
                  <a:pt x="2015705" y="0"/>
                </a:cubicBezTo>
                <a:close/>
              </a:path>
            </a:pathLst>
          </a:custGeom>
          <a:solidFill>
            <a:srgbClr val="E1E12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4598">
            <a:extLst>
              <a:ext uri="{FF2B5EF4-FFF2-40B4-BE49-F238E27FC236}">
                <a16:creationId xmlns:a16="http://schemas.microsoft.com/office/drawing/2014/main" id="{0C21F26D-5A1D-4608-B4D9-C5F2D10FEEBF}"/>
              </a:ext>
            </a:extLst>
          </p:cNvPr>
          <p:cNvSpPr>
            <a:spLocks/>
          </p:cNvSpPr>
          <p:nvPr/>
        </p:nvSpPr>
        <p:spPr bwMode="auto">
          <a:xfrm>
            <a:off x="8981857" y="2397529"/>
            <a:ext cx="758458" cy="758458"/>
          </a:xfrm>
          <a:custGeom>
            <a:avLst/>
            <a:gdLst>
              <a:gd name="T0" fmla="*/ 1657 w 3313"/>
              <a:gd name="T1" fmla="*/ 3314 h 3314"/>
              <a:gd name="T2" fmla="*/ 3313 w 3313"/>
              <a:gd name="T3" fmla="*/ 1657 h 3314"/>
              <a:gd name="T4" fmla="*/ 1657 w 3313"/>
              <a:gd name="T5" fmla="*/ 0 h 3314"/>
              <a:gd name="T6" fmla="*/ 0 w 3313"/>
              <a:gd name="T7" fmla="*/ 1657 h 3314"/>
              <a:gd name="T8" fmla="*/ 1657 w 3313"/>
              <a:gd name="T9" fmla="*/ 3314 h 3314"/>
            </a:gdLst>
            <a:ahLst/>
            <a:cxnLst>
              <a:cxn ang="0">
                <a:pos x="T0" y="T1"/>
              </a:cxn>
              <a:cxn ang="0">
                <a:pos x="T2" y="T3"/>
              </a:cxn>
              <a:cxn ang="0">
                <a:pos x="T4" y="T5"/>
              </a:cxn>
              <a:cxn ang="0">
                <a:pos x="T6" y="T7"/>
              </a:cxn>
              <a:cxn ang="0">
                <a:pos x="T8" y="T9"/>
              </a:cxn>
            </a:cxnLst>
            <a:rect l="0" t="0" r="r" b="b"/>
            <a:pathLst>
              <a:path w="3313" h="3314">
                <a:moveTo>
                  <a:pt x="1657" y="3314"/>
                </a:moveTo>
                <a:cubicBezTo>
                  <a:pt x="2572" y="3314"/>
                  <a:pt x="3313" y="2572"/>
                  <a:pt x="3313" y="1657"/>
                </a:cubicBezTo>
                <a:cubicBezTo>
                  <a:pt x="3313" y="742"/>
                  <a:pt x="2572" y="0"/>
                  <a:pt x="1657" y="0"/>
                </a:cubicBezTo>
                <a:cubicBezTo>
                  <a:pt x="742" y="0"/>
                  <a:pt x="0" y="742"/>
                  <a:pt x="0" y="1657"/>
                </a:cubicBezTo>
                <a:cubicBezTo>
                  <a:pt x="0" y="2560"/>
                  <a:pt x="735" y="3314"/>
                  <a:pt x="1657" y="33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Shape 466">
            <a:extLst>
              <a:ext uri="{FF2B5EF4-FFF2-40B4-BE49-F238E27FC236}">
                <a16:creationId xmlns:a16="http://schemas.microsoft.com/office/drawing/2014/main" id="{231770C9-441E-49D3-AC92-5C76DEE407B4}"/>
              </a:ext>
            </a:extLst>
          </p:cNvPr>
          <p:cNvSpPr>
            <a:spLocks/>
          </p:cNvSpPr>
          <p:nvPr/>
        </p:nvSpPr>
        <p:spPr bwMode="auto">
          <a:xfrm>
            <a:off x="7403205" y="3711603"/>
            <a:ext cx="3055885" cy="2107808"/>
          </a:xfrm>
          <a:custGeom>
            <a:avLst/>
            <a:gdLst>
              <a:gd name="connsiteX0" fmla="*/ 1570162 w 2295619"/>
              <a:gd name="connsiteY0" fmla="*/ 278256 h 1583412"/>
              <a:gd name="connsiteX1" fmla="*/ 1558998 w 2295619"/>
              <a:gd name="connsiteY1" fmla="*/ 368775 h 1583412"/>
              <a:gd name="connsiteX2" fmla="*/ 1567242 w 2295619"/>
              <a:gd name="connsiteY2" fmla="*/ 446094 h 1583412"/>
              <a:gd name="connsiteX3" fmla="*/ 1496308 w 2295619"/>
              <a:gd name="connsiteY3" fmla="*/ 431179 h 1583412"/>
              <a:gd name="connsiteX4" fmla="*/ 372360 w 2295619"/>
              <a:gd name="connsiteY4" fmla="*/ 430321 h 1583412"/>
              <a:gd name="connsiteX5" fmla="*/ 135513 w 2295619"/>
              <a:gd name="connsiteY5" fmla="*/ 666734 h 1583412"/>
              <a:gd name="connsiteX6" fmla="*/ 135513 w 2295619"/>
              <a:gd name="connsiteY6" fmla="*/ 1583412 h 1583412"/>
              <a:gd name="connsiteX7" fmla="*/ 0 w 2295619"/>
              <a:gd name="connsiteY7" fmla="*/ 1583412 h 1583412"/>
              <a:gd name="connsiteX8" fmla="*/ 0 w 2295619"/>
              <a:gd name="connsiteY8" fmla="*/ 666734 h 1583412"/>
              <a:gd name="connsiteX9" fmla="*/ 372360 w 2295619"/>
              <a:gd name="connsiteY9" fmla="*/ 295057 h 1583412"/>
              <a:gd name="connsiteX10" fmla="*/ 1494763 w 2295619"/>
              <a:gd name="connsiteY10" fmla="*/ 294371 h 1583412"/>
              <a:gd name="connsiteX11" fmla="*/ 1570162 w 2295619"/>
              <a:gd name="connsiteY11" fmla="*/ 278256 h 1583412"/>
              <a:gd name="connsiteX12" fmla="*/ 1929578 w 2295619"/>
              <a:gd name="connsiteY12" fmla="*/ 0 h 1583412"/>
              <a:gd name="connsiteX13" fmla="*/ 2295619 w 2295619"/>
              <a:gd name="connsiteY13" fmla="*/ 366041 h 1583412"/>
              <a:gd name="connsiteX14" fmla="*/ 1929578 w 2295619"/>
              <a:gd name="connsiteY14" fmla="*/ 732082 h 1583412"/>
              <a:gd name="connsiteX15" fmla="*/ 1563537 w 2295619"/>
              <a:gd name="connsiteY15" fmla="*/ 366041 h 1583412"/>
              <a:gd name="connsiteX16" fmla="*/ 1929578 w 2295619"/>
              <a:gd name="connsiteY16" fmla="*/ 0 h 158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5619" h="1583412">
                <a:moveTo>
                  <a:pt x="1570162" y="278256"/>
                </a:moveTo>
                <a:cubicBezTo>
                  <a:pt x="1562948" y="307229"/>
                  <a:pt x="1558998" y="337574"/>
                  <a:pt x="1558998" y="368775"/>
                </a:cubicBezTo>
                <a:cubicBezTo>
                  <a:pt x="1558998" y="395348"/>
                  <a:pt x="1561918" y="421235"/>
                  <a:pt x="1567242" y="446094"/>
                </a:cubicBezTo>
                <a:cubicBezTo>
                  <a:pt x="1544571" y="438379"/>
                  <a:pt x="1520869" y="433236"/>
                  <a:pt x="1496308" y="431179"/>
                </a:cubicBezTo>
                <a:cubicBezTo>
                  <a:pt x="1122403" y="431179"/>
                  <a:pt x="747124" y="430321"/>
                  <a:pt x="372360" y="430321"/>
                </a:cubicBezTo>
                <a:cubicBezTo>
                  <a:pt x="242171" y="430321"/>
                  <a:pt x="135513" y="536784"/>
                  <a:pt x="135513" y="666734"/>
                </a:cubicBezTo>
                <a:lnTo>
                  <a:pt x="135513" y="1583412"/>
                </a:lnTo>
                <a:lnTo>
                  <a:pt x="0" y="1583412"/>
                </a:lnTo>
                <a:lnTo>
                  <a:pt x="0" y="666734"/>
                </a:lnTo>
                <a:cubicBezTo>
                  <a:pt x="0" y="462209"/>
                  <a:pt x="167459" y="295057"/>
                  <a:pt x="372360" y="295057"/>
                </a:cubicBezTo>
                <a:cubicBezTo>
                  <a:pt x="746609" y="295057"/>
                  <a:pt x="1121544" y="294371"/>
                  <a:pt x="1494763" y="294371"/>
                </a:cubicBezTo>
                <a:cubicBezTo>
                  <a:pt x="1521041" y="292314"/>
                  <a:pt x="1546460" y="286828"/>
                  <a:pt x="1570162" y="278256"/>
                </a:cubicBezTo>
                <a:close/>
                <a:moveTo>
                  <a:pt x="1929578" y="0"/>
                </a:moveTo>
                <a:cubicBezTo>
                  <a:pt x="2131737" y="0"/>
                  <a:pt x="2295619" y="163882"/>
                  <a:pt x="2295619" y="366041"/>
                </a:cubicBezTo>
                <a:cubicBezTo>
                  <a:pt x="2295619" y="568200"/>
                  <a:pt x="2131737" y="732082"/>
                  <a:pt x="1929578" y="732082"/>
                </a:cubicBezTo>
                <a:cubicBezTo>
                  <a:pt x="1727419" y="732082"/>
                  <a:pt x="1563537" y="568200"/>
                  <a:pt x="1563537" y="366041"/>
                </a:cubicBezTo>
                <a:cubicBezTo>
                  <a:pt x="1563537" y="163882"/>
                  <a:pt x="1727419" y="0"/>
                  <a:pt x="1929578" y="0"/>
                </a:cubicBezTo>
                <a:close/>
              </a:path>
            </a:pathLst>
          </a:custGeom>
          <a:solidFill>
            <a:srgbClr val="70309F"/>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 name="Oval 4602">
            <a:extLst>
              <a:ext uri="{FF2B5EF4-FFF2-40B4-BE49-F238E27FC236}">
                <a16:creationId xmlns:a16="http://schemas.microsoft.com/office/drawing/2014/main" id="{FB864D05-CE63-4D16-9D71-A4C9526A5E36}"/>
              </a:ext>
            </a:extLst>
          </p:cNvPr>
          <p:cNvSpPr>
            <a:spLocks noChangeArrowheads="1"/>
          </p:cNvSpPr>
          <p:nvPr/>
        </p:nvSpPr>
        <p:spPr bwMode="auto">
          <a:xfrm>
            <a:off x="9590388" y="3821845"/>
            <a:ext cx="758458" cy="75845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44">
            <a:extLst>
              <a:ext uri="{FF2B5EF4-FFF2-40B4-BE49-F238E27FC236}">
                <a16:creationId xmlns:a16="http://schemas.microsoft.com/office/drawing/2014/main" id="{6621085E-35DC-4E36-9735-2899C5EAFAF6}"/>
              </a:ext>
            </a:extLst>
          </p:cNvPr>
          <p:cNvSpPr/>
          <p:nvPr/>
        </p:nvSpPr>
        <p:spPr>
          <a:xfrm>
            <a:off x="6694799" y="5879592"/>
            <a:ext cx="937978" cy="978408"/>
          </a:xfrm>
          <a:custGeom>
            <a:avLst/>
            <a:gdLst>
              <a:gd name="connsiteX0" fmla="*/ 166721 w 984137"/>
              <a:gd name="connsiteY0" fmla="*/ 0 h 981607"/>
              <a:gd name="connsiteX1" fmla="*/ 984137 w 984137"/>
              <a:gd name="connsiteY1" fmla="*/ 981607 h 981607"/>
              <a:gd name="connsiteX2" fmla="*/ 170110 w 984137"/>
              <a:gd name="connsiteY2" fmla="*/ 981607 h 981607"/>
              <a:gd name="connsiteX3" fmla="*/ 0 w 984137"/>
              <a:gd name="connsiteY3" fmla="*/ 1 h 981607"/>
              <a:gd name="connsiteX4" fmla="*/ 166721 w 984137"/>
              <a:gd name="connsiteY4" fmla="*/ 0 h 98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37" h="981607">
                <a:moveTo>
                  <a:pt x="166721" y="0"/>
                </a:moveTo>
                <a:lnTo>
                  <a:pt x="984137" y="981607"/>
                </a:lnTo>
                <a:lnTo>
                  <a:pt x="170110" y="981607"/>
                </a:lnTo>
                <a:lnTo>
                  <a:pt x="0" y="1"/>
                </a:lnTo>
                <a:lnTo>
                  <a:pt x="166721" y="0"/>
                </a:lnTo>
                <a:close/>
              </a:path>
            </a:pathLst>
          </a:cu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45">
            <a:extLst>
              <a:ext uri="{FF2B5EF4-FFF2-40B4-BE49-F238E27FC236}">
                <a16:creationId xmlns:a16="http://schemas.microsoft.com/office/drawing/2014/main" id="{AAAD5F98-D578-424A-8AAF-0E0DB352B5AE}"/>
              </a:ext>
            </a:extLst>
          </p:cNvPr>
          <p:cNvSpPr/>
          <p:nvPr/>
        </p:nvSpPr>
        <p:spPr>
          <a:xfrm>
            <a:off x="7410381" y="5879592"/>
            <a:ext cx="1510478" cy="978408"/>
          </a:xfrm>
          <a:custGeom>
            <a:avLst/>
            <a:gdLst>
              <a:gd name="connsiteX0" fmla="*/ 0 w 1584811"/>
              <a:gd name="connsiteY0" fmla="*/ 0 h 981607"/>
              <a:gd name="connsiteX1" fmla="*/ 185063 w 1584811"/>
              <a:gd name="connsiteY1" fmla="*/ 1 h 981607"/>
              <a:gd name="connsiteX2" fmla="*/ 1584811 w 1584811"/>
              <a:gd name="connsiteY2" fmla="*/ 981607 h 981607"/>
              <a:gd name="connsiteX3" fmla="*/ 558821 w 1584811"/>
              <a:gd name="connsiteY3" fmla="*/ 981607 h 981607"/>
              <a:gd name="connsiteX4" fmla="*/ 0 w 1584811"/>
              <a:gd name="connsiteY4" fmla="*/ 0 h 98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811" h="981607">
                <a:moveTo>
                  <a:pt x="0" y="0"/>
                </a:moveTo>
                <a:lnTo>
                  <a:pt x="185063" y="1"/>
                </a:lnTo>
                <a:lnTo>
                  <a:pt x="1584811" y="981607"/>
                </a:lnTo>
                <a:lnTo>
                  <a:pt x="558821" y="981607"/>
                </a:lnTo>
                <a:lnTo>
                  <a:pt x="0" y="0"/>
                </a:lnTo>
                <a:close/>
              </a:path>
            </a:pathLst>
          </a:custGeom>
          <a:solidFill>
            <a:srgbClr val="703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46">
            <a:extLst>
              <a:ext uri="{FF2B5EF4-FFF2-40B4-BE49-F238E27FC236}">
                <a16:creationId xmlns:a16="http://schemas.microsoft.com/office/drawing/2014/main" id="{0FC905AD-15A8-44F0-9F85-54A59AD065DE}"/>
              </a:ext>
            </a:extLst>
          </p:cNvPr>
          <p:cNvSpPr/>
          <p:nvPr/>
        </p:nvSpPr>
        <p:spPr>
          <a:xfrm>
            <a:off x="4525763" y="5879592"/>
            <a:ext cx="937428" cy="978407"/>
          </a:xfrm>
          <a:custGeom>
            <a:avLst/>
            <a:gdLst>
              <a:gd name="connsiteX0" fmla="*/ 800940 w 983560"/>
              <a:gd name="connsiteY0" fmla="*/ 0 h 981606"/>
              <a:gd name="connsiteX1" fmla="*/ 983560 w 983560"/>
              <a:gd name="connsiteY1" fmla="*/ 1 h 981606"/>
              <a:gd name="connsiteX2" fmla="*/ 831798 w 983560"/>
              <a:gd name="connsiteY2" fmla="*/ 981606 h 981606"/>
              <a:gd name="connsiteX3" fmla="*/ 0 w 983560"/>
              <a:gd name="connsiteY3" fmla="*/ 981606 h 981606"/>
              <a:gd name="connsiteX4" fmla="*/ 800940 w 983560"/>
              <a:gd name="connsiteY4" fmla="*/ 0 h 981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560" h="981606">
                <a:moveTo>
                  <a:pt x="800940" y="0"/>
                </a:moveTo>
                <a:lnTo>
                  <a:pt x="983560" y="1"/>
                </a:lnTo>
                <a:lnTo>
                  <a:pt x="831798" y="981606"/>
                </a:lnTo>
                <a:lnTo>
                  <a:pt x="0" y="981606"/>
                </a:lnTo>
                <a:lnTo>
                  <a:pt x="800940" y="0"/>
                </a:lnTo>
                <a:close/>
              </a:path>
            </a:pathLst>
          </a:custGeom>
          <a:solidFill>
            <a:srgbClr val="B41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47">
            <a:extLst>
              <a:ext uri="{FF2B5EF4-FFF2-40B4-BE49-F238E27FC236}">
                <a16:creationId xmlns:a16="http://schemas.microsoft.com/office/drawing/2014/main" id="{8297DCF4-66D2-4844-9FCB-BD2FEDB4A72E}"/>
              </a:ext>
            </a:extLst>
          </p:cNvPr>
          <p:cNvSpPr/>
          <p:nvPr/>
        </p:nvSpPr>
        <p:spPr>
          <a:xfrm>
            <a:off x="3163114" y="5879593"/>
            <a:ext cx="1585486" cy="978407"/>
          </a:xfrm>
          <a:custGeom>
            <a:avLst/>
            <a:gdLst>
              <a:gd name="connsiteX0" fmla="*/ 1455072 w 1663510"/>
              <a:gd name="connsiteY0" fmla="*/ 0 h 981606"/>
              <a:gd name="connsiteX1" fmla="*/ 1663510 w 1663510"/>
              <a:gd name="connsiteY1" fmla="*/ 0 h 981606"/>
              <a:gd name="connsiteX2" fmla="*/ 1113871 w 1663510"/>
              <a:gd name="connsiteY2" fmla="*/ 981606 h 981606"/>
              <a:gd name="connsiteX3" fmla="*/ 0 w 1663510"/>
              <a:gd name="connsiteY3" fmla="*/ 981606 h 981606"/>
              <a:gd name="connsiteX4" fmla="*/ 1455072 w 1663510"/>
              <a:gd name="connsiteY4" fmla="*/ 0 h 981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510" h="981606">
                <a:moveTo>
                  <a:pt x="1455072" y="0"/>
                </a:moveTo>
                <a:lnTo>
                  <a:pt x="1663510" y="0"/>
                </a:lnTo>
                <a:lnTo>
                  <a:pt x="1113871" y="981606"/>
                </a:lnTo>
                <a:lnTo>
                  <a:pt x="0" y="981606"/>
                </a:lnTo>
                <a:lnTo>
                  <a:pt x="1455072" y="0"/>
                </a:lnTo>
                <a:close/>
              </a:path>
            </a:pathLst>
          </a:custGeom>
          <a:solidFill>
            <a:srgbClr val="3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48">
            <a:extLst>
              <a:ext uri="{FF2B5EF4-FFF2-40B4-BE49-F238E27FC236}">
                <a16:creationId xmlns:a16="http://schemas.microsoft.com/office/drawing/2014/main" id="{023135A0-A4E7-4655-A7EC-A3A2D7539C71}"/>
              </a:ext>
            </a:extLst>
          </p:cNvPr>
          <p:cNvSpPr/>
          <p:nvPr/>
        </p:nvSpPr>
        <p:spPr>
          <a:xfrm>
            <a:off x="5751853" y="5879593"/>
            <a:ext cx="679683" cy="978407"/>
          </a:xfrm>
          <a:custGeom>
            <a:avLst/>
            <a:gdLst>
              <a:gd name="connsiteX0" fmla="*/ 258896 w 713131"/>
              <a:gd name="connsiteY0" fmla="*/ 0 h 981606"/>
              <a:gd name="connsiteX1" fmla="*/ 450122 w 713131"/>
              <a:gd name="connsiteY1" fmla="*/ 0 h 981606"/>
              <a:gd name="connsiteX2" fmla="*/ 713131 w 713131"/>
              <a:gd name="connsiteY2" fmla="*/ 981606 h 981606"/>
              <a:gd name="connsiteX3" fmla="*/ 0 w 713131"/>
              <a:gd name="connsiteY3" fmla="*/ 981606 h 981606"/>
              <a:gd name="connsiteX4" fmla="*/ 258896 w 713131"/>
              <a:gd name="connsiteY4" fmla="*/ 0 h 981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131" h="981606">
                <a:moveTo>
                  <a:pt x="258896" y="0"/>
                </a:moveTo>
                <a:lnTo>
                  <a:pt x="450122" y="0"/>
                </a:lnTo>
                <a:lnTo>
                  <a:pt x="713131" y="981606"/>
                </a:lnTo>
                <a:lnTo>
                  <a:pt x="0" y="981606"/>
                </a:lnTo>
                <a:lnTo>
                  <a:pt x="258896" y="0"/>
                </a:lnTo>
                <a:close/>
              </a:path>
            </a:pathLst>
          </a:custGeom>
          <a:solidFill>
            <a:srgbClr val="FA8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C8B59BBD-9ADA-5E47-8858-82EB166C8EF6}"/>
              </a:ext>
            </a:extLst>
          </p:cNvPr>
          <p:cNvSpPr txBox="1"/>
          <p:nvPr/>
        </p:nvSpPr>
        <p:spPr>
          <a:xfrm>
            <a:off x="2907579" y="2406804"/>
            <a:ext cx="2914770" cy="981807"/>
          </a:xfrm>
          <a:prstGeom prst="rect">
            <a:avLst/>
          </a:prstGeom>
          <a:noFill/>
        </p:spPr>
        <p:txBody>
          <a:bodyPr wrap="square" lIns="0" rIns="0" rtlCol="0">
            <a:spAutoFit/>
          </a:bodyPr>
          <a:lstStyle/>
          <a:p>
            <a:pPr algn="r">
              <a:lnSpc>
                <a:spcPct val="120000"/>
              </a:lnSpc>
              <a:spcBef>
                <a:spcPts val="600"/>
              </a:spcBef>
            </a:pPr>
            <a:r>
              <a:rPr lang="en-US" sz="1600" spc="-60" dirty="0">
                <a:latin typeface="+mj-lt"/>
              </a:rPr>
              <a:t>Process name</a:t>
            </a:r>
          </a:p>
          <a:p>
            <a:pPr algn="r">
              <a:lnSpc>
                <a:spcPct val="120000"/>
              </a:lnSpc>
              <a:spcBef>
                <a:spcPts val="600"/>
              </a:spcBef>
            </a:pPr>
            <a:r>
              <a:rPr lang="en-US" sz="1400" spc="-60" dirty="0"/>
              <a:t>A peep at some distant orb has power.</a:t>
            </a:r>
          </a:p>
        </p:txBody>
      </p:sp>
      <p:sp>
        <p:nvSpPr>
          <p:cNvPr id="75" name="TextBox 74">
            <a:extLst>
              <a:ext uri="{FF2B5EF4-FFF2-40B4-BE49-F238E27FC236}">
                <a16:creationId xmlns:a16="http://schemas.microsoft.com/office/drawing/2014/main" id="{C8B59BBD-9ADA-5E47-8858-82EB166C8EF6}"/>
              </a:ext>
            </a:extLst>
          </p:cNvPr>
          <p:cNvSpPr txBox="1"/>
          <p:nvPr/>
        </p:nvSpPr>
        <p:spPr>
          <a:xfrm>
            <a:off x="1395069" y="5062493"/>
            <a:ext cx="2914770" cy="981807"/>
          </a:xfrm>
          <a:prstGeom prst="rect">
            <a:avLst/>
          </a:prstGeom>
          <a:noFill/>
        </p:spPr>
        <p:txBody>
          <a:bodyPr wrap="square" lIns="0" rIns="0" rtlCol="0">
            <a:spAutoFit/>
          </a:bodyPr>
          <a:lstStyle/>
          <a:p>
            <a:pPr algn="r">
              <a:lnSpc>
                <a:spcPct val="120000"/>
              </a:lnSpc>
              <a:spcBef>
                <a:spcPts val="600"/>
              </a:spcBef>
            </a:pPr>
            <a:r>
              <a:rPr lang="en-US" sz="1600" spc="-60" dirty="0">
                <a:latin typeface="+mj-lt"/>
              </a:rPr>
              <a:t>Process name</a:t>
            </a:r>
          </a:p>
          <a:p>
            <a:pPr algn="r">
              <a:lnSpc>
                <a:spcPct val="120000"/>
              </a:lnSpc>
              <a:spcBef>
                <a:spcPts val="600"/>
              </a:spcBef>
            </a:pPr>
            <a:r>
              <a:rPr lang="en-US" sz="1400" spc="-60" dirty="0"/>
              <a:t>A peep at some distant orb has power.</a:t>
            </a:r>
          </a:p>
        </p:txBody>
      </p:sp>
      <p:sp>
        <p:nvSpPr>
          <p:cNvPr id="76" name="TextBox 75">
            <a:extLst>
              <a:ext uri="{FF2B5EF4-FFF2-40B4-BE49-F238E27FC236}">
                <a16:creationId xmlns:a16="http://schemas.microsoft.com/office/drawing/2014/main" id="{C8B59BBD-9ADA-5E47-8858-82EB166C8EF6}"/>
              </a:ext>
            </a:extLst>
          </p:cNvPr>
          <p:cNvSpPr txBox="1"/>
          <p:nvPr/>
        </p:nvSpPr>
        <p:spPr>
          <a:xfrm>
            <a:off x="2248765" y="3802878"/>
            <a:ext cx="2914770" cy="981807"/>
          </a:xfrm>
          <a:prstGeom prst="rect">
            <a:avLst/>
          </a:prstGeom>
          <a:noFill/>
        </p:spPr>
        <p:txBody>
          <a:bodyPr wrap="square" lIns="0" rIns="0" rtlCol="0">
            <a:spAutoFit/>
          </a:bodyPr>
          <a:lstStyle/>
          <a:p>
            <a:pPr algn="r">
              <a:lnSpc>
                <a:spcPct val="120000"/>
              </a:lnSpc>
              <a:spcBef>
                <a:spcPts val="600"/>
              </a:spcBef>
            </a:pPr>
            <a:r>
              <a:rPr lang="en-US" sz="1600" spc="-60" dirty="0">
                <a:latin typeface="+mj-lt"/>
              </a:rPr>
              <a:t>Process name</a:t>
            </a:r>
          </a:p>
          <a:p>
            <a:pPr algn="r">
              <a:lnSpc>
                <a:spcPct val="120000"/>
              </a:lnSpc>
              <a:spcBef>
                <a:spcPts val="600"/>
              </a:spcBef>
            </a:pPr>
            <a:r>
              <a:rPr lang="en-US" sz="1400" spc="-60" dirty="0"/>
              <a:t>A peep at some distant orb has power.</a:t>
            </a:r>
          </a:p>
        </p:txBody>
      </p:sp>
      <p:sp>
        <p:nvSpPr>
          <p:cNvPr id="77" name="TextBox 76">
            <a:extLst>
              <a:ext uri="{FF2B5EF4-FFF2-40B4-BE49-F238E27FC236}">
                <a16:creationId xmlns:a16="http://schemas.microsoft.com/office/drawing/2014/main" id="{C8B59BBD-9ADA-5E47-8858-82EB166C8EF6}"/>
              </a:ext>
            </a:extLst>
          </p:cNvPr>
          <p:cNvSpPr txBox="1"/>
          <p:nvPr/>
        </p:nvSpPr>
        <p:spPr>
          <a:xfrm>
            <a:off x="7112174" y="2997084"/>
            <a:ext cx="2914770" cy="981807"/>
          </a:xfrm>
          <a:prstGeom prst="rect">
            <a:avLst/>
          </a:prstGeom>
          <a:noFill/>
        </p:spPr>
        <p:txBody>
          <a:bodyPr wrap="square" lIns="0" rIns="0" rtlCol="0">
            <a:spAutoFit/>
          </a:bodyPr>
          <a:lstStyle/>
          <a:p>
            <a:pPr>
              <a:lnSpc>
                <a:spcPct val="120000"/>
              </a:lnSpc>
              <a:spcBef>
                <a:spcPts val="600"/>
              </a:spcBef>
            </a:pPr>
            <a:r>
              <a:rPr lang="en-US" sz="1600" spc="-60" dirty="0">
                <a:latin typeface="+mj-lt"/>
              </a:rPr>
              <a:t>Process name</a:t>
            </a:r>
          </a:p>
          <a:p>
            <a:pPr>
              <a:lnSpc>
                <a:spcPct val="120000"/>
              </a:lnSpc>
              <a:spcBef>
                <a:spcPts val="600"/>
              </a:spcBef>
            </a:pPr>
            <a:r>
              <a:rPr lang="en-US" sz="1400" spc="-60" dirty="0"/>
              <a:t>A peep at some distant orb has power.</a:t>
            </a:r>
          </a:p>
        </p:txBody>
      </p:sp>
      <p:sp>
        <p:nvSpPr>
          <p:cNvPr id="78" name="TextBox 77">
            <a:extLst>
              <a:ext uri="{FF2B5EF4-FFF2-40B4-BE49-F238E27FC236}">
                <a16:creationId xmlns:a16="http://schemas.microsoft.com/office/drawing/2014/main" id="{C8B59BBD-9ADA-5E47-8858-82EB166C8EF6}"/>
              </a:ext>
            </a:extLst>
          </p:cNvPr>
          <p:cNvSpPr txBox="1"/>
          <p:nvPr/>
        </p:nvSpPr>
        <p:spPr>
          <a:xfrm>
            <a:off x="7835351" y="4468628"/>
            <a:ext cx="2914770" cy="981807"/>
          </a:xfrm>
          <a:prstGeom prst="rect">
            <a:avLst/>
          </a:prstGeom>
          <a:noFill/>
        </p:spPr>
        <p:txBody>
          <a:bodyPr wrap="square" lIns="0" rIns="0" rtlCol="0">
            <a:spAutoFit/>
          </a:bodyPr>
          <a:lstStyle/>
          <a:p>
            <a:pPr>
              <a:lnSpc>
                <a:spcPct val="120000"/>
              </a:lnSpc>
              <a:spcBef>
                <a:spcPts val="600"/>
              </a:spcBef>
            </a:pPr>
            <a:r>
              <a:rPr lang="en-US" sz="1600" spc="-60" dirty="0">
                <a:latin typeface="+mj-lt"/>
              </a:rPr>
              <a:t>Process name</a:t>
            </a:r>
          </a:p>
          <a:p>
            <a:pPr>
              <a:lnSpc>
                <a:spcPct val="120000"/>
              </a:lnSpc>
              <a:spcBef>
                <a:spcPts val="600"/>
              </a:spcBef>
            </a:pPr>
            <a:r>
              <a:rPr lang="en-US" sz="1400" spc="-60" dirty="0"/>
              <a:t>A peep at some distant orb has power.</a:t>
            </a:r>
          </a:p>
        </p:txBody>
      </p:sp>
      <p:sp>
        <p:nvSpPr>
          <p:cNvPr id="79" name="Freeform 2101"/>
          <p:cNvSpPr>
            <a:spLocks noEditPoints="1"/>
          </p:cNvSpPr>
          <p:nvPr/>
        </p:nvSpPr>
        <p:spPr bwMode="auto">
          <a:xfrm>
            <a:off x="2650744" y="3354847"/>
            <a:ext cx="394788" cy="413872"/>
          </a:xfrm>
          <a:custGeom>
            <a:avLst/>
            <a:gdLst>
              <a:gd name="T0" fmla="*/ 154 w 154"/>
              <a:gd name="T1" fmla="*/ 22 h 160"/>
              <a:gd name="T2" fmla="*/ 77 w 154"/>
              <a:gd name="T3" fmla="*/ 0 h 160"/>
              <a:gd name="T4" fmla="*/ 0 w 154"/>
              <a:gd name="T5" fmla="*/ 22 h 160"/>
              <a:gd name="T6" fmla="*/ 6 w 154"/>
              <a:gd name="T7" fmla="*/ 30 h 160"/>
              <a:gd name="T8" fmla="*/ 58 w 154"/>
              <a:gd name="T9" fmla="*/ 102 h 160"/>
              <a:gd name="T10" fmla="*/ 58 w 154"/>
              <a:gd name="T11" fmla="*/ 156 h 160"/>
              <a:gd name="T12" fmla="*/ 60 w 154"/>
              <a:gd name="T13" fmla="*/ 159 h 160"/>
              <a:gd name="T14" fmla="*/ 62 w 154"/>
              <a:gd name="T15" fmla="*/ 160 h 160"/>
              <a:gd name="T16" fmla="*/ 95 w 154"/>
              <a:gd name="T17" fmla="*/ 127 h 160"/>
              <a:gd name="T18" fmla="*/ 95 w 154"/>
              <a:gd name="T19" fmla="*/ 102 h 160"/>
              <a:gd name="T20" fmla="*/ 148 w 154"/>
              <a:gd name="T21" fmla="*/ 30 h 160"/>
              <a:gd name="T22" fmla="*/ 148 w 154"/>
              <a:gd name="T23" fmla="*/ 30 h 160"/>
              <a:gd name="T24" fmla="*/ 154 w 154"/>
              <a:gd name="T25" fmla="*/ 22 h 160"/>
              <a:gd name="T26" fmla="*/ 77 w 154"/>
              <a:gd name="T27" fmla="*/ 6 h 160"/>
              <a:gd name="T28" fmla="*/ 147 w 154"/>
              <a:gd name="T29" fmla="*/ 22 h 160"/>
              <a:gd name="T30" fmla="*/ 144 w 154"/>
              <a:gd name="T31" fmla="*/ 26 h 160"/>
              <a:gd name="T32" fmla="*/ 144 w 154"/>
              <a:gd name="T33" fmla="*/ 26 h 160"/>
              <a:gd name="T34" fmla="*/ 144 w 154"/>
              <a:gd name="T35" fmla="*/ 26 h 160"/>
              <a:gd name="T36" fmla="*/ 77 w 154"/>
              <a:gd name="T37" fmla="*/ 37 h 160"/>
              <a:gd name="T38" fmla="*/ 10 w 154"/>
              <a:gd name="T39" fmla="*/ 26 h 160"/>
              <a:gd name="T40" fmla="*/ 10 w 154"/>
              <a:gd name="T41" fmla="*/ 26 h 160"/>
              <a:gd name="T42" fmla="*/ 8 w 154"/>
              <a:gd name="T43" fmla="*/ 25 h 160"/>
              <a:gd name="T44" fmla="*/ 6 w 154"/>
              <a:gd name="T45" fmla="*/ 22 h 160"/>
              <a:gd name="T46" fmla="*/ 77 w 154"/>
              <a:gd name="T47" fmla="*/ 6 h 160"/>
              <a:gd name="T48" fmla="*/ 89 w 154"/>
              <a:gd name="T49" fmla="*/ 125 h 160"/>
              <a:gd name="T50" fmla="*/ 65 w 154"/>
              <a:gd name="T51" fmla="*/ 149 h 160"/>
              <a:gd name="T52" fmla="*/ 65 w 154"/>
              <a:gd name="T53" fmla="*/ 104 h 160"/>
              <a:gd name="T54" fmla="*/ 89 w 154"/>
              <a:gd name="T55" fmla="*/ 104 h 160"/>
              <a:gd name="T56" fmla="*/ 89 w 154"/>
              <a:gd name="T57" fmla="*/ 125 h 160"/>
              <a:gd name="T58" fmla="*/ 91 w 154"/>
              <a:gd name="T59" fmla="*/ 98 h 160"/>
              <a:gd name="T60" fmla="*/ 63 w 154"/>
              <a:gd name="T61" fmla="*/ 98 h 160"/>
              <a:gd name="T62" fmla="*/ 17 w 154"/>
              <a:gd name="T63" fmla="*/ 36 h 160"/>
              <a:gd name="T64" fmla="*/ 77 w 154"/>
              <a:gd name="T65" fmla="*/ 43 h 160"/>
              <a:gd name="T66" fmla="*/ 136 w 154"/>
              <a:gd name="T67" fmla="*/ 36 h 160"/>
              <a:gd name="T68" fmla="*/ 91 w 154"/>
              <a:gd name="T6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 h="160">
                <a:moveTo>
                  <a:pt x="154" y="22"/>
                </a:moveTo>
                <a:cubicBezTo>
                  <a:pt x="154" y="7"/>
                  <a:pt x="115" y="0"/>
                  <a:pt x="77" y="0"/>
                </a:cubicBezTo>
                <a:cubicBezTo>
                  <a:pt x="39" y="0"/>
                  <a:pt x="0" y="7"/>
                  <a:pt x="0" y="22"/>
                </a:cubicBezTo>
                <a:cubicBezTo>
                  <a:pt x="0" y="25"/>
                  <a:pt x="2" y="28"/>
                  <a:pt x="6" y="30"/>
                </a:cubicBezTo>
                <a:cubicBezTo>
                  <a:pt x="58" y="102"/>
                  <a:pt x="58" y="102"/>
                  <a:pt x="58" y="102"/>
                </a:cubicBezTo>
                <a:cubicBezTo>
                  <a:pt x="58" y="156"/>
                  <a:pt x="58" y="156"/>
                  <a:pt x="58" y="156"/>
                </a:cubicBezTo>
                <a:cubicBezTo>
                  <a:pt x="58" y="158"/>
                  <a:pt x="59" y="159"/>
                  <a:pt x="60" y="159"/>
                </a:cubicBezTo>
                <a:cubicBezTo>
                  <a:pt x="62" y="160"/>
                  <a:pt x="62" y="160"/>
                  <a:pt x="62" y="160"/>
                </a:cubicBezTo>
                <a:cubicBezTo>
                  <a:pt x="95" y="127"/>
                  <a:pt x="95" y="127"/>
                  <a:pt x="95" y="127"/>
                </a:cubicBezTo>
                <a:cubicBezTo>
                  <a:pt x="95" y="102"/>
                  <a:pt x="95" y="102"/>
                  <a:pt x="95" y="102"/>
                </a:cubicBezTo>
                <a:cubicBezTo>
                  <a:pt x="148" y="30"/>
                  <a:pt x="148" y="30"/>
                  <a:pt x="148" y="30"/>
                </a:cubicBezTo>
                <a:cubicBezTo>
                  <a:pt x="148" y="30"/>
                  <a:pt x="148" y="30"/>
                  <a:pt x="148" y="30"/>
                </a:cubicBezTo>
                <a:cubicBezTo>
                  <a:pt x="152" y="28"/>
                  <a:pt x="154" y="25"/>
                  <a:pt x="154" y="22"/>
                </a:cubicBezTo>
                <a:close/>
                <a:moveTo>
                  <a:pt x="77" y="6"/>
                </a:moveTo>
                <a:cubicBezTo>
                  <a:pt x="120" y="6"/>
                  <a:pt x="147" y="15"/>
                  <a:pt x="147" y="22"/>
                </a:cubicBezTo>
                <a:cubicBezTo>
                  <a:pt x="147" y="23"/>
                  <a:pt x="146" y="24"/>
                  <a:pt x="144" y="26"/>
                </a:cubicBezTo>
                <a:cubicBezTo>
                  <a:pt x="144" y="26"/>
                  <a:pt x="144" y="26"/>
                  <a:pt x="144" y="26"/>
                </a:cubicBezTo>
                <a:cubicBezTo>
                  <a:pt x="144" y="26"/>
                  <a:pt x="144" y="26"/>
                  <a:pt x="144" y="26"/>
                </a:cubicBezTo>
                <a:cubicBezTo>
                  <a:pt x="135" y="31"/>
                  <a:pt x="111" y="37"/>
                  <a:pt x="77" y="37"/>
                </a:cubicBezTo>
                <a:cubicBezTo>
                  <a:pt x="43" y="37"/>
                  <a:pt x="18" y="31"/>
                  <a:pt x="10" y="26"/>
                </a:cubicBezTo>
                <a:cubicBezTo>
                  <a:pt x="10" y="26"/>
                  <a:pt x="10" y="26"/>
                  <a:pt x="10" y="26"/>
                </a:cubicBezTo>
                <a:cubicBezTo>
                  <a:pt x="8" y="25"/>
                  <a:pt x="8" y="25"/>
                  <a:pt x="8" y="25"/>
                </a:cubicBezTo>
                <a:cubicBezTo>
                  <a:pt x="7" y="24"/>
                  <a:pt x="6" y="23"/>
                  <a:pt x="6" y="22"/>
                </a:cubicBezTo>
                <a:cubicBezTo>
                  <a:pt x="6" y="15"/>
                  <a:pt x="34" y="6"/>
                  <a:pt x="77" y="6"/>
                </a:cubicBezTo>
                <a:close/>
                <a:moveTo>
                  <a:pt x="89" y="125"/>
                </a:moveTo>
                <a:cubicBezTo>
                  <a:pt x="65" y="149"/>
                  <a:pt x="65" y="149"/>
                  <a:pt x="65" y="149"/>
                </a:cubicBezTo>
                <a:cubicBezTo>
                  <a:pt x="65" y="104"/>
                  <a:pt x="65" y="104"/>
                  <a:pt x="65" y="104"/>
                </a:cubicBezTo>
                <a:cubicBezTo>
                  <a:pt x="89" y="104"/>
                  <a:pt x="89" y="104"/>
                  <a:pt x="89" y="104"/>
                </a:cubicBezTo>
                <a:lnTo>
                  <a:pt x="89" y="125"/>
                </a:lnTo>
                <a:close/>
                <a:moveTo>
                  <a:pt x="91" y="98"/>
                </a:moveTo>
                <a:cubicBezTo>
                  <a:pt x="63" y="98"/>
                  <a:pt x="63" y="98"/>
                  <a:pt x="63" y="98"/>
                </a:cubicBezTo>
                <a:cubicBezTo>
                  <a:pt x="17" y="36"/>
                  <a:pt x="17" y="36"/>
                  <a:pt x="17" y="36"/>
                </a:cubicBezTo>
                <a:cubicBezTo>
                  <a:pt x="32" y="40"/>
                  <a:pt x="54" y="43"/>
                  <a:pt x="77" y="43"/>
                </a:cubicBezTo>
                <a:cubicBezTo>
                  <a:pt x="99" y="43"/>
                  <a:pt x="122" y="40"/>
                  <a:pt x="136" y="36"/>
                </a:cubicBezTo>
                <a:lnTo>
                  <a:pt x="91"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123"/>
          <p:cNvSpPr>
            <a:spLocks noEditPoints="1"/>
          </p:cNvSpPr>
          <p:nvPr/>
        </p:nvSpPr>
        <p:spPr bwMode="auto">
          <a:xfrm>
            <a:off x="3567363" y="1957273"/>
            <a:ext cx="461179" cy="501785"/>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073"/>
          <p:cNvSpPr>
            <a:spLocks noEditPoints="1"/>
          </p:cNvSpPr>
          <p:nvPr/>
        </p:nvSpPr>
        <p:spPr bwMode="auto">
          <a:xfrm>
            <a:off x="1976031" y="4753192"/>
            <a:ext cx="407907" cy="412678"/>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112"/>
          <p:cNvSpPr>
            <a:spLocks noEditPoints="1"/>
          </p:cNvSpPr>
          <p:nvPr/>
        </p:nvSpPr>
        <p:spPr bwMode="auto">
          <a:xfrm>
            <a:off x="9206033" y="2591617"/>
            <a:ext cx="310105" cy="376247"/>
          </a:xfrm>
          <a:custGeom>
            <a:avLst/>
            <a:gdLst>
              <a:gd name="T0" fmla="*/ 123 w 133"/>
              <a:gd name="T1" fmla="*/ 155 h 160"/>
              <a:gd name="T2" fmla="*/ 109 w 133"/>
              <a:gd name="T3" fmla="*/ 144 h 160"/>
              <a:gd name="T4" fmla="*/ 100 w 133"/>
              <a:gd name="T5" fmla="*/ 99 h 160"/>
              <a:gd name="T6" fmla="*/ 100 w 133"/>
              <a:gd name="T7" fmla="*/ 61 h 160"/>
              <a:gd name="T8" fmla="*/ 109 w 133"/>
              <a:gd name="T9" fmla="*/ 16 h 160"/>
              <a:gd name="T10" fmla="*/ 123 w 133"/>
              <a:gd name="T11" fmla="*/ 5 h 160"/>
              <a:gd name="T12" fmla="*/ 133 w 133"/>
              <a:gd name="T13" fmla="*/ 3 h 160"/>
              <a:gd name="T14" fmla="*/ 123 w 133"/>
              <a:gd name="T15" fmla="*/ 0 h 160"/>
              <a:gd name="T16" fmla="*/ 13 w 133"/>
              <a:gd name="T17" fmla="*/ 0 h 160"/>
              <a:gd name="T18" fmla="*/ 3 w 133"/>
              <a:gd name="T19" fmla="*/ 0 h 160"/>
              <a:gd name="T20" fmla="*/ 3 w 133"/>
              <a:gd name="T21" fmla="*/ 5 h 160"/>
              <a:gd name="T22" fmla="*/ 11 w 133"/>
              <a:gd name="T23" fmla="*/ 16 h 160"/>
              <a:gd name="T24" fmla="*/ 24 w 133"/>
              <a:gd name="T25" fmla="*/ 43 h 160"/>
              <a:gd name="T26" fmla="*/ 62 w 133"/>
              <a:gd name="T27" fmla="*/ 80 h 160"/>
              <a:gd name="T28" fmla="*/ 24 w 133"/>
              <a:gd name="T29" fmla="*/ 117 h 160"/>
              <a:gd name="T30" fmla="*/ 11 w 133"/>
              <a:gd name="T31" fmla="*/ 144 h 160"/>
              <a:gd name="T32" fmla="*/ 3 w 133"/>
              <a:gd name="T33" fmla="*/ 155 h 160"/>
              <a:gd name="T34" fmla="*/ 3 w 133"/>
              <a:gd name="T35" fmla="*/ 160 h 160"/>
              <a:gd name="T36" fmla="*/ 13 w 133"/>
              <a:gd name="T37" fmla="*/ 160 h 160"/>
              <a:gd name="T38" fmla="*/ 123 w 133"/>
              <a:gd name="T39" fmla="*/ 160 h 160"/>
              <a:gd name="T40" fmla="*/ 133 w 133"/>
              <a:gd name="T41" fmla="*/ 157 h 160"/>
              <a:gd name="T42" fmla="*/ 16 w 133"/>
              <a:gd name="T43" fmla="*/ 11 h 160"/>
              <a:gd name="T44" fmla="*/ 117 w 133"/>
              <a:gd name="T45" fmla="*/ 5 h 160"/>
              <a:gd name="T46" fmla="*/ 109 w 133"/>
              <a:gd name="T47" fmla="*/ 11 h 160"/>
              <a:gd name="T48" fmla="*/ 16 w 133"/>
              <a:gd name="T49" fmla="*/ 11 h 160"/>
              <a:gd name="T50" fmla="*/ 29 w 133"/>
              <a:gd name="T51" fmla="*/ 43 h 160"/>
              <a:gd name="T52" fmla="*/ 104 w 133"/>
              <a:gd name="T53" fmla="*/ 16 h 160"/>
              <a:gd name="T54" fmla="*/ 97 w 133"/>
              <a:gd name="T55" fmla="*/ 57 h 160"/>
              <a:gd name="T56" fmla="*/ 37 w 133"/>
              <a:gd name="T57" fmla="*/ 57 h 160"/>
              <a:gd name="T58" fmla="*/ 37 w 133"/>
              <a:gd name="T59" fmla="*/ 103 h 160"/>
              <a:gd name="T60" fmla="*/ 97 w 133"/>
              <a:gd name="T61" fmla="*/ 103 h 160"/>
              <a:gd name="T62" fmla="*/ 104 w 133"/>
              <a:gd name="T63" fmla="*/ 144 h 160"/>
              <a:gd name="T64" fmla="*/ 29 w 133"/>
              <a:gd name="T65" fmla="*/ 117 h 160"/>
              <a:gd name="T66" fmla="*/ 24 w 133"/>
              <a:gd name="T67" fmla="*/ 149 h 160"/>
              <a:gd name="T68" fmla="*/ 117 w 133"/>
              <a:gd name="T69" fmla="*/ 149 h 160"/>
              <a:gd name="T70" fmla="*/ 16 w 133"/>
              <a:gd name="T71" fmla="*/ 155 h 160"/>
              <a:gd name="T72" fmla="*/ 55 w 133"/>
              <a:gd name="T73" fmla="*/ 56 h 160"/>
              <a:gd name="T74" fmla="*/ 53 w 133"/>
              <a:gd name="T75" fmla="*/ 61 h 160"/>
              <a:gd name="T76" fmla="*/ 39 w 133"/>
              <a:gd name="T77" fmla="*/ 52 h 160"/>
              <a:gd name="T78" fmla="*/ 35 w 133"/>
              <a:gd name="T79" fmla="*/ 37 h 160"/>
              <a:gd name="T80" fmla="*/ 40 w 133"/>
              <a:gd name="T81" fmla="*/ 37 h 160"/>
              <a:gd name="T82" fmla="*/ 42 w 133"/>
              <a:gd name="T83" fmla="*/ 48 h 160"/>
              <a:gd name="T84" fmla="*/ 99 w 133"/>
              <a:gd name="T85" fmla="*/ 119 h 160"/>
              <a:gd name="T86" fmla="*/ 96 w 133"/>
              <a:gd name="T87" fmla="*/ 128 h 160"/>
              <a:gd name="T88" fmla="*/ 93 w 133"/>
              <a:gd name="T89" fmla="*/ 119 h 160"/>
              <a:gd name="T90" fmla="*/ 79 w 133"/>
              <a:gd name="T91" fmla="*/ 106 h 160"/>
              <a:gd name="T92" fmla="*/ 81 w 133"/>
              <a:gd name="T93" fmla="*/ 102 h 160"/>
              <a:gd name="T94" fmla="*/ 99 w 133"/>
              <a:gd name="T95" fmla="*/ 1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60">
                <a:moveTo>
                  <a:pt x="131" y="155"/>
                </a:moveTo>
                <a:cubicBezTo>
                  <a:pt x="123" y="155"/>
                  <a:pt x="123" y="155"/>
                  <a:pt x="123" y="155"/>
                </a:cubicBezTo>
                <a:cubicBezTo>
                  <a:pt x="123" y="144"/>
                  <a:pt x="123" y="144"/>
                  <a:pt x="123" y="144"/>
                </a:cubicBezTo>
                <a:cubicBezTo>
                  <a:pt x="109" y="144"/>
                  <a:pt x="109" y="144"/>
                  <a:pt x="109" y="144"/>
                </a:cubicBezTo>
                <a:cubicBezTo>
                  <a:pt x="109" y="117"/>
                  <a:pt x="109" y="117"/>
                  <a:pt x="109" y="117"/>
                </a:cubicBezTo>
                <a:cubicBezTo>
                  <a:pt x="109" y="110"/>
                  <a:pt x="106" y="103"/>
                  <a:pt x="100" y="99"/>
                </a:cubicBezTo>
                <a:cubicBezTo>
                  <a:pt x="71" y="80"/>
                  <a:pt x="71" y="80"/>
                  <a:pt x="71" y="80"/>
                </a:cubicBezTo>
                <a:cubicBezTo>
                  <a:pt x="100" y="61"/>
                  <a:pt x="100" y="61"/>
                  <a:pt x="100" y="61"/>
                </a:cubicBezTo>
                <a:cubicBezTo>
                  <a:pt x="106" y="57"/>
                  <a:pt x="109" y="50"/>
                  <a:pt x="109" y="43"/>
                </a:cubicBezTo>
                <a:cubicBezTo>
                  <a:pt x="109" y="16"/>
                  <a:pt x="109" y="16"/>
                  <a:pt x="109" y="16"/>
                </a:cubicBezTo>
                <a:cubicBezTo>
                  <a:pt x="123" y="16"/>
                  <a:pt x="123" y="16"/>
                  <a:pt x="123" y="16"/>
                </a:cubicBezTo>
                <a:cubicBezTo>
                  <a:pt x="123" y="5"/>
                  <a:pt x="123" y="5"/>
                  <a:pt x="123" y="5"/>
                </a:cubicBezTo>
                <a:cubicBezTo>
                  <a:pt x="131" y="5"/>
                  <a:pt x="131" y="5"/>
                  <a:pt x="131" y="5"/>
                </a:cubicBezTo>
                <a:cubicBezTo>
                  <a:pt x="132" y="5"/>
                  <a:pt x="133" y="4"/>
                  <a:pt x="133" y="3"/>
                </a:cubicBezTo>
                <a:cubicBezTo>
                  <a:pt x="133" y="1"/>
                  <a:pt x="132" y="0"/>
                  <a:pt x="131" y="0"/>
                </a:cubicBezTo>
                <a:cubicBezTo>
                  <a:pt x="123" y="0"/>
                  <a:pt x="123" y="0"/>
                  <a:pt x="123" y="0"/>
                </a:cubicBezTo>
                <a:cubicBezTo>
                  <a:pt x="120" y="0"/>
                  <a:pt x="120" y="0"/>
                  <a:pt x="120" y="0"/>
                </a:cubicBezTo>
                <a:cubicBezTo>
                  <a:pt x="13" y="0"/>
                  <a:pt x="13" y="0"/>
                  <a:pt x="13" y="0"/>
                </a:cubicBezTo>
                <a:cubicBezTo>
                  <a:pt x="11" y="0"/>
                  <a:pt x="11" y="0"/>
                  <a:pt x="11" y="0"/>
                </a:cubicBezTo>
                <a:cubicBezTo>
                  <a:pt x="3" y="0"/>
                  <a:pt x="3" y="0"/>
                  <a:pt x="3" y="0"/>
                </a:cubicBezTo>
                <a:cubicBezTo>
                  <a:pt x="1" y="0"/>
                  <a:pt x="0" y="1"/>
                  <a:pt x="0" y="3"/>
                </a:cubicBezTo>
                <a:cubicBezTo>
                  <a:pt x="0" y="4"/>
                  <a:pt x="1" y="5"/>
                  <a:pt x="3" y="5"/>
                </a:cubicBezTo>
                <a:cubicBezTo>
                  <a:pt x="11" y="5"/>
                  <a:pt x="11" y="5"/>
                  <a:pt x="11" y="5"/>
                </a:cubicBezTo>
                <a:cubicBezTo>
                  <a:pt x="11" y="16"/>
                  <a:pt x="11" y="16"/>
                  <a:pt x="11" y="16"/>
                </a:cubicBezTo>
                <a:cubicBezTo>
                  <a:pt x="24" y="16"/>
                  <a:pt x="24" y="16"/>
                  <a:pt x="24" y="16"/>
                </a:cubicBezTo>
                <a:cubicBezTo>
                  <a:pt x="24" y="43"/>
                  <a:pt x="24" y="43"/>
                  <a:pt x="24" y="43"/>
                </a:cubicBezTo>
                <a:cubicBezTo>
                  <a:pt x="24" y="50"/>
                  <a:pt x="28" y="57"/>
                  <a:pt x="34" y="61"/>
                </a:cubicBezTo>
                <a:cubicBezTo>
                  <a:pt x="62" y="80"/>
                  <a:pt x="62" y="80"/>
                  <a:pt x="62" y="80"/>
                </a:cubicBezTo>
                <a:cubicBezTo>
                  <a:pt x="34" y="99"/>
                  <a:pt x="34" y="99"/>
                  <a:pt x="34" y="99"/>
                </a:cubicBezTo>
                <a:cubicBezTo>
                  <a:pt x="28" y="103"/>
                  <a:pt x="24" y="110"/>
                  <a:pt x="24" y="117"/>
                </a:cubicBezTo>
                <a:cubicBezTo>
                  <a:pt x="24" y="144"/>
                  <a:pt x="24" y="144"/>
                  <a:pt x="24" y="144"/>
                </a:cubicBezTo>
                <a:cubicBezTo>
                  <a:pt x="11" y="144"/>
                  <a:pt x="11" y="144"/>
                  <a:pt x="11" y="144"/>
                </a:cubicBezTo>
                <a:cubicBezTo>
                  <a:pt x="11" y="155"/>
                  <a:pt x="11" y="155"/>
                  <a:pt x="11" y="155"/>
                </a:cubicBezTo>
                <a:cubicBezTo>
                  <a:pt x="3" y="155"/>
                  <a:pt x="3" y="155"/>
                  <a:pt x="3" y="155"/>
                </a:cubicBezTo>
                <a:cubicBezTo>
                  <a:pt x="1" y="155"/>
                  <a:pt x="0" y="156"/>
                  <a:pt x="0" y="157"/>
                </a:cubicBezTo>
                <a:cubicBezTo>
                  <a:pt x="0" y="159"/>
                  <a:pt x="1" y="160"/>
                  <a:pt x="3" y="160"/>
                </a:cubicBezTo>
                <a:cubicBezTo>
                  <a:pt x="11" y="160"/>
                  <a:pt x="11" y="160"/>
                  <a:pt x="11" y="160"/>
                </a:cubicBezTo>
                <a:cubicBezTo>
                  <a:pt x="13" y="160"/>
                  <a:pt x="13" y="160"/>
                  <a:pt x="13" y="160"/>
                </a:cubicBezTo>
                <a:cubicBezTo>
                  <a:pt x="120" y="160"/>
                  <a:pt x="120" y="160"/>
                  <a:pt x="120" y="160"/>
                </a:cubicBezTo>
                <a:cubicBezTo>
                  <a:pt x="123" y="160"/>
                  <a:pt x="123" y="160"/>
                  <a:pt x="123" y="160"/>
                </a:cubicBezTo>
                <a:cubicBezTo>
                  <a:pt x="131" y="160"/>
                  <a:pt x="131" y="160"/>
                  <a:pt x="131" y="160"/>
                </a:cubicBezTo>
                <a:cubicBezTo>
                  <a:pt x="132" y="160"/>
                  <a:pt x="133" y="159"/>
                  <a:pt x="133" y="157"/>
                </a:cubicBezTo>
                <a:cubicBezTo>
                  <a:pt x="133" y="156"/>
                  <a:pt x="132" y="155"/>
                  <a:pt x="131" y="155"/>
                </a:cubicBezTo>
                <a:close/>
                <a:moveTo>
                  <a:pt x="16" y="11"/>
                </a:moveTo>
                <a:cubicBezTo>
                  <a:pt x="16" y="5"/>
                  <a:pt x="16" y="5"/>
                  <a:pt x="16" y="5"/>
                </a:cubicBezTo>
                <a:cubicBezTo>
                  <a:pt x="117" y="5"/>
                  <a:pt x="117" y="5"/>
                  <a:pt x="117" y="5"/>
                </a:cubicBezTo>
                <a:cubicBezTo>
                  <a:pt x="117" y="11"/>
                  <a:pt x="117" y="11"/>
                  <a:pt x="117" y="11"/>
                </a:cubicBezTo>
                <a:cubicBezTo>
                  <a:pt x="109" y="11"/>
                  <a:pt x="109" y="11"/>
                  <a:pt x="109" y="11"/>
                </a:cubicBezTo>
                <a:cubicBezTo>
                  <a:pt x="24" y="11"/>
                  <a:pt x="24" y="11"/>
                  <a:pt x="24" y="11"/>
                </a:cubicBezTo>
                <a:lnTo>
                  <a:pt x="16" y="11"/>
                </a:lnTo>
                <a:close/>
                <a:moveTo>
                  <a:pt x="37" y="57"/>
                </a:moveTo>
                <a:cubicBezTo>
                  <a:pt x="32" y="54"/>
                  <a:pt x="29" y="49"/>
                  <a:pt x="29" y="43"/>
                </a:cubicBezTo>
                <a:cubicBezTo>
                  <a:pt x="29" y="16"/>
                  <a:pt x="29" y="16"/>
                  <a:pt x="29" y="16"/>
                </a:cubicBezTo>
                <a:cubicBezTo>
                  <a:pt x="104" y="16"/>
                  <a:pt x="104" y="16"/>
                  <a:pt x="104" y="16"/>
                </a:cubicBezTo>
                <a:cubicBezTo>
                  <a:pt x="104" y="43"/>
                  <a:pt x="104" y="43"/>
                  <a:pt x="104" y="43"/>
                </a:cubicBezTo>
                <a:cubicBezTo>
                  <a:pt x="104" y="49"/>
                  <a:pt x="101" y="54"/>
                  <a:pt x="97" y="57"/>
                </a:cubicBezTo>
                <a:cubicBezTo>
                  <a:pt x="67" y="77"/>
                  <a:pt x="67" y="77"/>
                  <a:pt x="67" y="77"/>
                </a:cubicBezTo>
                <a:lnTo>
                  <a:pt x="37" y="57"/>
                </a:lnTo>
                <a:close/>
                <a:moveTo>
                  <a:pt x="29" y="117"/>
                </a:moveTo>
                <a:cubicBezTo>
                  <a:pt x="29" y="111"/>
                  <a:pt x="32" y="106"/>
                  <a:pt x="37" y="103"/>
                </a:cubicBezTo>
                <a:cubicBezTo>
                  <a:pt x="67" y="83"/>
                  <a:pt x="67" y="83"/>
                  <a:pt x="67" y="83"/>
                </a:cubicBezTo>
                <a:cubicBezTo>
                  <a:pt x="97" y="103"/>
                  <a:pt x="97" y="103"/>
                  <a:pt x="97" y="103"/>
                </a:cubicBezTo>
                <a:cubicBezTo>
                  <a:pt x="101" y="106"/>
                  <a:pt x="104" y="111"/>
                  <a:pt x="104" y="117"/>
                </a:cubicBezTo>
                <a:cubicBezTo>
                  <a:pt x="104" y="144"/>
                  <a:pt x="104" y="144"/>
                  <a:pt x="104" y="144"/>
                </a:cubicBezTo>
                <a:cubicBezTo>
                  <a:pt x="29" y="144"/>
                  <a:pt x="29" y="144"/>
                  <a:pt x="29" y="144"/>
                </a:cubicBezTo>
                <a:lnTo>
                  <a:pt x="29" y="117"/>
                </a:lnTo>
                <a:close/>
                <a:moveTo>
                  <a:pt x="16" y="149"/>
                </a:moveTo>
                <a:cubicBezTo>
                  <a:pt x="24" y="149"/>
                  <a:pt x="24" y="149"/>
                  <a:pt x="24" y="149"/>
                </a:cubicBezTo>
                <a:cubicBezTo>
                  <a:pt x="109" y="149"/>
                  <a:pt x="109" y="149"/>
                  <a:pt x="109" y="149"/>
                </a:cubicBezTo>
                <a:cubicBezTo>
                  <a:pt x="117" y="149"/>
                  <a:pt x="117" y="149"/>
                  <a:pt x="117" y="149"/>
                </a:cubicBezTo>
                <a:cubicBezTo>
                  <a:pt x="117" y="155"/>
                  <a:pt x="117" y="155"/>
                  <a:pt x="117" y="155"/>
                </a:cubicBezTo>
                <a:cubicBezTo>
                  <a:pt x="16" y="155"/>
                  <a:pt x="16" y="155"/>
                  <a:pt x="16" y="155"/>
                </a:cubicBezTo>
                <a:lnTo>
                  <a:pt x="16" y="149"/>
                </a:lnTo>
                <a:close/>
                <a:moveTo>
                  <a:pt x="55" y="56"/>
                </a:moveTo>
                <a:cubicBezTo>
                  <a:pt x="56" y="57"/>
                  <a:pt x="56" y="59"/>
                  <a:pt x="56" y="60"/>
                </a:cubicBezTo>
                <a:cubicBezTo>
                  <a:pt x="55" y="61"/>
                  <a:pt x="54" y="61"/>
                  <a:pt x="53" y="61"/>
                </a:cubicBezTo>
                <a:cubicBezTo>
                  <a:pt x="53" y="61"/>
                  <a:pt x="52" y="61"/>
                  <a:pt x="52" y="61"/>
                </a:cubicBezTo>
                <a:cubicBezTo>
                  <a:pt x="39" y="52"/>
                  <a:pt x="39" y="52"/>
                  <a:pt x="39" y="52"/>
                </a:cubicBezTo>
                <a:cubicBezTo>
                  <a:pt x="36" y="50"/>
                  <a:pt x="35" y="47"/>
                  <a:pt x="35" y="43"/>
                </a:cubicBezTo>
                <a:cubicBezTo>
                  <a:pt x="35" y="37"/>
                  <a:pt x="35" y="37"/>
                  <a:pt x="35" y="37"/>
                </a:cubicBezTo>
                <a:cubicBezTo>
                  <a:pt x="35" y="36"/>
                  <a:pt x="36" y="35"/>
                  <a:pt x="37" y="35"/>
                </a:cubicBezTo>
                <a:cubicBezTo>
                  <a:pt x="39" y="35"/>
                  <a:pt x="40" y="36"/>
                  <a:pt x="40" y="37"/>
                </a:cubicBezTo>
                <a:cubicBezTo>
                  <a:pt x="40" y="43"/>
                  <a:pt x="40" y="43"/>
                  <a:pt x="40" y="43"/>
                </a:cubicBezTo>
                <a:cubicBezTo>
                  <a:pt x="40" y="45"/>
                  <a:pt x="41" y="47"/>
                  <a:pt x="42" y="48"/>
                </a:cubicBezTo>
                <a:lnTo>
                  <a:pt x="55" y="56"/>
                </a:lnTo>
                <a:close/>
                <a:moveTo>
                  <a:pt x="99" y="119"/>
                </a:moveTo>
                <a:cubicBezTo>
                  <a:pt x="99" y="125"/>
                  <a:pt x="99" y="125"/>
                  <a:pt x="99" y="125"/>
                </a:cubicBezTo>
                <a:cubicBezTo>
                  <a:pt x="99" y="126"/>
                  <a:pt x="97" y="128"/>
                  <a:pt x="96" y="128"/>
                </a:cubicBezTo>
                <a:cubicBezTo>
                  <a:pt x="95" y="128"/>
                  <a:pt x="93" y="126"/>
                  <a:pt x="93" y="125"/>
                </a:cubicBezTo>
                <a:cubicBezTo>
                  <a:pt x="93" y="119"/>
                  <a:pt x="93" y="119"/>
                  <a:pt x="93" y="119"/>
                </a:cubicBezTo>
                <a:cubicBezTo>
                  <a:pt x="93" y="117"/>
                  <a:pt x="92" y="115"/>
                  <a:pt x="91" y="114"/>
                </a:cubicBezTo>
                <a:cubicBezTo>
                  <a:pt x="79" y="106"/>
                  <a:pt x="79" y="106"/>
                  <a:pt x="79" y="106"/>
                </a:cubicBezTo>
                <a:cubicBezTo>
                  <a:pt x="77" y="105"/>
                  <a:pt x="77" y="104"/>
                  <a:pt x="78" y="103"/>
                </a:cubicBezTo>
                <a:cubicBezTo>
                  <a:pt x="79" y="101"/>
                  <a:pt x="80" y="101"/>
                  <a:pt x="81" y="102"/>
                </a:cubicBezTo>
                <a:cubicBezTo>
                  <a:pt x="94" y="110"/>
                  <a:pt x="94" y="110"/>
                  <a:pt x="94" y="110"/>
                </a:cubicBezTo>
                <a:cubicBezTo>
                  <a:pt x="97" y="112"/>
                  <a:pt x="99" y="115"/>
                  <a:pt x="99" y="1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073"/>
          <p:cNvSpPr>
            <a:spLocks noEditPoints="1"/>
          </p:cNvSpPr>
          <p:nvPr/>
        </p:nvSpPr>
        <p:spPr bwMode="auto">
          <a:xfrm>
            <a:off x="9762399" y="3994735"/>
            <a:ext cx="407907" cy="412678"/>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A46AEEF9-AF95-9D1A-2E34-39602B5198E8}"/>
              </a:ext>
            </a:extLst>
          </p:cNvPr>
          <p:cNvSpPr txBox="1"/>
          <p:nvPr/>
        </p:nvSpPr>
        <p:spPr>
          <a:xfrm>
            <a:off x="3491840" y="329632"/>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369850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rgbClr val="14214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hlinkClick r:id="rId2">
                  <a:extLst>
                    <a:ext uri="{A12FA001-AC4F-418D-AE19-62706E023703}">
                      <ahyp:hlinkClr xmlns:ahyp="http://schemas.microsoft.com/office/drawing/2018/hyperlinkcolor" val="tx"/>
                    </a:ext>
                  </a:extLst>
                </a:hlinkClick>
              </a:rPr>
              <a:t>https://ppthemes.com/</a:t>
            </a:r>
            <a:r>
              <a:rPr lang="en-US" sz="1500" dirty="0">
                <a:solidFill>
                  <a:schemeClr val="bg1"/>
                </a:solidFill>
              </a:rPr>
              <a:t> / </a:t>
            </a:r>
            <a:r>
              <a:rPr lang="en-US" sz="1500" dirty="0">
                <a:solidFill>
                  <a:schemeClr val="bg1"/>
                </a:solidFill>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rPr>
              <a:t>  </a:t>
            </a:r>
          </a:p>
          <a:p>
            <a:pPr marL="0" indent="0" algn="ctr">
              <a:buNone/>
            </a:pPr>
            <a:r>
              <a:rPr lang="en-US" sz="1500" dirty="0">
                <a:solidFill>
                  <a:schemeClr val="bg1"/>
                </a:solidFill>
              </a:rPr>
              <a:t>Premium Templates: </a:t>
            </a:r>
            <a:r>
              <a:rPr lang="en-US" sz="1500" dirty="0">
                <a:solidFill>
                  <a:schemeClr val="bg1"/>
                </a:solidFill>
                <a:hlinkClick r:id="rId4"/>
              </a:rPr>
              <a:t>https://www.pptbundle.com/</a:t>
            </a:r>
            <a:r>
              <a:rPr lang="en-US" sz="1500" dirty="0">
                <a:solidFill>
                  <a:schemeClr val="bg1"/>
                </a:solidFill>
              </a:rPr>
              <a:t> </a:t>
            </a:r>
          </a:p>
          <a:p>
            <a:pPr marL="0" indent="0" algn="ctr">
              <a:buNone/>
            </a:pPr>
            <a:br>
              <a:rPr lang="en-US" altLang="ja-JP" sz="1500" dirty="0">
                <a:solidFill>
                  <a:schemeClr val="bg1"/>
                </a:solidFill>
                <a:cs typeface="Arial" panose="020B0604020202020204" pitchFamily="34" charset="0"/>
              </a:rPr>
            </a:br>
            <a:endParaRPr lang="en-US" altLang="ja-JP" sz="15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cs typeface="Arial" panose="020B0604020202020204" pitchFamily="34" charset="0"/>
                <a:sym typeface="Wingdings" panose="05000000000000000000" pitchFamily="2" charset="2"/>
              </a:rPr>
              <a:t></a:t>
            </a:r>
            <a:endParaRPr lang="es-CO" altLang="ja-JP" sz="2000" b="1" dirty="0">
              <a:solidFill>
                <a:schemeClr val="bg1"/>
              </a:solidFill>
              <a:cs typeface="Arial" panose="020B0604020202020204" pitchFamily="34" charset="0"/>
            </a:endParaRPr>
          </a:p>
          <a:p>
            <a:pPr algn="ctr"/>
            <a:r>
              <a:rPr lang="es-CO" altLang="ja-JP"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6"/>
              </a:rPr>
              <a:t>https://www.facebook.com/ppthemess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7"/>
              </a:rPr>
              <a:t>https://www.youtube.com/@Ppthemes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8"/>
              </a:rPr>
              <a:t>https://www.tiktok.com/@Ppthemes</a:t>
            </a:r>
            <a:r>
              <a:rPr lang="es-CO" altLang="ja-JP" dirty="0">
                <a:solidFill>
                  <a:schemeClr val="bg1"/>
                </a:solidFill>
                <a:cs typeface="Arial" panose="020B0604020202020204" pitchFamily="34" charset="0"/>
              </a:rPr>
              <a:t> </a:t>
            </a:r>
          </a:p>
          <a:p>
            <a:pPr algn="ctr"/>
            <a:endParaRPr lang="es-CO" altLang="ja-JP" sz="900" dirty="0">
              <a:solidFill>
                <a:schemeClr val="bg1"/>
              </a:solidFill>
              <a:cs typeface="Arial" panose="020B0604020202020204" pitchFamily="34" charset="0"/>
            </a:endParaRPr>
          </a:p>
          <a:p>
            <a:pPr algn="ctr"/>
            <a:endParaRPr lang="es-CO" altLang="ja-JP" sz="9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cs typeface="Arial" panose="020B0604020202020204" pitchFamily="34" charset="0"/>
              </a:rPr>
              <a:t>Images used in this template are courtesy of </a:t>
            </a:r>
            <a:r>
              <a:rPr lang="en-US" altLang="ja-JP" dirty="0" err="1">
                <a:solidFill>
                  <a:schemeClr val="accent4"/>
                </a:solidFill>
                <a:cs typeface="Arial" panose="020B0604020202020204" pitchFamily="34" charset="0"/>
              </a:rPr>
              <a:t>Freepik</a:t>
            </a:r>
            <a:r>
              <a:rPr lang="en-US" altLang="ja-JP" dirty="0">
                <a:solidFill>
                  <a:schemeClr val="accent4"/>
                </a:solidFill>
                <a:cs typeface="Arial" panose="020B0604020202020204" pitchFamily="34" charset="0"/>
              </a:rPr>
              <a:t> and </a:t>
            </a:r>
            <a:r>
              <a:rPr lang="en-US" altLang="ja-JP" dirty="0" err="1">
                <a:solidFill>
                  <a:schemeClr val="accent4"/>
                </a:solidFill>
                <a:cs typeface="Arial" panose="020B0604020202020204" pitchFamily="34" charset="0"/>
              </a:rPr>
              <a:t>Pixabay</a:t>
            </a:r>
            <a:r>
              <a:rPr lang="en-US" altLang="ja-JP" dirty="0">
                <a:solidFill>
                  <a:schemeClr val="accent4"/>
                </a:solidFill>
                <a:cs typeface="Arial" panose="020B0604020202020204" pitchFamily="34" charset="0"/>
              </a:rPr>
              <a:t>.</a:t>
            </a:r>
            <a:endParaRPr lang="es-CO" sz="900" dirty="0">
              <a:solidFill>
                <a:schemeClr val="accent4"/>
              </a:solidFill>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2B8E9E-64F4-95CD-F93A-7B78BA0EE33F}"/>
              </a:ext>
            </a:extLst>
          </p:cNvPr>
          <p:cNvSpPr/>
          <p:nvPr/>
        </p:nvSpPr>
        <p:spPr>
          <a:xfrm>
            <a:off x="5126735" y="0"/>
            <a:ext cx="7034784" cy="3474156"/>
          </a:xfrm>
          <a:custGeom>
            <a:avLst/>
            <a:gdLst>
              <a:gd name="connsiteX0" fmla="*/ 0 w 7034784"/>
              <a:gd name="connsiteY0" fmla="*/ 0 h 1920240"/>
              <a:gd name="connsiteX1" fmla="*/ 7034784 w 7034784"/>
              <a:gd name="connsiteY1" fmla="*/ 0 h 1920240"/>
              <a:gd name="connsiteX2" fmla="*/ 7034784 w 7034784"/>
              <a:gd name="connsiteY2" fmla="*/ 1920240 h 1920240"/>
              <a:gd name="connsiteX3" fmla="*/ 0 w 7034784"/>
              <a:gd name="connsiteY3" fmla="*/ 1920240 h 1920240"/>
              <a:gd name="connsiteX4" fmla="*/ 0 w 7034784"/>
              <a:gd name="connsiteY4" fmla="*/ 0 h 1920240"/>
              <a:gd name="connsiteX0" fmla="*/ 879348 w 7914132"/>
              <a:gd name="connsiteY0" fmla="*/ 0 h 2160270"/>
              <a:gd name="connsiteX1" fmla="*/ 7914132 w 7914132"/>
              <a:gd name="connsiteY1" fmla="*/ 0 h 2160270"/>
              <a:gd name="connsiteX2" fmla="*/ 7914132 w 7914132"/>
              <a:gd name="connsiteY2" fmla="*/ 1920240 h 2160270"/>
              <a:gd name="connsiteX3" fmla="*/ 879348 w 7914132"/>
              <a:gd name="connsiteY3" fmla="*/ 1920240 h 2160270"/>
              <a:gd name="connsiteX4" fmla="*/ 879348 w 7914132"/>
              <a:gd name="connsiteY4" fmla="*/ 0 h 2160270"/>
              <a:gd name="connsiteX0" fmla="*/ 209508 w 7244292"/>
              <a:gd name="connsiteY0" fmla="*/ 0 h 1974421"/>
              <a:gd name="connsiteX1" fmla="*/ 7244292 w 7244292"/>
              <a:gd name="connsiteY1" fmla="*/ 0 h 1974421"/>
              <a:gd name="connsiteX2" fmla="*/ 7244292 w 7244292"/>
              <a:gd name="connsiteY2" fmla="*/ 1920240 h 1974421"/>
              <a:gd name="connsiteX3" fmla="*/ 4287732 w 7244292"/>
              <a:gd name="connsiteY3" fmla="*/ 731520 h 1974421"/>
              <a:gd name="connsiteX4" fmla="*/ 209508 w 7244292"/>
              <a:gd name="connsiteY4" fmla="*/ 0 h 1974421"/>
              <a:gd name="connsiteX0" fmla="*/ 270811 w 7305595"/>
              <a:gd name="connsiteY0" fmla="*/ 0 h 1950739"/>
              <a:gd name="connsiteX1" fmla="*/ 7305595 w 7305595"/>
              <a:gd name="connsiteY1" fmla="*/ 0 h 1950739"/>
              <a:gd name="connsiteX2" fmla="*/ 7305595 w 7305595"/>
              <a:gd name="connsiteY2" fmla="*/ 1920240 h 1950739"/>
              <a:gd name="connsiteX3" fmla="*/ 4349035 w 7305595"/>
              <a:gd name="connsiteY3" fmla="*/ 731520 h 1950739"/>
              <a:gd name="connsiteX4" fmla="*/ 270811 w 7305595"/>
              <a:gd name="connsiteY4" fmla="*/ 0 h 1950739"/>
              <a:gd name="connsiteX0" fmla="*/ 308794 w 7343578"/>
              <a:gd name="connsiteY0" fmla="*/ 0 h 1949054"/>
              <a:gd name="connsiteX1" fmla="*/ 7343578 w 7343578"/>
              <a:gd name="connsiteY1" fmla="*/ 0 h 1949054"/>
              <a:gd name="connsiteX2" fmla="*/ 7343578 w 7343578"/>
              <a:gd name="connsiteY2" fmla="*/ 1920240 h 1949054"/>
              <a:gd name="connsiteX3" fmla="*/ 3893242 w 7343578"/>
              <a:gd name="connsiteY3" fmla="*/ 585216 h 1949054"/>
              <a:gd name="connsiteX4" fmla="*/ 308794 w 7343578"/>
              <a:gd name="connsiteY4" fmla="*/ 0 h 1949054"/>
              <a:gd name="connsiteX0" fmla="*/ 307319 w 7342103"/>
              <a:gd name="connsiteY0" fmla="*/ 0 h 1954337"/>
              <a:gd name="connsiteX1" fmla="*/ 7342103 w 7342103"/>
              <a:gd name="connsiteY1" fmla="*/ 0 h 1954337"/>
              <a:gd name="connsiteX2" fmla="*/ 7342103 w 7342103"/>
              <a:gd name="connsiteY2" fmla="*/ 1920240 h 1954337"/>
              <a:gd name="connsiteX3" fmla="*/ 3891767 w 7342103"/>
              <a:gd name="connsiteY3" fmla="*/ 585216 h 1954337"/>
              <a:gd name="connsiteX4" fmla="*/ 307319 w 7342103"/>
              <a:gd name="connsiteY4" fmla="*/ 0 h 1954337"/>
              <a:gd name="connsiteX0" fmla="*/ 265996 w 7300780"/>
              <a:gd name="connsiteY0" fmla="*/ 0 h 1954903"/>
              <a:gd name="connsiteX1" fmla="*/ 7300780 w 7300780"/>
              <a:gd name="connsiteY1" fmla="*/ 0 h 1954903"/>
              <a:gd name="connsiteX2" fmla="*/ 7300780 w 7300780"/>
              <a:gd name="connsiteY2" fmla="*/ 1920240 h 1954903"/>
              <a:gd name="connsiteX3" fmla="*/ 4399084 w 7300780"/>
              <a:gd name="connsiteY3" fmla="*/ 621792 h 1954903"/>
              <a:gd name="connsiteX4" fmla="*/ 265996 w 7300780"/>
              <a:gd name="connsiteY4" fmla="*/ 0 h 1954903"/>
              <a:gd name="connsiteX0" fmla="*/ 207109 w 7241893"/>
              <a:gd name="connsiteY0" fmla="*/ 0 h 3302514"/>
              <a:gd name="connsiteX1" fmla="*/ 7241893 w 7241893"/>
              <a:gd name="connsiteY1" fmla="*/ 0 h 3302514"/>
              <a:gd name="connsiteX2" fmla="*/ 7223605 w 7241893"/>
              <a:gd name="connsiteY2" fmla="*/ 3273552 h 3302514"/>
              <a:gd name="connsiteX3" fmla="*/ 4340197 w 7241893"/>
              <a:gd name="connsiteY3" fmla="*/ 621792 h 3302514"/>
              <a:gd name="connsiteX4" fmla="*/ 207109 w 7241893"/>
              <a:gd name="connsiteY4" fmla="*/ 0 h 3302514"/>
              <a:gd name="connsiteX0" fmla="*/ 219004 w 7253788"/>
              <a:gd name="connsiteY0" fmla="*/ 0 h 3312699"/>
              <a:gd name="connsiteX1" fmla="*/ 7253788 w 7253788"/>
              <a:gd name="connsiteY1" fmla="*/ 0 h 3312699"/>
              <a:gd name="connsiteX2" fmla="*/ 7235500 w 7253788"/>
              <a:gd name="connsiteY2" fmla="*/ 3273552 h 3312699"/>
              <a:gd name="connsiteX3" fmla="*/ 4077772 w 7253788"/>
              <a:gd name="connsiteY3" fmla="*/ 1316736 h 3312699"/>
              <a:gd name="connsiteX4" fmla="*/ 219004 w 7253788"/>
              <a:gd name="connsiteY4" fmla="*/ 0 h 3312699"/>
              <a:gd name="connsiteX0" fmla="*/ 276295 w 7311079"/>
              <a:gd name="connsiteY0" fmla="*/ 0 h 3299187"/>
              <a:gd name="connsiteX1" fmla="*/ 7311079 w 7311079"/>
              <a:gd name="connsiteY1" fmla="*/ 0 h 3299187"/>
              <a:gd name="connsiteX2" fmla="*/ 7292791 w 7311079"/>
              <a:gd name="connsiteY2" fmla="*/ 3273552 h 3299187"/>
              <a:gd name="connsiteX3" fmla="*/ 4135063 w 7311079"/>
              <a:gd name="connsiteY3" fmla="*/ 1316736 h 3299187"/>
              <a:gd name="connsiteX4" fmla="*/ 276295 w 7311079"/>
              <a:gd name="connsiteY4" fmla="*/ 0 h 3299187"/>
              <a:gd name="connsiteX0" fmla="*/ 272464 w 7307248"/>
              <a:gd name="connsiteY0" fmla="*/ 0 h 3295211"/>
              <a:gd name="connsiteX1" fmla="*/ 7307248 w 7307248"/>
              <a:gd name="connsiteY1" fmla="*/ 0 h 3295211"/>
              <a:gd name="connsiteX2" fmla="*/ 7288960 w 7307248"/>
              <a:gd name="connsiteY2" fmla="*/ 3273552 h 3295211"/>
              <a:gd name="connsiteX3" fmla="*/ 4186096 w 7307248"/>
              <a:gd name="connsiteY3" fmla="*/ 768096 h 3295211"/>
              <a:gd name="connsiteX4" fmla="*/ 272464 w 7307248"/>
              <a:gd name="connsiteY4" fmla="*/ 0 h 3295211"/>
              <a:gd name="connsiteX0" fmla="*/ 272464 w 7307248"/>
              <a:gd name="connsiteY0" fmla="*/ 0 h 3812085"/>
              <a:gd name="connsiteX1" fmla="*/ 7307248 w 7307248"/>
              <a:gd name="connsiteY1" fmla="*/ 0 h 3812085"/>
              <a:gd name="connsiteX2" fmla="*/ 7288960 w 7307248"/>
              <a:gd name="connsiteY2" fmla="*/ 3273552 h 3812085"/>
              <a:gd name="connsiteX3" fmla="*/ 4186096 w 7307248"/>
              <a:gd name="connsiteY3" fmla="*/ 768096 h 3812085"/>
              <a:gd name="connsiteX4" fmla="*/ 272464 w 7307248"/>
              <a:gd name="connsiteY4" fmla="*/ 0 h 3812085"/>
              <a:gd name="connsiteX0" fmla="*/ 239088 w 7273872"/>
              <a:gd name="connsiteY0" fmla="*/ 0 h 3807669"/>
              <a:gd name="connsiteX1" fmla="*/ 7273872 w 7273872"/>
              <a:gd name="connsiteY1" fmla="*/ 0 h 3807669"/>
              <a:gd name="connsiteX2" fmla="*/ 7255584 w 7273872"/>
              <a:gd name="connsiteY2" fmla="*/ 3273552 h 3807669"/>
              <a:gd name="connsiteX3" fmla="*/ 4701360 w 7273872"/>
              <a:gd name="connsiteY3" fmla="*/ 713232 h 3807669"/>
              <a:gd name="connsiteX4" fmla="*/ 239088 w 7273872"/>
              <a:gd name="connsiteY4" fmla="*/ 0 h 3807669"/>
              <a:gd name="connsiteX0" fmla="*/ 254858 w 7289642"/>
              <a:gd name="connsiteY0" fmla="*/ 0 h 3833308"/>
              <a:gd name="connsiteX1" fmla="*/ 7289642 w 7289642"/>
              <a:gd name="connsiteY1" fmla="*/ 0 h 3833308"/>
              <a:gd name="connsiteX2" fmla="*/ 7271354 w 7289642"/>
              <a:gd name="connsiteY2" fmla="*/ 3273552 h 3833308"/>
              <a:gd name="connsiteX3" fmla="*/ 4717130 w 7289642"/>
              <a:gd name="connsiteY3" fmla="*/ 713232 h 3833308"/>
              <a:gd name="connsiteX4" fmla="*/ 254858 w 7289642"/>
              <a:gd name="connsiteY4" fmla="*/ 0 h 3833308"/>
              <a:gd name="connsiteX0" fmla="*/ 259093 w 7293877"/>
              <a:gd name="connsiteY0" fmla="*/ 0 h 3831825"/>
              <a:gd name="connsiteX1" fmla="*/ 7293877 w 7293877"/>
              <a:gd name="connsiteY1" fmla="*/ 0 h 3831825"/>
              <a:gd name="connsiteX2" fmla="*/ 7275589 w 7293877"/>
              <a:gd name="connsiteY2" fmla="*/ 3273552 h 3831825"/>
              <a:gd name="connsiteX3" fmla="*/ 4721365 w 7293877"/>
              <a:gd name="connsiteY3" fmla="*/ 713232 h 3831825"/>
              <a:gd name="connsiteX4" fmla="*/ 259093 w 7293877"/>
              <a:gd name="connsiteY4" fmla="*/ 0 h 3831825"/>
              <a:gd name="connsiteX0" fmla="*/ 259093 w 7293877"/>
              <a:gd name="connsiteY0" fmla="*/ 0 h 3752854"/>
              <a:gd name="connsiteX1" fmla="*/ 7293877 w 7293877"/>
              <a:gd name="connsiteY1" fmla="*/ 0 h 3752854"/>
              <a:gd name="connsiteX2" fmla="*/ 7275589 w 7293877"/>
              <a:gd name="connsiteY2" fmla="*/ 3273552 h 3752854"/>
              <a:gd name="connsiteX3" fmla="*/ 4721365 w 7293877"/>
              <a:gd name="connsiteY3" fmla="*/ 713232 h 3752854"/>
              <a:gd name="connsiteX4" fmla="*/ 259093 w 7293877"/>
              <a:gd name="connsiteY4" fmla="*/ 0 h 3752854"/>
              <a:gd name="connsiteX0" fmla="*/ 409106 w 7443890"/>
              <a:gd name="connsiteY0" fmla="*/ 0 h 3744322"/>
              <a:gd name="connsiteX1" fmla="*/ 7443890 w 7443890"/>
              <a:gd name="connsiteY1" fmla="*/ 0 h 3744322"/>
              <a:gd name="connsiteX2" fmla="*/ 7425602 w 7443890"/>
              <a:gd name="connsiteY2" fmla="*/ 3273552 h 3744322"/>
              <a:gd name="connsiteX3" fmla="*/ 3298610 w 7443890"/>
              <a:gd name="connsiteY3" fmla="*/ 603504 h 3744322"/>
              <a:gd name="connsiteX4" fmla="*/ 409106 w 7443890"/>
              <a:gd name="connsiteY4" fmla="*/ 0 h 3744322"/>
              <a:gd name="connsiteX0" fmla="*/ 353670 w 7388454"/>
              <a:gd name="connsiteY0" fmla="*/ 0 h 3737440"/>
              <a:gd name="connsiteX1" fmla="*/ 7388454 w 7388454"/>
              <a:gd name="connsiteY1" fmla="*/ 0 h 3737440"/>
              <a:gd name="connsiteX2" fmla="*/ 7370166 w 7388454"/>
              <a:gd name="connsiteY2" fmla="*/ 3273552 h 3737440"/>
              <a:gd name="connsiteX3" fmla="*/ 3682086 w 7388454"/>
              <a:gd name="connsiteY3" fmla="*/ 512064 h 3737440"/>
              <a:gd name="connsiteX4" fmla="*/ 353670 w 7388454"/>
              <a:gd name="connsiteY4" fmla="*/ 0 h 3737440"/>
              <a:gd name="connsiteX0" fmla="*/ 353670 w 7388454"/>
              <a:gd name="connsiteY0" fmla="*/ 0 h 3469606"/>
              <a:gd name="connsiteX1" fmla="*/ 7388454 w 7388454"/>
              <a:gd name="connsiteY1" fmla="*/ 0 h 3469606"/>
              <a:gd name="connsiteX2" fmla="*/ 7370166 w 7388454"/>
              <a:gd name="connsiteY2" fmla="*/ 3273552 h 3469606"/>
              <a:gd name="connsiteX3" fmla="*/ 3682086 w 7388454"/>
              <a:gd name="connsiteY3" fmla="*/ 512064 h 3469606"/>
              <a:gd name="connsiteX4" fmla="*/ 353670 w 7388454"/>
              <a:gd name="connsiteY4" fmla="*/ 0 h 3469606"/>
              <a:gd name="connsiteX0" fmla="*/ 0 w 7034784"/>
              <a:gd name="connsiteY0" fmla="*/ 0 h 3469606"/>
              <a:gd name="connsiteX1" fmla="*/ 7034784 w 7034784"/>
              <a:gd name="connsiteY1" fmla="*/ 0 h 3469606"/>
              <a:gd name="connsiteX2" fmla="*/ 7016496 w 7034784"/>
              <a:gd name="connsiteY2" fmla="*/ 3273552 h 3469606"/>
              <a:gd name="connsiteX3" fmla="*/ 3328416 w 7034784"/>
              <a:gd name="connsiteY3" fmla="*/ 512064 h 3469606"/>
              <a:gd name="connsiteX4" fmla="*/ 0 w 7034784"/>
              <a:gd name="connsiteY4" fmla="*/ 0 h 3469606"/>
              <a:gd name="connsiteX0" fmla="*/ 0 w 7034784"/>
              <a:gd name="connsiteY0" fmla="*/ 0 h 3474156"/>
              <a:gd name="connsiteX1" fmla="*/ 7034784 w 7034784"/>
              <a:gd name="connsiteY1" fmla="*/ 0 h 3474156"/>
              <a:gd name="connsiteX2" fmla="*/ 7016496 w 7034784"/>
              <a:gd name="connsiteY2" fmla="*/ 3273552 h 3474156"/>
              <a:gd name="connsiteX3" fmla="*/ 4005072 w 7034784"/>
              <a:gd name="connsiteY3" fmla="*/ 621792 h 3474156"/>
              <a:gd name="connsiteX4" fmla="*/ 0 w 7034784"/>
              <a:gd name="connsiteY4" fmla="*/ 0 h 347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784" h="3474156">
                <a:moveTo>
                  <a:pt x="0" y="0"/>
                </a:moveTo>
                <a:lnTo>
                  <a:pt x="7034784" y="0"/>
                </a:lnTo>
                <a:lnTo>
                  <a:pt x="7016496" y="3273552"/>
                </a:lnTo>
                <a:cubicBezTo>
                  <a:pt x="1875536" y="4398264"/>
                  <a:pt x="6600952" y="417576"/>
                  <a:pt x="4005072" y="621792"/>
                </a:cubicBezTo>
                <a:cubicBezTo>
                  <a:pt x="1409192" y="826008"/>
                  <a:pt x="546608" y="448056"/>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49F42D32-4509-21E9-8777-41C40097A4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58" r="16658"/>
          <a:stretch>
            <a:fillRect/>
          </a:stretch>
        </p:blipFill>
        <p:spPr/>
      </p:pic>
      <p:sp>
        <p:nvSpPr>
          <p:cNvPr id="11" name="Rectangle 10">
            <a:extLst>
              <a:ext uri="{FF2B5EF4-FFF2-40B4-BE49-F238E27FC236}">
                <a16:creationId xmlns:a16="http://schemas.microsoft.com/office/drawing/2014/main" id="{F24651BF-A6E5-0037-E288-BBEAC945FF69}"/>
              </a:ext>
            </a:extLst>
          </p:cNvPr>
          <p:cNvSpPr/>
          <p:nvPr/>
        </p:nvSpPr>
        <p:spPr>
          <a:xfrm>
            <a:off x="18594" y="1958369"/>
            <a:ext cx="2889198" cy="4026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a:extLst>
              <a:ext uri="{FF2B5EF4-FFF2-40B4-BE49-F238E27FC236}">
                <a16:creationId xmlns:a16="http://schemas.microsoft.com/office/drawing/2014/main" id="{C1E08DB0-95A1-BCD9-908E-3C95600E1106}"/>
              </a:ext>
            </a:extLst>
          </p:cNvPr>
          <p:cNvSpPr/>
          <p:nvPr/>
        </p:nvSpPr>
        <p:spPr>
          <a:xfrm rot="10800000">
            <a:off x="-4355" y="5003510"/>
            <a:ext cx="3846575" cy="1899646"/>
          </a:xfrm>
          <a:custGeom>
            <a:avLst/>
            <a:gdLst>
              <a:gd name="connsiteX0" fmla="*/ 0 w 7034784"/>
              <a:gd name="connsiteY0" fmla="*/ 0 h 1920240"/>
              <a:gd name="connsiteX1" fmla="*/ 7034784 w 7034784"/>
              <a:gd name="connsiteY1" fmla="*/ 0 h 1920240"/>
              <a:gd name="connsiteX2" fmla="*/ 7034784 w 7034784"/>
              <a:gd name="connsiteY2" fmla="*/ 1920240 h 1920240"/>
              <a:gd name="connsiteX3" fmla="*/ 0 w 7034784"/>
              <a:gd name="connsiteY3" fmla="*/ 1920240 h 1920240"/>
              <a:gd name="connsiteX4" fmla="*/ 0 w 7034784"/>
              <a:gd name="connsiteY4" fmla="*/ 0 h 1920240"/>
              <a:gd name="connsiteX0" fmla="*/ 879348 w 7914132"/>
              <a:gd name="connsiteY0" fmla="*/ 0 h 2160270"/>
              <a:gd name="connsiteX1" fmla="*/ 7914132 w 7914132"/>
              <a:gd name="connsiteY1" fmla="*/ 0 h 2160270"/>
              <a:gd name="connsiteX2" fmla="*/ 7914132 w 7914132"/>
              <a:gd name="connsiteY2" fmla="*/ 1920240 h 2160270"/>
              <a:gd name="connsiteX3" fmla="*/ 879348 w 7914132"/>
              <a:gd name="connsiteY3" fmla="*/ 1920240 h 2160270"/>
              <a:gd name="connsiteX4" fmla="*/ 879348 w 7914132"/>
              <a:gd name="connsiteY4" fmla="*/ 0 h 2160270"/>
              <a:gd name="connsiteX0" fmla="*/ 209508 w 7244292"/>
              <a:gd name="connsiteY0" fmla="*/ 0 h 1974421"/>
              <a:gd name="connsiteX1" fmla="*/ 7244292 w 7244292"/>
              <a:gd name="connsiteY1" fmla="*/ 0 h 1974421"/>
              <a:gd name="connsiteX2" fmla="*/ 7244292 w 7244292"/>
              <a:gd name="connsiteY2" fmla="*/ 1920240 h 1974421"/>
              <a:gd name="connsiteX3" fmla="*/ 4287732 w 7244292"/>
              <a:gd name="connsiteY3" fmla="*/ 731520 h 1974421"/>
              <a:gd name="connsiteX4" fmla="*/ 209508 w 7244292"/>
              <a:gd name="connsiteY4" fmla="*/ 0 h 1974421"/>
              <a:gd name="connsiteX0" fmla="*/ 270811 w 7305595"/>
              <a:gd name="connsiteY0" fmla="*/ 0 h 1950739"/>
              <a:gd name="connsiteX1" fmla="*/ 7305595 w 7305595"/>
              <a:gd name="connsiteY1" fmla="*/ 0 h 1950739"/>
              <a:gd name="connsiteX2" fmla="*/ 7305595 w 7305595"/>
              <a:gd name="connsiteY2" fmla="*/ 1920240 h 1950739"/>
              <a:gd name="connsiteX3" fmla="*/ 4349035 w 7305595"/>
              <a:gd name="connsiteY3" fmla="*/ 731520 h 1950739"/>
              <a:gd name="connsiteX4" fmla="*/ 270811 w 7305595"/>
              <a:gd name="connsiteY4" fmla="*/ 0 h 1950739"/>
              <a:gd name="connsiteX0" fmla="*/ 308794 w 7343578"/>
              <a:gd name="connsiteY0" fmla="*/ 0 h 1949054"/>
              <a:gd name="connsiteX1" fmla="*/ 7343578 w 7343578"/>
              <a:gd name="connsiteY1" fmla="*/ 0 h 1949054"/>
              <a:gd name="connsiteX2" fmla="*/ 7343578 w 7343578"/>
              <a:gd name="connsiteY2" fmla="*/ 1920240 h 1949054"/>
              <a:gd name="connsiteX3" fmla="*/ 3893242 w 7343578"/>
              <a:gd name="connsiteY3" fmla="*/ 585216 h 1949054"/>
              <a:gd name="connsiteX4" fmla="*/ 308794 w 7343578"/>
              <a:gd name="connsiteY4" fmla="*/ 0 h 1949054"/>
              <a:gd name="connsiteX0" fmla="*/ 307319 w 7342103"/>
              <a:gd name="connsiteY0" fmla="*/ 0 h 1954337"/>
              <a:gd name="connsiteX1" fmla="*/ 7342103 w 7342103"/>
              <a:gd name="connsiteY1" fmla="*/ 0 h 1954337"/>
              <a:gd name="connsiteX2" fmla="*/ 7342103 w 7342103"/>
              <a:gd name="connsiteY2" fmla="*/ 1920240 h 1954337"/>
              <a:gd name="connsiteX3" fmla="*/ 3891767 w 7342103"/>
              <a:gd name="connsiteY3" fmla="*/ 585216 h 1954337"/>
              <a:gd name="connsiteX4" fmla="*/ 307319 w 7342103"/>
              <a:gd name="connsiteY4" fmla="*/ 0 h 1954337"/>
              <a:gd name="connsiteX0" fmla="*/ 265996 w 7300780"/>
              <a:gd name="connsiteY0" fmla="*/ 0 h 1954903"/>
              <a:gd name="connsiteX1" fmla="*/ 7300780 w 7300780"/>
              <a:gd name="connsiteY1" fmla="*/ 0 h 1954903"/>
              <a:gd name="connsiteX2" fmla="*/ 7300780 w 7300780"/>
              <a:gd name="connsiteY2" fmla="*/ 1920240 h 1954903"/>
              <a:gd name="connsiteX3" fmla="*/ 4399084 w 7300780"/>
              <a:gd name="connsiteY3" fmla="*/ 621792 h 1954903"/>
              <a:gd name="connsiteX4" fmla="*/ 265996 w 7300780"/>
              <a:gd name="connsiteY4" fmla="*/ 0 h 1954903"/>
              <a:gd name="connsiteX0" fmla="*/ 207109 w 7241893"/>
              <a:gd name="connsiteY0" fmla="*/ 0 h 3302514"/>
              <a:gd name="connsiteX1" fmla="*/ 7241893 w 7241893"/>
              <a:gd name="connsiteY1" fmla="*/ 0 h 3302514"/>
              <a:gd name="connsiteX2" fmla="*/ 7223605 w 7241893"/>
              <a:gd name="connsiteY2" fmla="*/ 3273552 h 3302514"/>
              <a:gd name="connsiteX3" fmla="*/ 4340197 w 7241893"/>
              <a:gd name="connsiteY3" fmla="*/ 621792 h 3302514"/>
              <a:gd name="connsiteX4" fmla="*/ 207109 w 7241893"/>
              <a:gd name="connsiteY4" fmla="*/ 0 h 3302514"/>
              <a:gd name="connsiteX0" fmla="*/ 219004 w 7253788"/>
              <a:gd name="connsiteY0" fmla="*/ 0 h 3312699"/>
              <a:gd name="connsiteX1" fmla="*/ 7253788 w 7253788"/>
              <a:gd name="connsiteY1" fmla="*/ 0 h 3312699"/>
              <a:gd name="connsiteX2" fmla="*/ 7235500 w 7253788"/>
              <a:gd name="connsiteY2" fmla="*/ 3273552 h 3312699"/>
              <a:gd name="connsiteX3" fmla="*/ 4077772 w 7253788"/>
              <a:gd name="connsiteY3" fmla="*/ 1316736 h 3312699"/>
              <a:gd name="connsiteX4" fmla="*/ 219004 w 7253788"/>
              <a:gd name="connsiteY4" fmla="*/ 0 h 3312699"/>
              <a:gd name="connsiteX0" fmla="*/ 276295 w 7311079"/>
              <a:gd name="connsiteY0" fmla="*/ 0 h 3299187"/>
              <a:gd name="connsiteX1" fmla="*/ 7311079 w 7311079"/>
              <a:gd name="connsiteY1" fmla="*/ 0 h 3299187"/>
              <a:gd name="connsiteX2" fmla="*/ 7292791 w 7311079"/>
              <a:gd name="connsiteY2" fmla="*/ 3273552 h 3299187"/>
              <a:gd name="connsiteX3" fmla="*/ 4135063 w 7311079"/>
              <a:gd name="connsiteY3" fmla="*/ 1316736 h 3299187"/>
              <a:gd name="connsiteX4" fmla="*/ 276295 w 7311079"/>
              <a:gd name="connsiteY4" fmla="*/ 0 h 3299187"/>
              <a:gd name="connsiteX0" fmla="*/ 272464 w 7307248"/>
              <a:gd name="connsiteY0" fmla="*/ 0 h 3295211"/>
              <a:gd name="connsiteX1" fmla="*/ 7307248 w 7307248"/>
              <a:gd name="connsiteY1" fmla="*/ 0 h 3295211"/>
              <a:gd name="connsiteX2" fmla="*/ 7288960 w 7307248"/>
              <a:gd name="connsiteY2" fmla="*/ 3273552 h 3295211"/>
              <a:gd name="connsiteX3" fmla="*/ 4186096 w 7307248"/>
              <a:gd name="connsiteY3" fmla="*/ 768096 h 3295211"/>
              <a:gd name="connsiteX4" fmla="*/ 272464 w 7307248"/>
              <a:gd name="connsiteY4" fmla="*/ 0 h 3295211"/>
              <a:gd name="connsiteX0" fmla="*/ 272464 w 7307248"/>
              <a:gd name="connsiteY0" fmla="*/ 0 h 3812085"/>
              <a:gd name="connsiteX1" fmla="*/ 7307248 w 7307248"/>
              <a:gd name="connsiteY1" fmla="*/ 0 h 3812085"/>
              <a:gd name="connsiteX2" fmla="*/ 7288960 w 7307248"/>
              <a:gd name="connsiteY2" fmla="*/ 3273552 h 3812085"/>
              <a:gd name="connsiteX3" fmla="*/ 4186096 w 7307248"/>
              <a:gd name="connsiteY3" fmla="*/ 768096 h 3812085"/>
              <a:gd name="connsiteX4" fmla="*/ 272464 w 7307248"/>
              <a:gd name="connsiteY4" fmla="*/ 0 h 3812085"/>
              <a:gd name="connsiteX0" fmla="*/ 239088 w 7273872"/>
              <a:gd name="connsiteY0" fmla="*/ 0 h 3807669"/>
              <a:gd name="connsiteX1" fmla="*/ 7273872 w 7273872"/>
              <a:gd name="connsiteY1" fmla="*/ 0 h 3807669"/>
              <a:gd name="connsiteX2" fmla="*/ 7255584 w 7273872"/>
              <a:gd name="connsiteY2" fmla="*/ 3273552 h 3807669"/>
              <a:gd name="connsiteX3" fmla="*/ 4701360 w 7273872"/>
              <a:gd name="connsiteY3" fmla="*/ 713232 h 3807669"/>
              <a:gd name="connsiteX4" fmla="*/ 239088 w 7273872"/>
              <a:gd name="connsiteY4" fmla="*/ 0 h 3807669"/>
              <a:gd name="connsiteX0" fmla="*/ 254858 w 7289642"/>
              <a:gd name="connsiteY0" fmla="*/ 0 h 3833308"/>
              <a:gd name="connsiteX1" fmla="*/ 7289642 w 7289642"/>
              <a:gd name="connsiteY1" fmla="*/ 0 h 3833308"/>
              <a:gd name="connsiteX2" fmla="*/ 7271354 w 7289642"/>
              <a:gd name="connsiteY2" fmla="*/ 3273552 h 3833308"/>
              <a:gd name="connsiteX3" fmla="*/ 4717130 w 7289642"/>
              <a:gd name="connsiteY3" fmla="*/ 713232 h 3833308"/>
              <a:gd name="connsiteX4" fmla="*/ 254858 w 7289642"/>
              <a:gd name="connsiteY4" fmla="*/ 0 h 3833308"/>
              <a:gd name="connsiteX0" fmla="*/ 259093 w 7293877"/>
              <a:gd name="connsiteY0" fmla="*/ 0 h 3831825"/>
              <a:gd name="connsiteX1" fmla="*/ 7293877 w 7293877"/>
              <a:gd name="connsiteY1" fmla="*/ 0 h 3831825"/>
              <a:gd name="connsiteX2" fmla="*/ 7275589 w 7293877"/>
              <a:gd name="connsiteY2" fmla="*/ 3273552 h 3831825"/>
              <a:gd name="connsiteX3" fmla="*/ 4721365 w 7293877"/>
              <a:gd name="connsiteY3" fmla="*/ 713232 h 3831825"/>
              <a:gd name="connsiteX4" fmla="*/ 259093 w 7293877"/>
              <a:gd name="connsiteY4" fmla="*/ 0 h 3831825"/>
              <a:gd name="connsiteX0" fmla="*/ 259093 w 7293877"/>
              <a:gd name="connsiteY0" fmla="*/ 0 h 3752854"/>
              <a:gd name="connsiteX1" fmla="*/ 7293877 w 7293877"/>
              <a:gd name="connsiteY1" fmla="*/ 0 h 3752854"/>
              <a:gd name="connsiteX2" fmla="*/ 7275589 w 7293877"/>
              <a:gd name="connsiteY2" fmla="*/ 3273552 h 3752854"/>
              <a:gd name="connsiteX3" fmla="*/ 4721365 w 7293877"/>
              <a:gd name="connsiteY3" fmla="*/ 713232 h 3752854"/>
              <a:gd name="connsiteX4" fmla="*/ 259093 w 7293877"/>
              <a:gd name="connsiteY4" fmla="*/ 0 h 3752854"/>
              <a:gd name="connsiteX0" fmla="*/ 409106 w 7443890"/>
              <a:gd name="connsiteY0" fmla="*/ 0 h 3744322"/>
              <a:gd name="connsiteX1" fmla="*/ 7443890 w 7443890"/>
              <a:gd name="connsiteY1" fmla="*/ 0 h 3744322"/>
              <a:gd name="connsiteX2" fmla="*/ 7425602 w 7443890"/>
              <a:gd name="connsiteY2" fmla="*/ 3273552 h 3744322"/>
              <a:gd name="connsiteX3" fmla="*/ 3298610 w 7443890"/>
              <a:gd name="connsiteY3" fmla="*/ 603504 h 3744322"/>
              <a:gd name="connsiteX4" fmla="*/ 409106 w 7443890"/>
              <a:gd name="connsiteY4" fmla="*/ 0 h 3744322"/>
              <a:gd name="connsiteX0" fmla="*/ 353670 w 7388454"/>
              <a:gd name="connsiteY0" fmla="*/ 0 h 3737440"/>
              <a:gd name="connsiteX1" fmla="*/ 7388454 w 7388454"/>
              <a:gd name="connsiteY1" fmla="*/ 0 h 3737440"/>
              <a:gd name="connsiteX2" fmla="*/ 7370166 w 7388454"/>
              <a:gd name="connsiteY2" fmla="*/ 3273552 h 3737440"/>
              <a:gd name="connsiteX3" fmla="*/ 3682086 w 7388454"/>
              <a:gd name="connsiteY3" fmla="*/ 512064 h 3737440"/>
              <a:gd name="connsiteX4" fmla="*/ 353670 w 7388454"/>
              <a:gd name="connsiteY4" fmla="*/ 0 h 3737440"/>
              <a:gd name="connsiteX0" fmla="*/ 353670 w 7388454"/>
              <a:gd name="connsiteY0" fmla="*/ 0 h 3469606"/>
              <a:gd name="connsiteX1" fmla="*/ 7388454 w 7388454"/>
              <a:gd name="connsiteY1" fmla="*/ 0 h 3469606"/>
              <a:gd name="connsiteX2" fmla="*/ 7370166 w 7388454"/>
              <a:gd name="connsiteY2" fmla="*/ 3273552 h 3469606"/>
              <a:gd name="connsiteX3" fmla="*/ 3682086 w 7388454"/>
              <a:gd name="connsiteY3" fmla="*/ 512064 h 3469606"/>
              <a:gd name="connsiteX4" fmla="*/ 353670 w 7388454"/>
              <a:gd name="connsiteY4" fmla="*/ 0 h 3469606"/>
              <a:gd name="connsiteX0" fmla="*/ 0 w 7034784"/>
              <a:gd name="connsiteY0" fmla="*/ 0 h 3469606"/>
              <a:gd name="connsiteX1" fmla="*/ 7034784 w 7034784"/>
              <a:gd name="connsiteY1" fmla="*/ 0 h 3469606"/>
              <a:gd name="connsiteX2" fmla="*/ 7016496 w 7034784"/>
              <a:gd name="connsiteY2" fmla="*/ 3273552 h 3469606"/>
              <a:gd name="connsiteX3" fmla="*/ 3328416 w 7034784"/>
              <a:gd name="connsiteY3" fmla="*/ 512064 h 3469606"/>
              <a:gd name="connsiteX4" fmla="*/ 0 w 7034784"/>
              <a:gd name="connsiteY4" fmla="*/ 0 h 3469606"/>
              <a:gd name="connsiteX0" fmla="*/ 0 w 7034784"/>
              <a:gd name="connsiteY0" fmla="*/ 0 h 3474156"/>
              <a:gd name="connsiteX1" fmla="*/ 7034784 w 7034784"/>
              <a:gd name="connsiteY1" fmla="*/ 0 h 3474156"/>
              <a:gd name="connsiteX2" fmla="*/ 7016496 w 7034784"/>
              <a:gd name="connsiteY2" fmla="*/ 3273552 h 3474156"/>
              <a:gd name="connsiteX3" fmla="*/ 4005072 w 7034784"/>
              <a:gd name="connsiteY3" fmla="*/ 621792 h 3474156"/>
              <a:gd name="connsiteX4" fmla="*/ 0 w 7034784"/>
              <a:gd name="connsiteY4" fmla="*/ 0 h 347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784" h="3474156">
                <a:moveTo>
                  <a:pt x="0" y="0"/>
                </a:moveTo>
                <a:lnTo>
                  <a:pt x="7034784" y="0"/>
                </a:lnTo>
                <a:lnTo>
                  <a:pt x="7016496" y="3273552"/>
                </a:lnTo>
                <a:cubicBezTo>
                  <a:pt x="1875536" y="4398264"/>
                  <a:pt x="6600952" y="417576"/>
                  <a:pt x="4005072" y="621792"/>
                </a:cubicBezTo>
                <a:cubicBezTo>
                  <a:pt x="1409192" y="826008"/>
                  <a:pt x="546608" y="44805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801284D-0A59-51A9-BD80-3E36DCE5A28E}"/>
              </a:ext>
            </a:extLst>
          </p:cNvPr>
          <p:cNvGrpSpPr/>
          <p:nvPr/>
        </p:nvGrpSpPr>
        <p:grpSpPr>
          <a:xfrm>
            <a:off x="377311" y="4244120"/>
            <a:ext cx="1797935" cy="1518779"/>
            <a:chOff x="5621419" y="1186799"/>
            <a:chExt cx="2941655" cy="2484920"/>
          </a:xfrm>
        </p:grpSpPr>
        <p:sp>
          <p:nvSpPr>
            <p:cNvPr id="18" name="Oval 17">
              <a:extLst>
                <a:ext uri="{FF2B5EF4-FFF2-40B4-BE49-F238E27FC236}">
                  <a16:creationId xmlns:a16="http://schemas.microsoft.com/office/drawing/2014/main" id="{5BD1D752-51DF-8910-2A0F-15D1921A6559}"/>
                </a:ext>
              </a:extLst>
            </p:cNvPr>
            <p:cNvSpPr/>
            <p:nvPr/>
          </p:nvSpPr>
          <p:spPr>
            <a:xfrm>
              <a:off x="7063458" y="2005659"/>
              <a:ext cx="1499616" cy="1499616"/>
            </a:xfrm>
            <a:prstGeom prst="ellipse">
              <a:avLst/>
            </a:prstGeom>
            <a:solidFill>
              <a:srgbClr val="7FD4D4">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3CC6071-F677-14F9-247E-9A7AD6DBCD70}"/>
                </a:ext>
              </a:extLst>
            </p:cNvPr>
            <p:cNvSpPr/>
            <p:nvPr/>
          </p:nvSpPr>
          <p:spPr>
            <a:xfrm>
              <a:off x="5621419" y="1737078"/>
              <a:ext cx="1934641" cy="1934641"/>
            </a:xfrm>
            <a:prstGeom prst="ellipse">
              <a:avLst/>
            </a:prstGeom>
            <a:solidFill>
              <a:srgbClr val="B83B7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7A63510-A7B3-BFD8-DBED-1ADFD7A76B29}"/>
                </a:ext>
              </a:extLst>
            </p:cNvPr>
            <p:cNvSpPr/>
            <p:nvPr/>
          </p:nvSpPr>
          <p:spPr>
            <a:xfrm>
              <a:off x="6519799" y="1186799"/>
              <a:ext cx="1429519" cy="1429519"/>
            </a:xfrm>
            <a:prstGeom prst="ellipse">
              <a:avLst/>
            </a:prstGeom>
            <a:solidFill>
              <a:srgbClr val="6D316A">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a:extLst>
              <a:ext uri="{FF2B5EF4-FFF2-40B4-BE49-F238E27FC236}">
                <a16:creationId xmlns:a16="http://schemas.microsoft.com/office/drawing/2014/main" id="{F9FF808E-5D61-C839-49AC-5DBD1418E5E4}"/>
              </a:ext>
            </a:extLst>
          </p:cNvPr>
          <p:cNvSpPr/>
          <p:nvPr/>
        </p:nvSpPr>
        <p:spPr>
          <a:xfrm>
            <a:off x="561165" y="209918"/>
            <a:ext cx="1321295" cy="1321295"/>
          </a:xfrm>
          <a:prstGeom prst="donut">
            <a:avLst>
              <a:gd name="adj" fmla="val 9807"/>
            </a:avLst>
          </a:prstGeom>
          <a:solidFill>
            <a:srgbClr val="7F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a:extLst>
              <a:ext uri="{FF2B5EF4-FFF2-40B4-BE49-F238E27FC236}">
                <a16:creationId xmlns:a16="http://schemas.microsoft.com/office/drawing/2014/main" id="{84FBC6FF-38A8-511B-AD6B-46BA24B18FB4}"/>
              </a:ext>
            </a:extLst>
          </p:cNvPr>
          <p:cNvSpPr/>
          <p:nvPr/>
        </p:nvSpPr>
        <p:spPr>
          <a:xfrm>
            <a:off x="1397685" y="702024"/>
            <a:ext cx="969549" cy="969549"/>
          </a:xfrm>
          <a:prstGeom prst="donut">
            <a:avLst>
              <a:gd name="adj" fmla="val 980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6" name="Group 115">
            <a:extLst>
              <a:ext uri="{FF2B5EF4-FFF2-40B4-BE49-F238E27FC236}">
                <a16:creationId xmlns:a16="http://schemas.microsoft.com/office/drawing/2014/main" id="{44630B9A-7FA9-991D-FC28-6EA974B5ED87}"/>
              </a:ext>
            </a:extLst>
          </p:cNvPr>
          <p:cNvGrpSpPr/>
          <p:nvPr/>
        </p:nvGrpSpPr>
        <p:grpSpPr>
          <a:xfrm>
            <a:off x="5149719" y="1521618"/>
            <a:ext cx="5001841" cy="4793044"/>
            <a:chOff x="5621419" y="1186799"/>
            <a:chExt cx="5001841" cy="4793044"/>
          </a:xfrm>
        </p:grpSpPr>
        <p:grpSp>
          <p:nvGrpSpPr>
            <p:cNvPr id="16" name="Group 15">
              <a:extLst>
                <a:ext uri="{FF2B5EF4-FFF2-40B4-BE49-F238E27FC236}">
                  <a16:creationId xmlns:a16="http://schemas.microsoft.com/office/drawing/2014/main" id="{E486C549-FD8A-FDB9-C87D-86FC4704C72C}"/>
                </a:ext>
              </a:extLst>
            </p:cNvPr>
            <p:cNvGrpSpPr/>
            <p:nvPr/>
          </p:nvGrpSpPr>
          <p:grpSpPr>
            <a:xfrm>
              <a:off x="5621419" y="1186799"/>
              <a:ext cx="2941655" cy="2484920"/>
              <a:chOff x="5621419" y="1186799"/>
              <a:chExt cx="2941655" cy="2484920"/>
            </a:xfrm>
          </p:grpSpPr>
          <p:sp>
            <p:nvSpPr>
              <p:cNvPr id="13" name="Oval 12">
                <a:extLst>
                  <a:ext uri="{FF2B5EF4-FFF2-40B4-BE49-F238E27FC236}">
                    <a16:creationId xmlns:a16="http://schemas.microsoft.com/office/drawing/2014/main" id="{A7945A73-8991-D7C4-9F3E-B703BC46B3F7}"/>
                  </a:ext>
                </a:extLst>
              </p:cNvPr>
              <p:cNvSpPr/>
              <p:nvPr/>
            </p:nvSpPr>
            <p:spPr>
              <a:xfrm>
                <a:off x="7063458" y="2005659"/>
                <a:ext cx="1499616" cy="1499616"/>
              </a:xfrm>
              <a:prstGeom prst="ellipse">
                <a:avLst/>
              </a:prstGeom>
              <a:solidFill>
                <a:srgbClr val="7FD4D4">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32DC52-7D2C-A82C-638F-CF075386DF2B}"/>
                  </a:ext>
                </a:extLst>
              </p:cNvPr>
              <p:cNvSpPr/>
              <p:nvPr/>
            </p:nvSpPr>
            <p:spPr>
              <a:xfrm>
                <a:off x="5621419" y="1737078"/>
                <a:ext cx="1934641" cy="1934641"/>
              </a:xfrm>
              <a:prstGeom prst="ellipse">
                <a:avLst/>
              </a:prstGeom>
              <a:solidFill>
                <a:srgbClr val="B83B7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56D946-26CA-6210-D1F1-6160FC7379AE}"/>
                  </a:ext>
                </a:extLst>
              </p:cNvPr>
              <p:cNvSpPr/>
              <p:nvPr/>
            </p:nvSpPr>
            <p:spPr>
              <a:xfrm>
                <a:off x="6519799" y="1186799"/>
                <a:ext cx="1429519" cy="1429519"/>
              </a:xfrm>
              <a:prstGeom prst="ellipse">
                <a:avLst/>
              </a:prstGeom>
              <a:solidFill>
                <a:srgbClr val="6D316A">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onut 22">
              <a:extLst>
                <a:ext uri="{FF2B5EF4-FFF2-40B4-BE49-F238E27FC236}">
                  <a16:creationId xmlns:a16="http://schemas.microsoft.com/office/drawing/2014/main" id="{7EDCDEA5-CB3D-A17C-C193-247C0FB4FABD}"/>
                </a:ext>
              </a:extLst>
            </p:cNvPr>
            <p:cNvSpPr/>
            <p:nvPr/>
          </p:nvSpPr>
          <p:spPr>
            <a:xfrm>
              <a:off x="9006922" y="4363505"/>
              <a:ext cx="1616338" cy="1616338"/>
            </a:xfrm>
            <a:prstGeom prst="donut">
              <a:avLst>
                <a:gd name="adj" fmla="val 98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a:extLst>
              <a:ext uri="{FF2B5EF4-FFF2-40B4-BE49-F238E27FC236}">
                <a16:creationId xmlns:a16="http://schemas.microsoft.com/office/drawing/2014/main" id="{DD060825-3E09-DDCB-2D89-F7F7935E7407}"/>
              </a:ext>
            </a:extLst>
          </p:cNvPr>
          <p:cNvGrpSpPr/>
          <p:nvPr/>
        </p:nvGrpSpPr>
        <p:grpSpPr>
          <a:xfrm>
            <a:off x="759743" y="1565742"/>
            <a:ext cx="4781933" cy="2711545"/>
            <a:chOff x="759743" y="1818642"/>
            <a:chExt cx="4781933" cy="2711545"/>
          </a:xfrm>
        </p:grpSpPr>
        <p:sp>
          <p:nvSpPr>
            <p:cNvPr id="85" name="TextBox 84">
              <a:extLst>
                <a:ext uri="{FF2B5EF4-FFF2-40B4-BE49-F238E27FC236}">
                  <a16:creationId xmlns:a16="http://schemas.microsoft.com/office/drawing/2014/main" id="{3FBF4789-6987-08EA-7EE4-9AB53D7C4153}"/>
                </a:ext>
              </a:extLst>
            </p:cNvPr>
            <p:cNvSpPr txBox="1"/>
            <p:nvPr/>
          </p:nvSpPr>
          <p:spPr>
            <a:xfrm>
              <a:off x="759743" y="2276267"/>
              <a:ext cx="3528127" cy="923330"/>
            </a:xfrm>
            <a:prstGeom prst="rect">
              <a:avLst/>
            </a:prstGeom>
            <a:noFill/>
          </p:spPr>
          <p:txBody>
            <a:bodyPr wrap="square" rtlCol="0">
              <a:spAutoFit/>
            </a:bodyPr>
            <a:lstStyle/>
            <a:p>
              <a:r>
                <a:rPr lang="en-US" dirty="0">
                  <a:solidFill>
                    <a:schemeClr val="bg1"/>
                  </a:solidFill>
                  <a:latin typeface="Montserrat" pitchFamily="2" charset="77"/>
                </a:rPr>
                <a:t>YOUR TITLE</a:t>
              </a:r>
            </a:p>
            <a:p>
              <a:r>
                <a:rPr lang="en-US" sz="3600" b="1" i="1" dirty="0">
                  <a:solidFill>
                    <a:schemeClr val="accent6"/>
                  </a:solidFill>
                  <a:latin typeface="Montserrat Black" pitchFamily="2" charset="77"/>
                </a:rPr>
                <a:t>GOES HERE</a:t>
              </a:r>
            </a:p>
          </p:txBody>
        </p:sp>
        <p:sp>
          <p:nvSpPr>
            <p:cNvPr id="86" name="TextBox 956">
              <a:extLst>
                <a:ext uri="{FF2B5EF4-FFF2-40B4-BE49-F238E27FC236}">
                  <a16:creationId xmlns:a16="http://schemas.microsoft.com/office/drawing/2014/main" id="{70A40862-4768-2381-8F20-8C3FCEBF5F21}"/>
                </a:ext>
              </a:extLst>
            </p:cNvPr>
            <p:cNvSpPr txBox="1">
              <a:spLocks noChangeArrowheads="1"/>
            </p:cNvSpPr>
            <p:nvPr/>
          </p:nvSpPr>
          <p:spPr bwMode="auto">
            <a:xfrm>
              <a:off x="851417" y="3168435"/>
              <a:ext cx="42749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1050" dirty="0">
                  <a:latin typeface="Montserrat Light" panose="00000400000000000000" pitchFamily="50" charset="0"/>
                  <a:cs typeface="Open Sans" panose="020B0606030504020204" pitchFamily="34" charset="0"/>
                </a:rPr>
                <a:t>Lorem ipsum dolor sit amet, consectetur adipiscing elit,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r>
                <a:rPr lang="en-US" altLang="ru-RU" sz="1050" dirty="0">
                  <a:latin typeface="Montserrat Light" panose="00000400000000000000" pitchFamily="50" charset="0"/>
                  <a:cs typeface="Open Sans" panose="020B0606030504020204" pitchFamily="34" charset="0"/>
                </a:rPr>
                <a:t>. Lorem ipsum dolor sit </a:t>
              </a:r>
              <a:r>
                <a:rPr lang="en-US" altLang="ru-RU" sz="1050" dirty="0" err="1">
                  <a:latin typeface="Montserrat Light" panose="00000400000000000000" pitchFamily="50" charset="0"/>
                  <a:cs typeface="Open Sans" panose="020B0606030504020204" pitchFamily="34" charset="0"/>
                </a:rPr>
                <a:t>amet</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consectetur</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adipiscing</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elit</a:t>
              </a:r>
              <a:r>
                <a:rPr lang="en-US" altLang="ru-RU" sz="1050" dirty="0">
                  <a:latin typeface="Montserrat Light" panose="00000400000000000000" pitchFamily="50" charset="0"/>
                  <a:cs typeface="Open Sans" panose="020B0606030504020204" pitchFamily="34" charset="0"/>
                </a:rPr>
                <a:t>, sed do </a:t>
              </a:r>
              <a:r>
                <a:rPr lang="en-US" altLang="ru-RU" sz="1050" dirty="0" err="1">
                  <a:latin typeface="Montserrat Light" panose="00000400000000000000" pitchFamily="50" charset="0"/>
                  <a:cs typeface="Open Sans" panose="020B0606030504020204" pitchFamily="34" charset="0"/>
                </a:rPr>
                <a:t>eiusmod</a:t>
              </a:r>
              <a:r>
                <a:rPr lang="en-US" altLang="ru-RU" sz="1050" dirty="0">
                  <a:latin typeface="Montserrat Light" panose="00000400000000000000" pitchFamily="50" charset="0"/>
                  <a:cs typeface="Open Sans" panose="020B0606030504020204" pitchFamily="34" charset="0"/>
                </a:rPr>
                <a:t> </a:t>
              </a:r>
              <a:r>
                <a:rPr lang="en-US" altLang="ru-RU" sz="1050" dirty="0" err="1">
                  <a:latin typeface="Montserrat Light" panose="00000400000000000000" pitchFamily="50" charset="0"/>
                  <a:cs typeface="Open Sans" panose="020B0606030504020204" pitchFamily="34" charset="0"/>
                </a:rPr>
                <a:t>tempor</a:t>
              </a:r>
              <a:endParaRPr lang="ru-RU" altLang="ru-RU" sz="1050" dirty="0">
                <a:latin typeface="Montserrat Light" panose="00000400000000000000" pitchFamily="50" charset="0"/>
                <a:cs typeface="Open Sans" panose="020B0606030504020204" pitchFamily="34" charset="0"/>
              </a:endParaRPr>
            </a:p>
            <a:p>
              <a:pPr eaLnBrk="1" hangingPunct="1"/>
              <a:endParaRPr lang="ru-RU" altLang="ru-RU" sz="1050" dirty="0">
                <a:latin typeface="Montserrat Light" panose="00000400000000000000" pitchFamily="50" charset="0"/>
                <a:cs typeface="Open Sans" panose="020B0606030504020204" pitchFamily="34" charset="0"/>
              </a:endParaRPr>
            </a:p>
          </p:txBody>
        </p:sp>
        <p:grpSp>
          <p:nvGrpSpPr>
            <p:cNvPr id="87" name="Grupo 34">
              <a:extLst>
                <a:ext uri="{FF2B5EF4-FFF2-40B4-BE49-F238E27FC236}">
                  <a16:creationId xmlns:a16="http://schemas.microsoft.com/office/drawing/2014/main" id="{CA76C1CD-09B0-082C-3ADA-19CA5DD8EC99}"/>
                </a:ext>
              </a:extLst>
            </p:cNvPr>
            <p:cNvGrpSpPr/>
            <p:nvPr/>
          </p:nvGrpSpPr>
          <p:grpSpPr>
            <a:xfrm>
              <a:off x="930166" y="4196269"/>
              <a:ext cx="4611510" cy="333918"/>
              <a:chOff x="925687" y="5291091"/>
              <a:chExt cx="4611510" cy="333918"/>
            </a:xfrm>
          </p:grpSpPr>
          <p:grpSp>
            <p:nvGrpSpPr>
              <p:cNvPr id="96" name="Grupo 94">
                <a:extLst>
                  <a:ext uri="{FF2B5EF4-FFF2-40B4-BE49-F238E27FC236}">
                    <a16:creationId xmlns:a16="http://schemas.microsoft.com/office/drawing/2014/main" id="{218242B8-4DAF-80C4-F3E4-66003CBD3868}"/>
                  </a:ext>
                </a:extLst>
              </p:cNvPr>
              <p:cNvGrpSpPr/>
              <p:nvPr/>
            </p:nvGrpSpPr>
            <p:grpSpPr>
              <a:xfrm>
                <a:off x="1824403" y="5291091"/>
                <a:ext cx="3712794" cy="333918"/>
                <a:chOff x="5211071" y="3776135"/>
                <a:chExt cx="3712794" cy="333918"/>
              </a:xfrm>
            </p:grpSpPr>
            <p:grpSp>
              <p:nvGrpSpPr>
                <p:cNvPr id="98" name="Grupo 95">
                  <a:extLst>
                    <a:ext uri="{FF2B5EF4-FFF2-40B4-BE49-F238E27FC236}">
                      <a16:creationId xmlns:a16="http://schemas.microsoft.com/office/drawing/2014/main" id="{C29C9163-80FA-E0E9-46D5-CE502B3FD25F}"/>
                    </a:ext>
                  </a:extLst>
                </p:cNvPr>
                <p:cNvGrpSpPr/>
                <p:nvPr/>
              </p:nvGrpSpPr>
              <p:grpSpPr>
                <a:xfrm>
                  <a:off x="5211071" y="3798933"/>
                  <a:ext cx="1657345" cy="311120"/>
                  <a:chOff x="5211071" y="3798933"/>
                  <a:chExt cx="1657345" cy="311120"/>
                </a:xfrm>
              </p:grpSpPr>
              <p:grpSp>
                <p:nvGrpSpPr>
                  <p:cNvPr id="100" name="Группа 1467">
                    <a:extLst>
                      <a:ext uri="{FF2B5EF4-FFF2-40B4-BE49-F238E27FC236}">
                        <a16:creationId xmlns:a16="http://schemas.microsoft.com/office/drawing/2014/main" id="{4D4063D9-91A6-6BF3-C137-D78E5E228130}"/>
                      </a:ext>
                    </a:extLst>
                  </p:cNvPr>
                  <p:cNvGrpSpPr>
                    <a:grpSpLocks noChangeAspect="1"/>
                  </p:cNvGrpSpPr>
                  <p:nvPr/>
                </p:nvGrpSpPr>
                <p:grpSpPr bwMode="auto">
                  <a:xfrm>
                    <a:off x="6560223" y="3800536"/>
                    <a:ext cx="308193" cy="309517"/>
                    <a:chOff x="1398588" y="1611313"/>
                    <a:chExt cx="1108075" cy="1112838"/>
                  </a:xfrm>
                  <a:effectLst>
                    <a:outerShdw blurRad="279400" dist="127000" dir="2700000" algn="tl" rotWithShape="0">
                      <a:prstClr val="black">
                        <a:alpha val="31000"/>
                      </a:prstClr>
                    </a:outerShdw>
                  </a:effectLst>
                </p:grpSpPr>
                <p:sp>
                  <p:nvSpPr>
                    <p:cNvPr id="114" name="Oval 1207">
                      <a:extLst>
                        <a:ext uri="{FF2B5EF4-FFF2-40B4-BE49-F238E27FC236}">
                          <a16:creationId xmlns:a16="http://schemas.microsoft.com/office/drawing/2014/main" id="{939E96A9-9F90-2A99-8E61-4ADF5BCFDD8E}"/>
                        </a:ext>
                      </a:extLst>
                    </p:cNvPr>
                    <p:cNvSpPr>
                      <a:spLocks noChangeArrowheads="1"/>
                    </p:cNvSpPr>
                    <p:nvPr/>
                  </p:nvSpPr>
                  <p:spPr bwMode="auto">
                    <a:xfrm>
                      <a:off x="1398588" y="1611313"/>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15" name="Freeform 1208">
                      <a:extLst>
                        <a:ext uri="{FF2B5EF4-FFF2-40B4-BE49-F238E27FC236}">
                          <a16:creationId xmlns:a16="http://schemas.microsoft.com/office/drawing/2014/main" id="{51977D71-9788-BB94-AC52-A18EB49A092C}"/>
                        </a:ext>
                      </a:extLst>
                    </p:cNvPr>
                    <p:cNvSpPr>
                      <a:spLocks/>
                    </p:cNvSpPr>
                    <p:nvPr/>
                  </p:nvSpPr>
                  <p:spPr bwMode="auto">
                    <a:xfrm>
                      <a:off x="1774824" y="1824039"/>
                      <a:ext cx="354013" cy="685801"/>
                    </a:xfrm>
                    <a:custGeom>
                      <a:avLst/>
                      <a:gdLst>
                        <a:gd name="T0" fmla="*/ 354012 w 93"/>
                        <a:gd name="T1" fmla="*/ 114300 h 180"/>
                        <a:gd name="T2" fmla="*/ 289300 w 93"/>
                        <a:gd name="T3" fmla="*/ 114300 h 180"/>
                        <a:gd name="T4" fmla="*/ 228395 w 93"/>
                        <a:gd name="T5" fmla="*/ 171450 h 180"/>
                        <a:gd name="T6" fmla="*/ 228395 w 93"/>
                        <a:gd name="T7" fmla="*/ 251460 h 180"/>
                        <a:gd name="T8" fmla="*/ 350205 w 93"/>
                        <a:gd name="T9" fmla="*/ 251460 h 180"/>
                        <a:gd name="T10" fmla="*/ 334979 w 93"/>
                        <a:gd name="T11" fmla="*/ 373380 h 180"/>
                        <a:gd name="T12" fmla="*/ 228395 w 93"/>
                        <a:gd name="T13" fmla="*/ 373380 h 180"/>
                        <a:gd name="T14" fmla="*/ 228395 w 93"/>
                        <a:gd name="T15" fmla="*/ 685800 h 180"/>
                        <a:gd name="T16" fmla="*/ 102778 w 93"/>
                        <a:gd name="T17" fmla="*/ 685800 h 180"/>
                        <a:gd name="T18" fmla="*/ 102778 w 93"/>
                        <a:gd name="T19" fmla="*/ 373380 h 180"/>
                        <a:gd name="T20" fmla="*/ 0 w 93"/>
                        <a:gd name="T21" fmla="*/ 373380 h 180"/>
                        <a:gd name="T22" fmla="*/ 0 w 93"/>
                        <a:gd name="T23" fmla="*/ 251460 h 180"/>
                        <a:gd name="T24" fmla="*/ 102778 w 93"/>
                        <a:gd name="T25" fmla="*/ 251460 h 180"/>
                        <a:gd name="T26" fmla="*/ 102778 w 93"/>
                        <a:gd name="T27" fmla="*/ 160020 h 180"/>
                        <a:gd name="T28" fmla="*/ 262654 w 93"/>
                        <a:gd name="T29" fmla="*/ 0 h 180"/>
                        <a:gd name="T30" fmla="*/ 354012 w 93"/>
                        <a:gd name="T31" fmla="*/ 3810 h 180"/>
                        <a:gd name="T32" fmla="*/ 354012 w 93"/>
                        <a:gd name="T33" fmla="*/ 11430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80">
                          <a:moveTo>
                            <a:pt x="93" y="30"/>
                          </a:moveTo>
                          <a:cubicBezTo>
                            <a:pt x="76" y="30"/>
                            <a:pt x="76" y="30"/>
                            <a:pt x="76" y="30"/>
                          </a:cubicBezTo>
                          <a:cubicBezTo>
                            <a:pt x="63" y="30"/>
                            <a:pt x="60" y="36"/>
                            <a:pt x="60" y="45"/>
                          </a:cubicBezTo>
                          <a:cubicBezTo>
                            <a:pt x="60" y="66"/>
                            <a:pt x="60" y="66"/>
                            <a:pt x="60" y="66"/>
                          </a:cubicBezTo>
                          <a:cubicBezTo>
                            <a:pt x="92" y="66"/>
                            <a:pt x="92" y="66"/>
                            <a:pt x="92" y="66"/>
                          </a:cubicBezTo>
                          <a:cubicBezTo>
                            <a:pt x="88" y="98"/>
                            <a:pt x="88" y="98"/>
                            <a:pt x="88" y="98"/>
                          </a:cubicBezTo>
                          <a:cubicBezTo>
                            <a:pt x="60" y="98"/>
                            <a:pt x="60" y="98"/>
                            <a:pt x="60" y="98"/>
                          </a:cubicBezTo>
                          <a:cubicBezTo>
                            <a:pt x="60" y="180"/>
                            <a:pt x="60" y="180"/>
                            <a:pt x="60" y="180"/>
                          </a:cubicBezTo>
                          <a:cubicBezTo>
                            <a:pt x="27" y="180"/>
                            <a:pt x="27" y="180"/>
                            <a:pt x="27" y="180"/>
                          </a:cubicBezTo>
                          <a:cubicBezTo>
                            <a:pt x="27" y="98"/>
                            <a:pt x="27" y="98"/>
                            <a:pt x="27" y="98"/>
                          </a:cubicBezTo>
                          <a:cubicBezTo>
                            <a:pt x="0" y="98"/>
                            <a:pt x="0" y="98"/>
                            <a:pt x="0" y="98"/>
                          </a:cubicBezTo>
                          <a:cubicBezTo>
                            <a:pt x="0" y="66"/>
                            <a:pt x="0" y="66"/>
                            <a:pt x="0" y="66"/>
                          </a:cubicBezTo>
                          <a:cubicBezTo>
                            <a:pt x="27" y="66"/>
                            <a:pt x="27" y="66"/>
                            <a:pt x="27" y="66"/>
                          </a:cubicBezTo>
                          <a:cubicBezTo>
                            <a:pt x="27" y="42"/>
                            <a:pt x="27" y="42"/>
                            <a:pt x="27" y="42"/>
                          </a:cubicBezTo>
                          <a:cubicBezTo>
                            <a:pt x="27" y="15"/>
                            <a:pt x="44" y="0"/>
                            <a:pt x="69" y="0"/>
                          </a:cubicBezTo>
                          <a:cubicBezTo>
                            <a:pt x="80" y="0"/>
                            <a:pt x="90" y="1"/>
                            <a:pt x="93" y="1"/>
                          </a:cubicBezTo>
                          <a:lnTo>
                            <a:pt x="9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101" name="Группа 1470">
                    <a:extLst>
                      <a:ext uri="{FF2B5EF4-FFF2-40B4-BE49-F238E27FC236}">
                        <a16:creationId xmlns:a16="http://schemas.microsoft.com/office/drawing/2014/main" id="{CA233824-B795-EE27-37E7-E51787346788}"/>
                      </a:ext>
                    </a:extLst>
                  </p:cNvPr>
                  <p:cNvGrpSpPr>
                    <a:grpSpLocks noChangeAspect="1"/>
                  </p:cNvGrpSpPr>
                  <p:nvPr/>
                </p:nvGrpSpPr>
                <p:grpSpPr bwMode="auto">
                  <a:xfrm>
                    <a:off x="5659921" y="3798933"/>
                    <a:ext cx="309076" cy="309517"/>
                    <a:chOff x="4791075" y="1611313"/>
                    <a:chExt cx="1111250" cy="1112838"/>
                  </a:xfrm>
                  <a:effectLst>
                    <a:outerShdw blurRad="279400" dist="127000" dir="2700000" algn="tl" rotWithShape="0">
                      <a:prstClr val="black">
                        <a:alpha val="31000"/>
                      </a:prstClr>
                    </a:outerShdw>
                  </a:effectLst>
                </p:grpSpPr>
                <p:sp>
                  <p:nvSpPr>
                    <p:cNvPr id="111" name="Oval 1222">
                      <a:extLst>
                        <a:ext uri="{FF2B5EF4-FFF2-40B4-BE49-F238E27FC236}">
                          <a16:creationId xmlns:a16="http://schemas.microsoft.com/office/drawing/2014/main" id="{6714EAA6-3873-4D3A-DFB5-F31C06C156CB}"/>
                        </a:ext>
                      </a:extLst>
                    </p:cNvPr>
                    <p:cNvSpPr>
                      <a:spLocks noChangeArrowheads="1"/>
                    </p:cNvSpPr>
                    <p:nvPr/>
                  </p:nvSpPr>
                  <p:spPr bwMode="auto">
                    <a:xfrm>
                      <a:off x="4791075" y="1611313"/>
                      <a:ext cx="1111250"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12" name="Freeform 1223">
                      <a:extLst>
                        <a:ext uri="{FF2B5EF4-FFF2-40B4-BE49-F238E27FC236}">
                          <a16:creationId xmlns:a16="http://schemas.microsoft.com/office/drawing/2014/main" id="{6A3F4237-D55E-8EE8-5529-502E5343DE02}"/>
                        </a:ext>
                      </a:extLst>
                    </p:cNvPr>
                    <p:cNvSpPr>
                      <a:spLocks/>
                    </p:cNvSpPr>
                    <p:nvPr/>
                  </p:nvSpPr>
                  <p:spPr bwMode="auto">
                    <a:xfrm>
                      <a:off x="4981575" y="1908175"/>
                      <a:ext cx="730250" cy="514350"/>
                    </a:xfrm>
                    <a:custGeom>
                      <a:avLst/>
                      <a:gdLst>
                        <a:gd name="T0" fmla="*/ 715036 w 192"/>
                        <a:gd name="T1" fmla="*/ 80010 h 135"/>
                        <a:gd name="T2" fmla="*/ 650379 w 192"/>
                        <a:gd name="T3" fmla="*/ 15240 h 135"/>
                        <a:gd name="T4" fmla="*/ 365125 w 192"/>
                        <a:gd name="T5" fmla="*/ 0 h 135"/>
                        <a:gd name="T6" fmla="*/ 79871 w 192"/>
                        <a:gd name="T7" fmla="*/ 15240 h 135"/>
                        <a:gd name="T8" fmla="*/ 15214 w 192"/>
                        <a:gd name="T9" fmla="*/ 80010 h 135"/>
                        <a:gd name="T10" fmla="*/ 0 w 192"/>
                        <a:gd name="T11" fmla="*/ 259080 h 135"/>
                        <a:gd name="T12" fmla="*/ 15214 w 192"/>
                        <a:gd name="T13" fmla="*/ 434340 h 135"/>
                        <a:gd name="T14" fmla="*/ 79871 w 192"/>
                        <a:gd name="T15" fmla="*/ 499110 h 135"/>
                        <a:gd name="T16" fmla="*/ 365125 w 192"/>
                        <a:gd name="T17" fmla="*/ 514350 h 135"/>
                        <a:gd name="T18" fmla="*/ 650379 w 192"/>
                        <a:gd name="T19" fmla="*/ 499110 h 135"/>
                        <a:gd name="T20" fmla="*/ 715036 w 192"/>
                        <a:gd name="T21" fmla="*/ 434340 h 135"/>
                        <a:gd name="T22" fmla="*/ 730250 w 192"/>
                        <a:gd name="T23" fmla="*/ 259080 h 135"/>
                        <a:gd name="T24" fmla="*/ 715036 w 192"/>
                        <a:gd name="T25" fmla="*/ 8001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135">
                          <a:moveTo>
                            <a:pt x="188" y="21"/>
                          </a:moveTo>
                          <a:cubicBezTo>
                            <a:pt x="186" y="13"/>
                            <a:pt x="180" y="7"/>
                            <a:pt x="171" y="4"/>
                          </a:cubicBezTo>
                          <a:cubicBezTo>
                            <a:pt x="156" y="0"/>
                            <a:pt x="96" y="0"/>
                            <a:pt x="96" y="0"/>
                          </a:cubicBezTo>
                          <a:cubicBezTo>
                            <a:pt x="96" y="0"/>
                            <a:pt x="36" y="0"/>
                            <a:pt x="21" y="4"/>
                          </a:cubicBezTo>
                          <a:cubicBezTo>
                            <a:pt x="12" y="7"/>
                            <a:pt x="6" y="13"/>
                            <a:pt x="4" y="21"/>
                          </a:cubicBezTo>
                          <a:cubicBezTo>
                            <a:pt x="0" y="37"/>
                            <a:pt x="0" y="68"/>
                            <a:pt x="0" y="68"/>
                          </a:cubicBezTo>
                          <a:cubicBezTo>
                            <a:pt x="0" y="68"/>
                            <a:pt x="0" y="99"/>
                            <a:pt x="4" y="114"/>
                          </a:cubicBezTo>
                          <a:cubicBezTo>
                            <a:pt x="6" y="123"/>
                            <a:pt x="12" y="129"/>
                            <a:pt x="21" y="131"/>
                          </a:cubicBezTo>
                          <a:cubicBezTo>
                            <a:pt x="36" y="135"/>
                            <a:pt x="96" y="135"/>
                            <a:pt x="96" y="135"/>
                          </a:cubicBezTo>
                          <a:cubicBezTo>
                            <a:pt x="96" y="135"/>
                            <a:pt x="156" y="135"/>
                            <a:pt x="171" y="131"/>
                          </a:cubicBezTo>
                          <a:cubicBezTo>
                            <a:pt x="180" y="129"/>
                            <a:pt x="186" y="123"/>
                            <a:pt x="188" y="114"/>
                          </a:cubicBezTo>
                          <a:cubicBezTo>
                            <a:pt x="192" y="99"/>
                            <a:pt x="192" y="68"/>
                            <a:pt x="192" y="68"/>
                          </a:cubicBezTo>
                          <a:cubicBezTo>
                            <a:pt x="192" y="68"/>
                            <a:pt x="192" y="37"/>
                            <a:pt x="18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13" name="Freeform 1224">
                      <a:extLst>
                        <a:ext uri="{FF2B5EF4-FFF2-40B4-BE49-F238E27FC236}">
                          <a16:creationId xmlns:a16="http://schemas.microsoft.com/office/drawing/2014/main" id="{192B3090-995E-01D3-A572-BBCF5D5FE659}"/>
                        </a:ext>
                      </a:extLst>
                    </p:cNvPr>
                    <p:cNvSpPr>
                      <a:spLocks/>
                    </p:cNvSpPr>
                    <p:nvPr/>
                  </p:nvSpPr>
                  <p:spPr bwMode="auto">
                    <a:xfrm>
                      <a:off x="5273674" y="2057402"/>
                      <a:ext cx="190498" cy="220664"/>
                    </a:xfrm>
                    <a:custGeom>
                      <a:avLst/>
                      <a:gdLst>
                        <a:gd name="T0" fmla="*/ 0 w 120"/>
                        <a:gd name="T1" fmla="*/ 220663 h 139"/>
                        <a:gd name="T2" fmla="*/ 190500 w 120"/>
                        <a:gd name="T3" fmla="*/ 109538 h 139"/>
                        <a:gd name="T4" fmla="*/ 0 w 120"/>
                        <a:gd name="T5" fmla="*/ 0 h 139"/>
                        <a:gd name="T6" fmla="*/ 0 w 120"/>
                        <a:gd name="T7" fmla="*/ 220663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
                          <a:moveTo>
                            <a:pt x="0" y="139"/>
                          </a:moveTo>
                          <a:lnTo>
                            <a:pt x="120" y="69"/>
                          </a:lnTo>
                          <a:lnTo>
                            <a:pt x="0" y="0"/>
                          </a:lnTo>
                          <a:lnTo>
                            <a:pt x="0" y="1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102" name="Группа 1468">
                    <a:extLst>
                      <a:ext uri="{FF2B5EF4-FFF2-40B4-BE49-F238E27FC236}">
                        <a16:creationId xmlns:a16="http://schemas.microsoft.com/office/drawing/2014/main" id="{ECAA76E6-8933-BA9F-2F8F-04F98431DE82}"/>
                      </a:ext>
                    </a:extLst>
                  </p:cNvPr>
                  <p:cNvGrpSpPr>
                    <a:grpSpLocks noChangeAspect="1"/>
                  </p:cNvGrpSpPr>
                  <p:nvPr/>
                </p:nvGrpSpPr>
                <p:grpSpPr bwMode="auto">
                  <a:xfrm>
                    <a:off x="5211071" y="3799975"/>
                    <a:ext cx="308192" cy="309517"/>
                    <a:chOff x="1398588" y="3241675"/>
                    <a:chExt cx="1108075" cy="1112838"/>
                  </a:xfrm>
                  <a:effectLst>
                    <a:outerShdw blurRad="279400" dist="127000" dir="2700000" algn="tl" rotWithShape="0">
                      <a:prstClr val="black">
                        <a:alpha val="31000"/>
                      </a:prstClr>
                    </a:outerShdw>
                  </a:effectLst>
                </p:grpSpPr>
                <p:sp>
                  <p:nvSpPr>
                    <p:cNvPr id="109" name="Oval 1226">
                      <a:extLst>
                        <a:ext uri="{FF2B5EF4-FFF2-40B4-BE49-F238E27FC236}">
                          <a16:creationId xmlns:a16="http://schemas.microsoft.com/office/drawing/2014/main" id="{98A3BBB1-9248-504A-F6B9-94E6CE92E45D}"/>
                        </a:ext>
                      </a:extLst>
                    </p:cNvPr>
                    <p:cNvSpPr>
                      <a:spLocks noChangeArrowheads="1"/>
                    </p:cNvSpPr>
                    <p:nvPr/>
                  </p:nvSpPr>
                  <p:spPr bwMode="auto">
                    <a:xfrm>
                      <a:off x="1398588" y="3241675"/>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110" name="Freeform 1227">
                      <a:extLst>
                        <a:ext uri="{FF2B5EF4-FFF2-40B4-BE49-F238E27FC236}">
                          <a16:creationId xmlns:a16="http://schemas.microsoft.com/office/drawing/2014/main" id="{57D5A90E-EB94-5523-D170-F49A9242BB06}"/>
                        </a:ext>
                      </a:extLst>
                    </p:cNvPr>
                    <p:cNvSpPr>
                      <a:spLocks noEditPoints="1"/>
                    </p:cNvSpPr>
                    <p:nvPr/>
                  </p:nvSpPr>
                  <p:spPr bwMode="auto">
                    <a:xfrm>
                      <a:off x="1611313" y="3519488"/>
                      <a:ext cx="681037" cy="557213"/>
                    </a:xfrm>
                    <a:custGeom>
                      <a:avLst/>
                      <a:gdLst>
                        <a:gd name="T0" fmla="*/ 681037 w 179"/>
                        <a:gd name="T1" fmla="*/ 64881 h 146"/>
                        <a:gd name="T2" fmla="*/ 601139 w 179"/>
                        <a:gd name="T3" fmla="*/ 87780 h 146"/>
                        <a:gd name="T4" fmla="*/ 662014 w 179"/>
                        <a:gd name="T5" fmla="*/ 11450 h 146"/>
                        <a:gd name="T6" fmla="*/ 574506 w 179"/>
                        <a:gd name="T7" fmla="*/ 41982 h 146"/>
                        <a:gd name="T8" fmla="*/ 471780 w 179"/>
                        <a:gd name="T9" fmla="*/ 0 h 146"/>
                        <a:gd name="T10" fmla="*/ 331007 w 179"/>
                        <a:gd name="T11" fmla="*/ 141212 h 146"/>
                        <a:gd name="T12" fmla="*/ 334811 w 179"/>
                        <a:gd name="T13" fmla="*/ 171744 h 146"/>
                        <a:gd name="T14" fmla="*/ 45656 w 179"/>
                        <a:gd name="T15" fmla="*/ 26716 h 146"/>
                        <a:gd name="T16" fmla="*/ 26633 w 179"/>
                        <a:gd name="T17" fmla="*/ 95413 h 146"/>
                        <a:gd name="T18" fmla="*/ 91312 w 179"/>
                        <a:gd name="T19" fmla="*/ 213726 h 146"/>
                        <a:gd name="T20" fmla="*/ 26633 w 179"/>
                        <a:gd name="T21" fmla="*/ 194643 h 146"/>
                        <a:gd name="T22" fmla="*/ 26633 w 179"/>
                        <a:gd name="T23" fmla="*/ 198459 h 146"/>
                        <a:gd name="T24" fmla="*/ 136968 w 179"/>
                        <a:gd name="T25" fmla="*/ 335854 h 146"/>
                        <a:gd name="T26" fmla="*/ 102726 w 179"/>
                        <a:gd name="T27" fmla="*/ 339671 h 146"/>
                        <a:gd name="T28" fmla="*/ 76094 w 179"/>
                        <a:gd name="T29" fmla="*/ 335854 h 146"/>
                        <a:gd name="T30" fmla="*/ 205453 w 179"/>
                        <a:gd name="T31" fmla="*/ 435084 h 146"/>
                        <a:gd name="T32" fmla="*/ 30437 w 179"/>
                        <a:gd name="T33" fmla="*/ 496149 h 146"/>
                        <a:gd name="T34" fmla="*/ 0 w 179"/>
                        <a:gd name="T35" fmla="*/ 492332 h 146"/>
                        <a:gd name="T36" fmla="*/ 213062 w 179"/>
                        <a:gd name="T37" fmla="*/ 557213 h 146"/>
                        <a:gd name="T38" fmla="*/ 612553 w 179"/>
                        <a:gd name="T39" fmla="*/ 156478 h 146"/>
                        <a:gd name="T40" fmla="*/ 612553 w 179"/>
                        <a:gd name="T41" fmla="*/ 137395 h 146"/>
                        <a:gd name="T42" fmla="*/ 681037 w 179"/>
                        <a:gd name="T43" fmla="*/ 64881 h 146"/>
                        <a:gd name="T44" fmla="*/ 681037 w 179"/>
                        <a:gd name="T45" fmla="*/ 64881 h 146"/>
                        <a:gd name="T46" fmla="*/ 681037 w 179"/>
                        <a:gd name="T47" fmla="*/ 64881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9" h="146">
                          <a:moveTo>
                            <a:pt x="179" y="17"/>
                          </a:moveTo>
                          <a:cubicBezTo>
                            <a:pt x="173" y="20"/>
                            <a:pt x="166" y="22"/>
                            <a:pt x="158" y="23"/>
                          </a:cubicBezTo>
                          <a:cubicBezTo>
                            <a:pt x="166" y="18"/>
                            <a:pt x="172" y="11"/>
                            <a:pt x="174" y="3"/>
                          </a:cubicBezTo>
                          <a:cubicBezTo>
                            <a:pt x="167" y="7"/>
                            <a:pt x="159" y="10"/>
                            <a:pt x="151" y="11"/>
                          </a:cubicBezTo>
                          <a:cubicBezTo>
                            <a:pt x="144" y="4"/>
                            <a:pt x="135" y="0"/>
                            <a:pt x="124" y="0"/>
                          </a:cubicBezTo>
                          <a:cubicBezTo>
                            <a:pt x="104" y="0"/>
                            <a:pt x="87" y="16"/>
                            <a:pt x="87" y="37"/>
                          </a:cubicBezTo>
                          <a:cubicBezTo>
                            <a:pt x="87" y="40"/>
                            <a:pt x="88" y="42"/>
                            <a:pt x="88" y="45"/>
                          </a:cubicBezTo>
                          <a:cubicBezTo>
                            <a:pt x="58" y="44"/>
                            <a:pt x="30" y="29"/>
                            <a:pt x="12" y="7"/>
                          </a:cubicBezTo>
                          <a:cubicBezTo>
                            <a:pt x="9" y="12"/>
                            <a:pt x="7" y="18"/>
                            <a:pt x="7" y="25"/>
                          </a:cubicBezTo>
                          <a:cubicBezTo>
                            <a:pt x="7" y="38"/>
                            <a:pt x="14" y="49"/>
                            <a:pt x="24" y="56"/>
                          </a:cubicBezTo>
                          <a:cubicBezTo>
                            <a:pt x="17" y="56"/>
                            <a:pt x="12" y="54"/>
                            <a:pt x="7" y="51"/>
                          </a:cubicBezTo>
                          <a:cubicBezTo>
                            <a:pt x="7" y="51"/>
                            <a:pt x="7" y="52"/>
                            <a:pt x="7" y="52"/>
                          </a:cubicBezTo>
                          <a:cubicBezTo>
                            <a:pt x="7" y="70"/>
                            <a:pt x="20" y="84"/>
                            <a:pt x="36" y="88"/>
                          </a:cubicBezTo>
                          <a:cubicBezTo>
                            <a:pt x="33" y="89"/>
                            <a:pt x="30" y="89"/>
                            <a:pt x="27" y="89"/>
                          </a:cubicBezTo>
                          <a:cubicBezTo>
                            <a:pt x="24" y="89"/>
                            <a:pt x="22" y="89"/>
                            <a:pt x="20" y="88"/>
                          </a:cubicBezTo>
                          <a:cubicBezTo>
                            <a:pt x="24" y="103"/>
                            <a:pt x="38" y="114"/>
                            <a:pt x="54" y="114"/>
                          </a:cubicBezTo>
                          <a:cubicBezTo>
                            <a:pt x="42" y="124"/>
                            <a:pt x="26" y="130"/>
                            <a:pt x="8" y="130"/>
                          </a:cubicBezTo>
                          <a:cubicBezTo>
                            <a:pt x="5" y="130"/>
                            <a:pt x="2" y="130"/>
                            <a:pt x="0" y="129"/>
                          </a:cubicBezTo>
                          <a:cubicBezTo>
                            <a:pt x="16" y="140"/>
                            <a:pt x="35" y="146"/>
                            <a:pt x="56" y="146"/>
                          </a:cubicBezTo>
                          <a:cubicBezTo>
                            <a:pt x="124" y="146"/>
                            <a:pt x="161" y="90"/>
                            <a:pt x="161" y="41"/>
                          </a:cubicBezTo>
                          <a:cubicBezTo>
                            <a:pt x="161" y="39"/>
                            <a:pt x="161" y="38"/>
                            <a:pt x="161" y="36"/>
                          </a:cubicBezTo>
                          <a:cubicBezTo>
                            <a:pt x="168" y="31"/>
                            <a:pt x="174" y="25"/>
                            <a:pt x="179" y="17"/>
                          </a:cubicBezTo>
                          <a:close/>
                          <a:moveTo>
                            <a:pt x="179" y="17"/>
                          </a:moveTo>
                          <a:cubicBezTo>
                            <a:pt x="179" y="17"/>
                            <a:pt x="179" y="17"/>
                            <a:pt x="179" y="1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103" name="Group 263">
                    <a:extLst>
                      <a:ext uri="{FF2B5EF4-FFF2-40B4-BE49-F238E27FC236}">
                        <a16:creationId xmlns:a16="http://schemas.microsoft.com/office/drawing/2014/main" id="{4A213318-1E0B-AC52-07E4-7C10D5DE6000}"/>
                      </a:ext>
                    </a:extLst>
                  </p:cNvPr>
                  <p:cNvGrpSpPr>
                    <a:grpSpLocks noChangeAspect="1"/>
                  </p:cNvGrpSpPr>
                  <p:nvPr/>
                </p:nvGrpSpPr>
                <p:grpSpPr>
                  <a:xfrm>
                    <a:off x="6110021" y="3800247"/>
                    <a:ext cx="309517" cy="309517"/>
                    <a:chOff x="1606550" y="2179638"/>
                    <a:chExt cx="1858963" cy="1858962"/>
                  </a:xfrm>
                </p:grpSpPr>
                <p:sp>
                  <p:nvSpPr>
                    <p:cNvPr id="104" name="Oval 445">
                      <a:extLst>
                        <a:ext uri="{FF2B5EF4-FFF2-40B4-BE49-F238E27FC236}">
                          <a16:creationId xmlns:a16="http://schemas.microsoft.com/office/drawing/2014/main" id="{E7BAC9C9-DB5E-2148-3BAE-C5A50393D6DA}"/>
                        </a:ext>
                      </a:extLst>
                    </p:cNvPr>
                    <p:cNvSpPr>
                      <a:spLocks noChangeArrowheads="1"/>
                    </p:cNvSpPr>
                    <p:nvPr/>
                  </p:nvSpPr>
                  <p:spPr bwMode="auto">
                    <a:xfrm>
                      <a:off x="1606550" y="2179638"/>
                      <a:ext cx="1858963" cy="1858962"/>
                    </a:xfrm>
                    <a:prstGeom prst="ellipse">
                      <a:avLst/>
                    </a:pr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chemeClr val="bg2"/>
                        </a:solidFill>
                      </a:endParaRPr>
                    </a:p>
                  </p:txBody>
                </p:sp>
                <p:grpSp>
                  <p:nvGrpSpPr>
                    <p:cNvPr id="105" name="Group 265">
                      <a:extLst>
                        <a:ext uri="{FF2B5EF4-FFF2-40B4-BE49-F238E27FC236}">
                          <a16:creationId xmlns:a16="http://schemas.microsoft.com/office/drawing/2014/main" id="{E52261E2-D6E1-E152-03E6-F7EEC5A70DE9}"/>
                        </a:ext>
                      </a:extLst>
                    </p:cNvPr>
                    <p:cNvGrpSpPr/>
                    <p:nvPr/>
                  </p:nvGrpSpPr>
                  <p:grpSpPr>
                    <a:xfrm>
                      <a:off x="2027238" y="2597150"/>
                      <a:ext cx="1019175" cy="1023937"/>
                      <a:chOff x="2027238" y="2597150"/>
                      <a:chExt cx="1019175" cy="1023937"/>
                    </a:xfrm>
                  </p:grpSpPr>
                  <p:sp>
                    <p:nvSpPr>
                      <p:cNvPr id="106" name="Freeform 446">
                        <a:extLst>
                          <a:ext uri="{FF2B5EF4-FFF2-40B4-BE49-F238E27FC236}">
                            <a16:creationId xmlns:a16="http://schemas.microsoft.com/office/drawing/2014/main" id="{07E753CE-2454-BF86-EE5B-FDB41DF497AA}"/>
                          </a:ext>
                        </a:extLst>
                      </p:cNvPr>
                      <p:cNvSpPr>
                        <a:spLocks noEditPoints="1"/>
                      </p:cNvSpPr>
                      <p:nvPr/>
                    </p:nvSpPr>
                    <p:spPr bwMode="auto">
                      <a:xfrm>
                        <a:off x="2027238" y="2597150"/>
                        <a:ext cx="1019175"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07" name="Freeform 447">
                        <a:extLst>
                          <a:ext uri="{FF2B5EF4-FFF2-40B4-BE49-F238E27FC236}">
                            <a16:creationId xmlns:a16="http://schemas.microsoft.com/office/drawing/2014/main" id="{BCC1704B-BD9D-A7C8-B94D-81A97CA84AB9}"/>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108" name="Oval 448">
                        <a:extLst>
                          <a:ext uri="{FF2B5EF4-FFF2-40B4-BE49-F238E27FC236}">
                            <a16:creationId xmlns:a16="http://schemas.microsoft.com/office/drawing/2014/main" id="{8133E40B-3081-DB7E-2D25-31167C7A46E5}"/>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grpSp>
              </p:grpSp>
            </p:grpSp>
            <p:sp>
              <p:nvSpPr>
                <p:cNvPr id="99" name="CuadroTexto 97">
                  <a:extLst>
                    <a:ext uri="{FF2B5EF4-FFF2-40B4-BE49-F238E27FC236}">
                      <a16:creationId xmlns:a16="http://schemas.microsoft.com/office/drawing/2014/main" id="{406F6EF0-A9CA-94A3-2900-A9D69D9886AC}"/>
                    </a:ext>
                  </a:extLst>
                </p:cNvPr>
                <p:cNvSpPr txBox="1"/>
                <p:nvPr/>
              </p:nvSpPr>
              <p:spPr>
                <a:xfrm>
                  <a:off x="6067776" y="3776135"/>
                  <a:ext cx="2856089" cy="307777"/>
                </a:xfrm>
                <a:prstGeom prst="rect">
                  <a:avLst/>
                </a:prstGeom>
                <a:noFill/>
              </p:spPr>
              <p:txBody>
                <a:bodyPr wrap="square" rtlCol="0">
                  <a:spAutoFit/>
                </a:bodyPr>
                <a:lstStyle/>
                <a:p>
                  <a:pPr algn="ctr"/>
                  <a:r>
                    <a:rPr lang="en-US" sz="1400" dirty="0"/>
                    <a:t>/</a:t>
                  </a:r>
                  <a:r>
                    <a:rPr lang="en-US" sz="1400" dirty="0" err="1"/>
                    <a:t>ppthemes</a:t>
                  </a:r>
                  <a:endParaRPr lang="en-US" sz="1400" dirty="0"/>
                </a:p>
              </p:txBody>
            </p:sp>
          </p:grpSp>
          <p:sp>
            <p:nvSpPr>
              <p:cNvPr id="97" name="CuadroTexto 114">
                <a:extLst>
                  <a:ext uri="{FF2B5EF4-FFF2-40B4-BE49-F238E27FC236}">
                    <a16:creationId xmlns:a16="http://schemas.microsoft.com/office/drawing/2014/main" id="{BC69817D-2BFD-2C13-6C93-42EE1E0B675A}"/>
                  </a:ext>
                </a:extLst>
              </p:cNvPr>
              <p:cNvSpPr txBox="1"/>
              <p:nvPr/>
            </p:nvSpPr>
            <p:spPr>
              <a:xfrm>
                <a:off x="925687" y="5296735"/>
                <a:ext cx="2856089" cy="307777"/>
              </a:xfrm>
              <a:prstGeom prst="rect">
                <a:avLst/>
              </a:prstGeom>
              <a:noFill/>
            </p:spPr>
            <p:txBody>
              <a:bodyPr wrap="square" rtlCol="0">
                <a:spAutoFit/>
              </a:bodyPr>
              <a:lstStyle/>
              <a:p>
                <a:r>
                  <a:rPr lang="en-US" sz="1400" dirty="0"/>
                  <a:t>Flow us:</a:t>
                </a:r>
              </a:p>
            </p:txBody>
          </p:sp>
        </p:grpSp>
        <p:grpSp>
          <p:nvGrpSpPr>
            <p:cNvPr id="88" name="Grupo 28">
              <a:extLst>
                <a:ext uri="{FF2B5EF4-FFF2-40B4-BE49-F238E27FC236}">
                  <a16:creationId xmlns:a16="http://schemas.microsoft.com/office/drawing/2014/main" id="{1510F837-04CE-802D-4F12-68147176691F}"/>
                </a:ext>
              </a:extLst>
            </p:cNvPr>
            <p:cNvGrpSpPr/>
            <p:nvPr/>
          </p:nvGrpSpPr>
          <p:grpSpPr>
            <a:xfrm rot="5777909">
              <a:off x="3383323" y="1813154"/>
              <a:ext cx="762915" cy="773892"/>
              <a:chOff x="5096907" y="1110160"/>
              <a:chExt cx="762915" cy="773892"/>
            </a:xfrm>
          </p:grpSpPr>
          <p:sp>
            <p:nvSpPr>
              <p:cNvPr id="93" name="Freeform 6">
                <a:extLst>
                  <a:ext uri="{FF2B5EF4-FFF2-40B4-BE49-F238E27FC236}">
                    <a16:creationId xmlns:a16="http://schemas.microsoft.com/office/drawing/2014/main" id="{89FAE774-757F-05F4-C819-0659FCF81254}"/>
                  </a:ext>
                </a:extLst>
              </p:cNvPr>
              <p:cNvSpPr>
                <a:spLocks/>
              </p:cNvSpPr>
              <p:nvPr/>
            </p:nvSpPr>
            <p:spPr bwMode="auto">
              <a:xfrm>
                <a:off x="5096907" y="1305005"/>
                <a:ext cx="694307" cy="410273"/>
              </a:xfrm>
              <a:custGeom>
                <a:avLst/>
                <a:gdLst>
                  <a:gd name="T0" fmla="*/ 170 w 214"/>
                  <a:gd name="T1" fmla="*/ 101 h 126"/>
                  <a:gd name="T2" fmla="*/ 70 w 214"/>
                  <a:gd name="T3" fmla="*/ 84 h 126"/>
                  <a:gd name="T4" fmla="*/ 52 w 214"/>
                  <a:gd name="T5" fmla="*/ 15 h 126"/>
                  <a:gd name="T6" fmla="*/ 74 w 214"/>
                  <a:gd name="T7" fmla="*/ 7 h 126"/>
                  <a:gd name="T8" fmla="*/ 214 w 214"/>
                  <a:gd name="T9" fmla="*/ 102 h 126"/>
                  <a:gd name="T10" fmla="*/ 170 w 214"/>
                  <a:gd name="T11" fmla="*/ 101 h 126"/>
                </a:gdLst>
                <a:ahLst/>
                <a:cxnLst>
                  <a:cxn ang="0">
                    <a:pos x="T0" y="T1"/>
                  </a:cxn>
                  <a:cxn ang="0">
                    <a:pos x="T2" y="T3"/>
                  </a:cxn>
                  <a:cxn ang="0">
                    <a:pos x="T4" y="T5"/>
                  </a:cxn>
                  <a:cxn ang="0">
                    <a:pos x="T6" y="T7"/>
                  </a:cxn>
                  <a:cxn ang="0">
                    <a:pos x="T8" y="T9"/>
                  </a:cxn>
                  <a:cxn ang="0">
                    <a:pos x="T10" y="T11"/>
                  </a:cxn>
                </a:cxnLst>
                <a:rect l="0" t="0" r="r" b="b"/>
                <a:pathLst>
                  <a:path w="214" h="126">
                    <a:moveTo>
                      <a:pt x="170" y="101"/>
                    </a:moveTo>
                    <a:cubicBezTo>
                      <a:pt x="170" y="101"/>
                      <a:pt x="146" y="81"/>
                      <a:pt x="70" y="84"/>
                    </a:cubicBezTo>
                    <a:cubicBezTo>
                      <a:pt x="50" y="85"/>
                      <a:pt x="0" y="50"/>
                      <a:pt x="52" y="15"/>
                    </a:cubicBezTo>
                    <a:cubicBezTo>
                      <a:pt x="59" y="11"/>
                      <a:pt x="66" y="8"/>
                      <a:pt x="74" y="7"/>
                    </a:cubicBezTo>
                    <a:cubicBezTo>
                      <a:pt x="132" y="0"/>
                      <a:pt x="203" y="23"/>
                      <a:pt x="214" y="102"/>
                    </a:cubicBezTo>
                    <a:cubicBezTo>
                      <a:pt x="214" y="122"/>
                      <a:pt x="193" y="126"/>
                      <a:pt x="170" y="101"/>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id="{7520107B-56A4-4AC2-E4D6-1A357C68039A}"/>
                  </a:ext>
                </a:extLst>
              </p:cNvPr>
              <p:cNvSpPr>
                <a:spLocks/>
              </p:cNvSpPr>
              <p:nvPr/>
            </p:nvSpPr>
            <p:spPr bwMode="auto">
              <a:xfrm>
                <a:off x="5323311" y="1656275"/>
                <a:ext cx="358131" cy="227777"/>
              </a:xfrm>
              <a:custGeom>
                <a:avLst/>
                <a:gdLst>
                  <a:gd name="T0" fmla="*/ 86 w 110"/>
                  <a:gd name="T1" fmla="*/ 43 h 70"/>
                  <a:gd name="T2" fmla="*/ 39 w 110"/>
                  <a:gd name="T3" fmla="*/ 64 h 70"/>
                  <a:gd name="T4" fmla="*/ 12 w 110"/>
                  <a:gd name="T5" fmla="*/ 40 h 70"/>
                  <a:gd name="T6" fmla="*/ 19 w 110"/>
                  <a:gd name="T7" fmla="*/ 31 h 70"/>
                  <a:gd name="T8" fmla="*/ 104 w 110"/>
                  <a:gd name="T9" fmla="*/ 30 h 70"/>
                  <a:gd name="T10" fmla="*/ 86 w 110"/>
                  <a:gd name="T11" fmla="*/ 43 h 70"/>
                </a:gdLst>
                <a:ahLst/>
                <a:cxnLst>
                  <a:cxn ang="0">
                    <a:pos x="T0" y="T1"/>
                  </a:cxn>
                  <a:cxn ang="0">
                    <a:pos x="T2" y="T3"/>
                  </a:cxn>
                  <a:cxn ang="0">
                    <a:pos x="T4" y="T5"/>
                  </a:cxn>
                  <a:cxn ang="0">
                    <a:pos x="T6" y="T7"/>
                  </a:cxn>
                  <a:cxn ang="0">
                    <a:pos x="T8" y="T9"/>
                  </a:cxn>
                  <a:cxn ang="0">
                    <a:pos x="T10" y="T11"/>
                  </a:cxn>
                </a:cxnLst>
                <a:rect l="0" t="0" r="r" b="b"/>
                <a:pathLst>
                  <a:path w="110" h="70">
                    <a:moveTo>
                      <a:pt x="86" y="43"/>
                    </a:moveTo>
                    <a:cubicBezTo>
                      <a:pt x="86" y="43"/>
                      <a:pt x="70" y="41"/>
                      <a:pt x="39" y="64"/>
                    </a:cubicBezTo>
                    <a:cubicBezTo>
                      <a:pt x="31" y="70"/>
                      <a:pt x="0" y="70"/>
                      <a:pt x="12" y="40"/>
                    </a:cubicBezTo>
                    <a:cubicBezTo>
                      <a:pt x="14" y="37"/>
                      <a:pt x="16" y="33"/>
                      <a:pt x="19" y="31"/>
                    </a:cubicBezTo>
                    <a:cubicBezTo>
                      <a:pt x="41" y="11"/>
                      <a:pt x="78" y="0"/>
                      <a:pt x="104" y="30"/>
                    </a:cubicBezTo>
                    <a:cubicBezTo>
                      <a:pt x="110" y="39"/>
                      <a:pt x="103" y="46"/>
                      <a:pt x="86" y="43"/>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a16="http://schemas.microsoft.com/office/drawing/2014/main" id="{713F7299-BA1D-374C-921D-925035F59CA9}"/>
                  </a:ext>
                </a:extLst>
              </p:cNvPr>
              <p:cNvSpPr>
                <a:spLocks/>
              </p:cNvSpPr>
              <p:nvPr/>
            </p:nvSpPr>
            <p:spPr bwMode="auto">
              <a:xfrm>
                <a:off x="5674582" y="1110160"/>
                <a:ext cx="185240" cy="363619"/>
              </a:xfrm>
              <a:custGeom>
                <a:avLst/>
                <a:gdLst>
                  <a:gd name="T0" fmla="*/ 47 w 57"/>
                  <a:gd name="T1" fmla="*/ 89 h 112"/>
                  <a:gd name="T2" fmla="*/ 47 w 57"/>
                  <a:gd name="T3" fmla="*/ 38 h 112"/>
                  <a:gd name="T4" fmla="*/ 14 w 57"/>
                  <a:gd name="T5" fmla="*/ 23 h 112"/>
                  <a:gd name="T6" fmla="*/ 9 w 57"/>
                  <a:gd name="T7" fmla="*/ 33 h 112"/>
                  <a:gd name="T8" fmla="*/ 44 w 57"/>
                  <a:gd name="T9" fmla="*/ 111 h 112"/>
                  <a:gd name="T10" fmla="*/ 47 w 57"/>
                  <a:gd name="T11" fmla="*/ 89 h 112"/>
                </a:gdLst>
                <a:ahLst/>
                <a:cxnLst>
                  <a:cxn ang="0">
                    <a:pos x="T0" y="T1"/>
                  </a:cxn>
                  <a:cxn ang="0">
                    <a:pos x="T2" y="T3"/>
                  </a:cxn>
                  <a:cxn ang="0">
                    <a:pos x="T4" y="T5"/>
                  </a:cxn>
                  <a:cxn ang="0">
                    <a:pos x="T6" y="T7"/>
                  </a:cxn>
                  <a:cxn ang="0">
                    <a:pos x="T8" y="T9"/>
                  </a:cxn>
                  <a:cxn ang="0">
                    <a:pos x="T10" y="T11"/>
                  </a:cxn>
                </a:cxnLst>
                <a:rect l="0" t="0" r="r" b="b"/>
                <a:pathLst>
                  <a:path w="57" h="112">
                    <a:moveTo>
                      <a:pt x="47" y="89"/>
                    </a:moveTo>
                    <a:cubicBezTo>
                      <a:pt x="47" y="89"/>
                      <a:pt x="39" y="75"/>
                      <a:pt x="47" y="38"/>
                    </a:cubicBezTo>
                    <a:cubicBezTo>
                      <a:pt x="49" y="28"/>
                      <a:pt x="36" y="0"/>
                      <a:pt x="14" y="23"/>
                    </a:cubicBezTo>
                    <a:cubicBezTo>
                      <a:pt x="12" y="26"/>
                      <a:pt x="10" y="29"/>
                      <a:pt x="9" y="33"/>
                    </a:cubicBezTo>
                    <a:cubicBezTo>
                      <a:pt x="0" y="61"/>
                      <a:pt x="5" y="99"/>
                      <a:pt x="44" y="111"/>
                    </a:cubicBezTo>
                    <a:cubicBezTo>
                      <a:pt x="54" y="112"/>
                      <a:pt x="57" y="103"/>
                      <a:pt x="47" y="89"/>
                    </a:cubicBezTo>
                    <a:close/>
                  </a:path>
                </a:pathLst>
              </a:custGeom>
              <a:solidFill>
                <a:srgbClr val="50F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9" name="CuadroTexto 32">
              <a:extLst>
                <a:ext uri="{FF2B5EF4-FFF2-40B4-BE49-F238E27FC236}">
                  <a16:creationId xmlns:a16="http://schemas.microsoft.com/office/drawing/2014/main" id="{FAC740D2-9FF8-52E8-7CC7-114C20FF6E1A}"/>
                </a:ext>
              </a:extLst>
            </p:cNvPr>
            <p:cNvSpPr txBox="1"/>
            <p:nvPr/>
          </p:nvSpPr>
          <p:spPr>
            <a:xfrm>
              <a:off x="1382402" y="3877528"/>
              <a:ext cx="1467556" cy="307777"/>
            </a:xfrm>
            <a:prstGeom prst="rect">
              <a:avLst/>
            </a:prstGeom>
            <a:noFill/>
          </p:spPr>
          <p:txBody>
            <a:bodyPr wrap="square" rtlCol="0">
              <a:spAutoFit/>
            </a:bodyPr>
            <a:lstStyle/>
            <a:p>
              <a:r>
                <a:rPr lang="en-US" sz="1400" b="1" dirty="0"/>
                <a:t>000-1234-789</a:t>
              </a:r>
            </a:p>
          </p:txBody>
        </p:sp>
        <p:sp>
          <p:nvSpPr>
            <p:cNvPr id="90" name="Freeform 45">
              <a:extLst>
                <a:ext uri="{FF2B5EF4-FFF2-40B4-BE49-F238E27FC236}">
                  <a16:creationId xmlns:a16="http://schemas.microsoft.com/office/drawing/2014/main" id="{6562F930-EF10-8B4D-3ADE-A5E605DCF69E}"/>
                </a:ext>
              </a:extLst>
            </p:cNvPr>
            <p:cNvSpPr>
              <a:spLocks noEditPoints="1"/>
            </p:cNvSpPr>
            <p:nvPr/>
          </p:nvSpPr>
          <p:spPr bwMode="auto">
            <a:xfrm>
              <a:off x="2962877" y="3843837"/>
              <a:ext cx="293334" cy="293334"/>
            </a:xfrm>
            <a:custGeom>
              <a:avLst/>
              <a:gdLst>
                <a:gd name="T0" fmla="*/ 41 w 82"/>
                <a:gd name="T1" fmla="*/ 82 h 82"/>
                <a:gd name="T2" fmla="*/ 82 w 82"/>
                <a:gd name="T3" fmla="*/ 41 h 82"/>
                <a:gd name="T4" fmla="*/ 41 w 82"/>
                <a:gd name="T5" fmla="*/ 0 h 82"/>
                <a:gd name="T6" fmla="*/ 0 w 82"/>
                <a:gd name="T7" fmla="*/ 41 h 82"/>
                <a:gd name="T8" fmla="*/ 41 w 82"/>
                <a:gd name="T9" fmla="*/ 82 h 82"/>
                <a:gd name="T10" fmla="*/ 41 w 82"/>
                <a:gd name="T11" fmla="*/ 77 h 82"/>
                <a:gd name="T12" fmla="*/ 31 w 82"/>
                <a:gd name="T13" fmla="*/ 55 h 82"/>
                <a:gd name="T14" fmla="*/ 50 w 82"/>
                <a:gd name="T15" fmla="*/ 55 h 82"/>
                <a:gd name="T16" fmla="*/ 41 w 82"/>
                <a:gd name="T17" fmla="*/ 77 h 82"/>
                <a:gd name="T18" fmla="*/ 31 w 82"/>
                <a:gd name="T19" fmla="*/ 50 h 82"/>
                <a:gd name="T20" fmla="*/ 31 w 82"/>
                <a:gd name="T21" fmla="*/ 41 h 82"/>
                <a:gd name="T22" fmla="*/ 31 w 82"/>
                <a:gd name="T23" fmla="*/ 32 h 82"/>
                <a:gd name="T24" fmla="*/ 50 w 82"/>
                <a:gd name="T25" fmla="*/ 32 h 82"/>
                <a:gd name="T26" fmla="*/ 51 w 82"/>
                <a:gd name="T27" fmla="*/ 41 h 82"/>
                <a:gd name="T28" fmla="*/ 50 w 82"/>
                <a:gd name="T29" fmla="*/ 50 h 82"/>
                <a:gd name="T30" fmla="*/ 41 w 82"/>
                <a:gd name="T31" fmla="*/ 50 h 82"/>
                <a:gd name="T32" fmla="*/ 31 w 82"/>
                <a:gd name="T33" fmla="*/ 50 h 82"/>
                <a:gd name="T34" fmla="*/ 49 w 82"/>
                <a:gd name="T35" fmla="*/ 76 h 82"/>
                <a:gd name="T36" fmla="*/ 55 w 82"/>
                <a:gd name="T37" fmla="*/ 56 h 82"/>
                <a:gd name="T38" fmla="*/ 72 w 82"/>
                <a:gd name="T39" fmla="*/ 59 h 82"/>
                <a:gd name="T40" fmla="*/ 49 w 82"/>
                <a:gd name="T41" fmla="*/ 76 h 82"/>
                <a:gd name="T42" fmla="*/ 77 w 82"/>
                <a:gd name="T43" fmla="*/ 41 h 82"/>
                <a:gd name="T44" fmla="*/ 74 w 82"/>
                <a:gd name="T45" fmla="*/ 55 h 82"/>
                <a:gd name="T46" fmla="*/ 55 w 82"/>
                <a:gd name="T47" fmla="*/ 51 h 82"/>
                <a:gd name="T48" fmla="*/ 56 w 82"/>
                <a:gd name="T49" fmla="*/ 41 h 82"/>
                <a:gd name="T50" fmla="*/ 55 w 82"/>
                <a:gd name="T51" fmla="*/ 31 h 82"/>
                <a:gd name="T52" fmla="*/ 74 w 82"/>
                <a:gd name="T53" fmla="*/ 27 h 82"/>
                <a:gd name="T54" fmla="*/ 77 w 82"/>
                <a:gd name="T55" fmla="*/ 41 h 82"/>
                <a:gd name="T56" fmla="*/ 72 w 82"/>
                <a:gd name="T57" fmla="*/ 23 h 82"/>
                <a:gd name="T58" fmla="*/ 55 w 82"/>
                <a:gd name="T59" fmla="*/ 26 h 82"/>
                <a:gd name="T60" fmla="*/ 49 w 82"/>
                <a:gd name="T61" fmla="*/ 6 h 82"/>
                <a:gd name="T62" fmla="*/ 72 w 82"/>
                <a:gd name="T63" fmla="*/ 23 h 82"/>
                <a:gd name="T64" fmla="*/ 41 w 82"/>
                <a:gd name="T65" fmla="*/ 5 h 82"/>
                <a:gd name="T66" fmla="*/ 50 w 82"/>
                <a:gd name="T67" fmla="*/ 27 h 82"/>
                <a:gd name="T68" fmla="*/ 31 w 82"/>
                <a:gd name="T69" fmla="*/ 27 h 82"/>
                <a:gd name="T70" fmla="*/ 41 w 82"/>
                <a:gd name="T71" fmla="*/ 5 h 82"/>
                <a:gd name="T72" fmla="*/ 33 w 82"/>
                <a:gd name="T73" fmla="*/ 6 h 82"/>
                <a:gd name="T74" fmla="*/ 27 w 82"/>
                <a:gd name="T75" fmla="*/ 26 h 82"/>
                <a:gd name="T76" fmla="*/ 9 w 82"/>
                <a:gd name="T77" fmla="*/ 23 h 82"/>
                <a:gd name="T78" fmla="*/ 33 w 82"/>
                <a:gd name="T79" fmla="*/ 6 h 82"/>
                <a:gd name="T80" fmla="*/ 4 w 82"/>
                <a:gd name="T81" fmla="*/ 41 h 82"/>
                <a:gd name="T82" fmla="*/ 7 w 82"/>
                <a:gd name="T83" fmla="*/ 27 h 82"/>
                <a:gd name="T84" fmla="*/ 26 w 82"/>
                <a:gd name="T85" fmla="*/ 31 h 82"/>
                <a:gd name="T86" fmla="*/ 26 w 82"/>
                <a:gd name="T87" fmla="*/ 41 h 82"/>
                <a:gd name="T88" fmla="*/ 26 w 82"/>
                <a:gd name="T89" fmla="*/ 51 h 82"/>
                <a:gd name="T90" fmla="*/ 7 w 82"/>
                <a:gd name="T91" fmla="*/ 55 h 82"/>
                <a:gd name="T92" fmla="*/ 4 w 82"/>
                <a:gd name="T93" fmla="*/ 41 h 82"/>
                <a:gd name="T94" fmla="*/ 27 w 82"/>
                <a:gd name="T95" fmla="*/ 56 h 82"/>
                <a:gd name="T96" fmla="*/ 33 w 82"/>
                <a:gd name="T97" fmla="*/ 76 h 82"/>
                <a:gd name="T98" fmla="*/ 9 w 82"/>
                <a:gd name="T99" fmla="*/ 59 h 82"/>
                <a:gd name="T100" fmla="*/ 27 w 82"/>
                <a:gd name="T10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82">
                  <a:moveTo>
                    <a:pt x="41" y="82"/>
                  </a:moveTo>
                  <a:cubicBezTo>
                    <a:pt x="63" y="82"/>
                    <a:pt x="82" y="64"/>
                    <a:pt x="82" y="41"/>
                  </a:cubicBezTo>
                  <a:cubicBezTo>
                    <a:pt x="82" y="18"/>
                    <a:pt x="63" y="0"/>
                    <a:pt x="41" y="0"/>
                  </a:cubicBezTo>
                  <a:cubicBezTo>
                    <a:pt x="18" y="0"/>
                    <a:pt x="0" y="18"/>
                    <a:pt x="0" y="41"/>
                  </a:cubicBezTo>
                  <a:cubicBezTo>
                    <a:pt x="0" y="64"/>
                    <a:pt x="18" y="82"/>
                    <a:pt x="41" y="82"/>
                  </a:cubicBezTo>
                  <a:close/>
                  <a:moveTo>
                    <a:pt x="41" y="77"/>
                  </a:moveTo>
                  <a:cubicBezTo>
                    <a:pt x="37" y="77"/>
                    <a:pt x="33" y="69"/>
                    <a:pt x="31" y="55"/>
                  </a:cubicBezTo>
                  <a:cubicBezTo>
                    <a:pt x="38" y="55"/>
                    <a:pt x="44" y="55"/>
                    <a:pt x="50" y="55"/>
                  </a:cubicBezTo>
                  <a:cubicBezTo>
                    <a:pt x="48" y="69"/>
                    <a:pt x="44" y="77"/>
                    <a:pt x="41" y="77"/>
                  </a:cubicBezTo>
                  <a:close/>
                  <a:moveTo>
                    <a:pt x="31" y="50"/>
                  </a:moveTo>
                  <a:cubicBezTo>
                    <a:pt x="31" y="47"/>
                    <a:pt x="31" y="44"/>
                    <a:pt x="31" y="41"/>
                  </a:cubicBezTo>
                  <a:cubicBezTo>
                    <a:pt x="31" y="38"/>
                    <a:pt x="31" y="35"/>
                    <a:pt x="31" y="32"/>
                  </a:cubicBezTo>
                  <a:cubicBezTo>
                    <a:pt x="37" y="32"/>
                    <a:pt x="44" y="32"/>
                    <a:pt x="50" y="32"/>
                  </a:cubicBezTo>
                  <a:cubicBezTo>
                    <a:pt x="51" y="35"/>
                    <a:pt x="51" y="38"/>
                    <a:pt x="51" y="41"/>
                  </a:cubicBezTo>
                  <a:cubicBezTo>
                    <a:pt x="51" y="44"/>
                    <a:pt x="51" y="47"/>
                    <a:pt x="50" y="50"/>
                  </a:cubicBezTo>
                  <a:cubicBezTo>
                    <a:pt x="47" y="50"/>
                    <a:pt x="44" y="50"/>
                    <a:pt x="41" y="50"/>
                  </a:cubicBezTo>
                  <a:cubicBezTo>
                    <a:pt x="37" y="50"/>
                    <a:pt x="34" y="50"/>
                    <a:pt x="31" y="50"/>
                  </a:cubicBezTo>
                  <a:close/>
                  <a:moveTo>
                    <a:pt x="49" y="76"/>
                  </a:moveTo>
                  <a:cubicBezTo>
                    <a:pt x="52" y="72"/>
                    <a:pt x="54" y="64"/>
                    <a:pt x="55" y="56"/>
                  </a:cubicBezTo>
                  <a:cubicBezTo>
                    <a:pt x="61" y="56"/>
                    <a:pt x="67" y="58"/>
                    <a:pt x="72" y="59"/>
                  </a:cubicBezTo>
                  <a:cubicBezTo>
                    <a:pt x="67" y="68"/>
                    <a:pt x="59" y="74"/>
                    <a:pt x="49" y="76"/>
                  </a:cubicBezTo>
                  <a:close/>
                  <a:moveTo>
                    <a:pt x="77" y="41"/>
                  </a:moveTo>
                  <a:cubicBezTo>
                    <a:pt x="77" y="46"/>
                    <a:pt x="76" y="51"/>
                    <a:pt x="74" y="55"/>
                  </a:cubicBezTo>
                  <a:cubicBezTo>
                    <a:pt x="68" y="53"/>
                    <a:pt x="62" y="52"/>
                    <a:pt x="55" y="51"/>
                  </a:cubicBezTo>
                  <a:cubicBezTo>
                    <a:pt x="55" y="48"/>
                    <a:pt x="56" y="44"/>
                    <a:pt x="56" y="41"/>
                  </a:cubicBezTo>
                  <a:cubicBezTo>
                    <a:pt x="56" y="38"/>
                    <a:pt x="55" y="34"/>
                    <a:pt x="55" y="31"/>
                  </a:cubicBezTo>
                  <a:cubicBezTo>
                    <a:pt x="62" y="30"/>
                    <a:pt x="68" y="29"/>
                    <a:pt x="74" y="27"/>
                  </a:cubicBezTo>
                  <a:cubicBezTo>
                    <a:pt x="76" y="31"/>
                    <a:pt x="77" y="36"/>
                    <a:pt x="77" y="41"/>
                  </a:cubicBezTo>
                  <a:close/>
                  <a:moveTo>
                    <a:pt x="72" y="23"/>
                  </a:moveTo>
                  <a:cubicBezTo>
                    <a:pt x="67" y="24"/>
                    <a:pt x="61" y="26"/>
                    <a:pt x="55" y="26"/>
                  </a:cubicBezTo>
                  <a:cubicBezTo>
                    <a:pt x="54" y="18"/>
                    <a:pt x="52" y="10"/>
                    <a:pt x="49" y="6"/>
                  </a:cubicBezTo>
                  <a:cubicBezTo>
                    <a:pt x="59" y="8"/>
                    <a:pt x="67" y="14"/>
                    <a:pt x="72" y="23"/>
                  </a:cubicBezTo>
                  <a:close/>
                  <a:moveTo>
                    <a:pt x="41" y="5"/>
                  </a:moveTo>
                  <a:cubicBezTo>
                    <a:pt x="44" y="5"/>
                    <a:pt x="48" y="13"/>
                    <a:pt x="50" y="27"/>
                  </a:cubicBezTo>
                  <a:cubicBezTo>
                    <a:pt x="44" y="27"/>
                    <a:pt x="38" y="27"/>
                    <a:pt x="31" y="27"/>
                  </a:cubicBezTo>
                  <a:cubicBezTo>
                    <a:pt x="33" y="13"/>
                    <a:pt x="37" y="5"/>
                    <a:pt x="41" y="5"/>
                  </a:cubicBezTo>
                  <a:close/>
                  <a:moveTo>
                    <a:pt x="33" y="6"/>
                  </a:moveTo>
                  <a:cubicBezTo>
                    <a:pt x="30" y="10"/>
                    <a:pt x="28" y="18"/>
                    <a:pt x="27" y="26"/>
                  </a:cubicBezTo>
                  <a:cubicBezTo>
                    <a:pt x="21" y="26"/>
                    <a:pt x="15" y="24"/>
                    <a:pt x="9" y="23"/>
                  </a:cubicBezTo>
                  <a:cubicBezTo>
                    <a:pt x="14" y="14"/>
                    <a:pt x="23" y="8"/>
                    <a:pt x="33" y="6"/>
                  </a:cubicBezTo>
                  <a:close/>
                  <a:moveTo>
                    <a:pt x="4" y="41"/>
                  </a:moveTo>
                  <a:cubicBezTo>
                    <a:pt x="4" y="36"/>
                    <a:pt x="5" y="31"/>
                    <a:pt x="7" y="27"/>
                  </a:cubicBezTo>
                  <a:cubicBezTo>
                    <a:pt x="13" y="29"/>
                    <a:pt x="20" y="30"/>
                    <a:pt x="26" y="31"/>
                  </a:cubicBezTo>
                  <a:cubicBezTo>
                    <a:pt x="26" y="34"/>
                    <a:pt x="26" y="38"/>
                    <a:pt x="26" y="41"/>
                  </a:cubicBezTo>
                  <a:cubicBezTo>
                    <a:pt x="26" y="44"/>
                    <a:pt x="26" y="48"/>
                    <a:pt x="26" y="51"/>
                  </a:cubicBezTo>
                  <a:cubicBezTo>
                    <a:pt x="20" y="52"/>
                    <a:pt x="13" y="53"/>
                    <a:pt x="7" y="55"/>
                  </a:cubicBezTo>
                  <a:cubicBezTo>
                    <a:pt x="5" y="51"/>
                    <a:pt x="4" y="46"/>
                    <a:pt x="4" y="41"/>
                  </a:cubicBezTo>
                  <a:close/>
                  <a:moveTo>
                    <a:pt x="27" y="56"/>
                  </a:moveTo>
                  <a:cubicBezTo>
                    <a:pt x="28" y="64"/>
                    <a:pt x="30" y="72"/>
                    <a:pt x="33" y="76"/>
                  </a:cubicBezTo>
                  <a:cubicBezTo>
                    <a:pt x="23" y="74"/>
                    <a:pt x="14" y="68"/>
                    <a:pt x="9" y="59"/>
                  </a:cubicBezTo>
                  <a:cubicBezTo>
                    <a:pt x="15" y="58"/>
                    <a:pt x="21" y="56"/>
                    <a:pt x="27"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91" name="Freeform 64">
              <a:extLst>
                <a:ext uri="{FF2B5EF4-FFF2-40B4-BE49-F238E27FC236}">
                  <a16:creationId xmlns:a16="http://schemas.microsoft.com/office/drawing/2014/main" id="{B346AB7A-39D0-1BE7-5ED7-77D97DE160A7}"/>
                </a:ext>
              </a:extLst>
            </p:cNvPr>
            <p:cNvSpPr>
              <a:spLocks noEditPoints="1"/>
            </p:cNvSpPr>
            <p:nvPr/>
          </p:nvSpPr>
          <p:spPr bwMode="auto">
            <a:xfrm>
              <a:off x="1008282" y="3834138"/>
              <a:ext cx="282575" cy="336902"/>
            </a:xfrm>
            <a:custGeom>
              <a:avLst/>
              <a:gdLst>
                <a:gd name="T0" fmla="*/ 24 w 74"/>
                <a:gd name="T1" fmla="*/ 35 h 94"/>
                <a:gd name="T2" fmla="*/ 33 w 74"/>
                <a:gd name="T3" fmla="*/ 22 h 94"/>
                <a:gd name="T4" fmla="*/ 31 w 74"/>
                <a:gd name="T5" fmla="*/ 7 h 94"/>
                <a:gd name="T6" fmla="*/ 27 w 74"/>
                <a:gd name="T7" fmla="*/ 2 h 94"/>
                <a:gd name="T8" fmla="*/ 18 w 74"/>
                <a:gd name="T9" fmla="*/ 2 h 94"/>
                <a:gd name="T10" fmla="*/ 11 w 74"/>
                <a:gd name="T11" fmla="*/ 7 h 94"/>
                <a:gd name="T12" fmla="*/ 11 w 74"/>
                <a:gd name="T13" fmla="*/ 60 h 94"/>
                <a:gd name="T14" fmla="*/ 48 w 74"/>
                <a:gd name="T15" fmla="*/ 94 h 94"/>
                <a:gd name="T16" fmla="*/ 51 w 74"/>
                <a:gd name="T17" fmla="*/ 94 h 94"/>
                <a:gd name="T18" fmla="*/ 59 w 74"/>
                <a:gd name="T19" fmla="*/ 92 h 94"/>
                <a:gd name="T20" fmla="*/ 65 w 74"/>
                <a:gd name="T21" fmla="*/ 86 h 94"/>
                <a:gd name="T22" fmla="*/ 64 w 74"/>
                <a:gd name="T23" fmla="*/ 79 h 94"/>
                <a:gd name="T24" fmla="*/ 54 w 74"/>
                <a:gd name="T25" fmla="*/ 68 h 94"/>
                <a:gd name="T26" fmla="*/ 39 w 74"/>
                <a:gd name="T27" fmla="*/ 66 h 94"/>
                <a:gd name="T28" fmla="*/ 32 w 74"/>
                <a:gd name="T29" fmla="*/ 65 h 94"/>
                <a:gd name="T30" fmla="*/ 25 w 74"/>
                <a:gd name="T31" fmla="*/ 53 h 94"/>
                <a:gd name="T32" fmla="*/ 21 w 74"/>
                <a:gd name="T33" fmla="*/ 40 h 94"/>
                <a:gd name="T34" fmla="*/ 24 w 74"/>
                <a:gd name="T35" fmla="*/ 35 h 94"/>
                <a:gd name="T36" fmla="*/ 20 w 74"/>
                <a:gd name="T37" fmla="*/ 55 h 94"/>
                <a:gd name="T38" fmla="*/ 20 w 74"/>
                <a:gd name="T39" fmla="*/ 55 h 94"/>
                <a:gd name="T40" fmla="*/ 29 w 74"/>
                <a:gd name="T41" fmla="*/ 69 h 94"/>
                <a:gd name="T42" fmla="*/ 41 w 74"/>
                <a:gd name="T43" fmla="*/ 70 h 94"/>
                <a:gd name="T44" fmla="*/ 50 w 74"/>
                <a:gd name="T45" fmla="*/ 71 h 94"/>
                <a:gd name="T46" fmla="*/ 60 w 74"/>
                <a:gd name="T47" fmla="*/ 82 h 94"/>
                <a:gd name="T48" fmla="*/ 61 w 74"/>
                <a:gd name="T49" fmla="*/ 84 h 94"/>
                <a:gd name="T50" fmla="*/ 57 w 74"/>
                <a:gd name="T51" fmla="*/ 88 h 94"/>
                <a:gd name="T52" fmla="*/ 50 w 74"/>
                <a:gd name="T53" fmla="*/ 90 h 94"/>
                <a:gd name="T54" fmla="*/ 16 w 74"/>
                <a:gd name="T55" fmla="*/ 58 h 94"/>
                <a:gd name="T56" fmla="*/ 14 w 74"/>
                <a:gd name="T57" fmla="*/ 11 h 94"/>
                <a:gd name="T58" fmla="*/ 20 w 74"/>
                <a:gd name="T59" fmla="*/ 6 h 94"/>
                <a:gd name="T60" fmla="*/ 23 w 74"/>
                <a:gd name="T61" fmla="*/ 6 h 94"/>
                <a:gd name="T62" fmla="*/ 25 w 74"/>
                <a:gd name="T63" fmla="*/ 6 h 94"/>
                <a:gd name="T64" fmla="*/ 26 w 74"/>
                <a:gd name="T65" fmla="*/ 8 h 94"/>
                <a:gd name="T66" fmla="*/ 28 w 74"/>
                <a:gd name="T67" fmla="*/ 23 h 94"/>
                <a:gd name="T68" fmla="*/ 23 w 74"/>
                <a:gd name="T69" fmla="*/ 30 h 94"/>
                <a:gd name="T70" fmla="*/ 16 w 74"/>
                <a:gd name="T71" fmla="*/ 40 h 94"/>
                <a:gd name="T72" fmla="*/ 20 w 74"/>
                <a:gd name="T73" fmla="*/ 55 h 94"/>
                <a:gd name="T74" fmla="*/ 46 w 74"/>
                <a:gd name="T75" fmla="*/ 29 h 94"/>
                <a:gd name="T76" fmla="*/ 59 w 74"/>
                <a:gd name="T77" fmla="*/ 38 h 94"/>
                <a:gd name="T78" fmla="*/ 57 w 74"/>
                <a:gd name="T79" fmla="*/ 53 h 94"/>
                <a:gd name="T80" fmla="*/ 53 w 74"/>
                <a:gd name="T81" fmla="*/ 50 h 94"/>
                <a:gd name="T82" fmla="*/ 54 w 74"/>
                <a:gd name="T83" fmla="*/ 40 h 94"/>
                <a:gd name="T84" fmla="*/ 46 w 74"/>
                <a:gd name="T85" fmla="*/ 34 h 94"/>
                <a:gd name="T86" fmla="*/ 46 w 74"/>
                <a:gd name="T87" fmla="*/ 29 h 94"/>
                <a:gd name="T88" fmla="*/ 64 w 74"/>
                <a:gd name="T89" fmla="*/ 57 h 94"/>
                <a:gd name="T90" fmla="*/ 66 w 74"/>
                <a:gd name="T91" fmla="*/ 35 h 94"/>
                <a:gd name="T92" fmla="*/ 47 w 74"/>
                <a:gd name="T93" fmla="*/ 22 h 94"/>
                <a:gd name="T94" fmla="*/ 47 w 74"/>
                <a:gd name="T95" fmla="*/ 17 h 94"/>
                <a:gd name="T96" fmla="*/ 70 w 74"/>
                <a:gd name="T97" fmla="*/ 33 h 94"/>
                <a:gd name="T98" fmla="*/ 68 w 74"/>
                <a:gd name="T99" fmla="*/ 60 h 94"/>
                <a:gd name="T100" fmla="*/ 64 w 74"/>
                <a:gd name="T101"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94">
                  <a:moveTo>
                    <a:pt x="24" y="35"/>
                  </a:moveTo>
                  <a:cubicBezTo>
                    <a:pt x="30" y="33"/>
                    <a:pt x="34" y="28"/>
                    <a:pt x="33" y="22"/>
                  </a:cubicBezTo>
                  <a:cubicBezTo>
                    <a:pt x="32" y="16"/>
                    <a:pt x="31" y="8"/>
                    <a:pt x="31" y="7"/>
                  </a:cubicBezTo>
                  <a:cubicBezTo>
                    <a:pt x="31" y="5"/>
                    <a:pt x="29" y="3"/>
                    <a:pt x="27" y="2"/>
                  </a:cubicBezTo>
                  <a:cubicBezTo>
                    <a:pt x="24" y="0"/>
                    <a:pt x="21" y="1"/>
                    <a:pt x="18" y="2"/>
                  </a:cubicBezTo>
                  <a:cubicBezTo>
                    <a:pt x="16" y="3"/>
                    <a:pt x="14" y="5"/>
                    <a:pt x="11" y="7"/>
                  </a:cubicBezTo>
                  <a:cubicBezTo>
                    <a:pt x="0" y="17"/>
                    <a:pt x="0" y="35"/>
                    <a:pt x="11" y="60"/>
                  </a:cubicBezTo>
                  <a:cubicBezTo>
                    <a:pt x="22" y="83"/>
                    <a:pt x="34" y="94"/>
                    <a:pt x="48" y="94"/>
                  </a:cubicBezTo>
                  <a:cubicBezTo>
                    <a:pt x="49" y="94"/>
                    <a:pt x="50" y="94"/>
                    <a:pt x="51" y="94"/>
                  </a:cubicBezTo>
                  <a:cubicBezTo>
                    <a:pt x="54" y="94"/>
                    <a:pt x="57" y="93"/>
                    <a:pt x="59" y="92"/>
                  </a:cubicBezTo>
                  <a:cubicBezTo>
                    <a:pt x="62" y="91"/>
                    <a:pt x="64" y="88"/>
                    <a:pt x="65" y="86"/>
                  </a:cubicBezTo>
                  <a:cubicBezTo>
                    <a:pt x="66" y="83"/>
                    <a:pt x="65" y="81"/>
                    <a:pt x="64" y="79"/>
                  </a:cubicBezTo>
                  <a:cubicBezTo>
                    <a:pt x="64" y="79"/>
                    <a:pt x="58" y="72"/>
                    <a:pt x="54" y="68"/>
                  </a:cubicBezTo>
                  <a:cubicBezTo>
                    <a:pt x="50" y="63"/>
                    <a:pt x="43" y="63"/>
                    <a:pt x="39" y="66"/>
                  </a:cubicBezTo>
                  <a:cubicBezTo>
                    <a:pt x="37" y="67"/>
                    <a:pt x="34" y="67"/>
                    <a:pt x="32" y="65"/>
                  </a:cubicBezTo>
                  <a:cubicBezTo>
                    <a:pt x="30" y="63"/>
                    <a:pt x="27" y="59"/>
                    <a:pt x="25" y="53"/>
                  </a:cubicBezTo>
                  <a:cubicBezTo>
                    <a:pt x="22" y="48"/>
                    <a:pt x="21" y="44"/>
                    <a:pt x="21" y="40"/>
                  </a:cubicBezTo>
                  <a:cubicBezTo>
                    <a:pt x="21" y="37"/>
                    <a:pt x="22" y="35"/>
                    <a:pt x="24" y="35"/>
                  </a:cubicBezTo>
                  <a:close/>
                  <a:moveTo>
                    <a:pt x="20" y="55"/>
                  </a:moveTo>
                  <a:cubicBezTo>
                    <a:pt x="20" y="55"/>
                    <a:pt x="20" y="55"/>
                    <a:pt x="20" y="55"/>
                  </a:cubicBezTo>
                  <a:cubicBezTo>
                    <a:pt x="23" y="61"/>
                    <a:pt x="26" y="66"/>
                    <a:pt x="29" y="69"/>
                  </a:cubicBezTo>
                  <a:cubicBezTo>
                    <a:pt x="32" y="72"/>
                    <a:pt x="37" y="73"/>
                    <a:pt x="41" y="70"/>
                  </a:cubicBezTo>
                  <a:cubicBezTo>
                    <a:pt x="44" y="68"/>
                    <a:pt x="48" y="68"/>
                    <a:pt x="50" y="71"/>
                  </a:cubicBezTo>
                  <a:cubicBezTo>
                    <a:pt x="54" y="76"/>
                    <a:pt x="60" y="82"/>
                    <a:pt x="60" y="82"/>
                  </a:cubicBezTo>
                  <a:cubicBezTo>
                    <a:pt x="61" y="83"/>
                    <a:pt x="61" y="83"/>
                    <a:pt x="61" y="84"/>
                  </a:cubicBezTo>
                  <a:cubicBezTo>
                    <a:pt x="60" y="86"/>
                    <a:pt x="59" y="87"/>
                    <a:pt x="57" y="88"/>
                  </a:cubicBezTo>
                  <a:cubicBezTo>
                    <a:pt x="55" y="88"/>
                    <a:pt x="53" y="89"/>
                    <a:pt x="50" y="90"/>
                  </a:cubicBezTo>
                  <a:cubicBezTo>
                    <a:pt x="46" y="90"/>
                    <a:pt x="31" y="92"/>
                    <a:pt x="16" y="58"/>
                  </a:cubicBezTo>
                  <a:cubicBezTo>
                    <a:pt x="0" y="24"/>
                    <a:pt x="11" y="14"/>
                    <a:pt x="14" y="11"/>
                  </a:cubicBezTo>
                  <a:cubicBezTo>
                    <a:pt x="16" y="9"/>
                    <a:pt x="18" y="7"/>
                    <a:pt x="20" y="6"/>
                  </a:cubicBezTo>
                  <a:cubicBezTo>
                    <a:pt x="21" y="6"/>
                    <a:pt x="22" y="6"/>
                    <a:pt x="23" y="6"/>
                  </a:cubicBezTo>
                  <a:cubicBezTo>
                    <a:pt x="24" y="6"/>
                    <a:pt x="24" y="6"/>
                    <a:pt x="25" y="6"/>
                  </a:cubicBezTo>
                  <a:cubicBezTo>
                    <a:pt x="26" y="6"/>
                    <a:pt x="26" y="7"/>
                    <a:pt x="26" y="8"/>
                  </a:cubicBezTo>
                  <a:cubicBezTo>
                    <a:pt x="26" y="8"/>
                    <a:pt x="27" y="16"/>
                    <a:pt x="28" y="23"/>
                  </a:cubicBezTo>
                  <a:cubicBezTo>
                    <a:pt x="29" y="26"/>
                    <a:pt x="27" y="29"/>
                    <a:pt x="23" y="30"/>
                  </a:cubicBezTo>
                  <a:cubicBezTo>
                    <a:pt x="19" y="31"/>
                    <a:pt x="16" y="36"/>
                    <a:pt x="16" y="40"/>
                  </a:cubicBezTo>
                  <a:cubicBezTo>
                    <a:pt x="16" y="44"/>
                    <a:pt x="18" y="50"/>
                    <a:pt x="20" y="55"/>
                  </a:cubicBezTo>
                  <a:close/>
                  <a:moveTo>
                    <a:pt x="46" y="29"/>
                  </a:moveTo>
                  <a:cubicBezTo>
                    <a:pt x="52" y="30"/>
                    <a:pt x="57" y="33"/>
                    <a:pt x="59" y="38"/>
                  </a:cubicBezTo>
                  <a:cubicBezTo>
                    <a:pt x="61" y="43"/>
                    <a:pt x="60" y="49"/>
                    <a:pt x="57" y="53"/>
                  </a:cubicBezTo>
                  <a:cubicBezTo>
                    <a:pt x="53" y="50"/>
                    <a:pt x="53" y="50"/>
                    <a:pt x="53" y="50"/>
                  </a:cubicBezTo>
                  <a:cubicBezTo>
                    <a:pt x="56" y="47"/>
                    <a:pt x="56" y="43"/>
                    <a:pt x="54" y="40"/>
                  </a:cubicBezTo>
                  <a:cubicBezTo>
                    <a:pt x="53" y="37"/>
                    <a:pt x="50" y="34"/>
                    <a:pt x="46" y="34"/>
                  </a:cubicBezTo>
                  <a:lnTo>
                    <a:pt x="46" y="29"/>
                  </a:lnTo>
                  <a:close/>
                  <a:moveTo>
                    <a:pt x="64" y="57"/>
                  </a:moveTo>
                  <a:cubicBezTo>
                    <a:pt x="68" y="51"/>
                    <a:pt x="69" y="42"/>
                    <a:pt x="66" y="35"/>
                  </a:cubicBezTo>
                  <a:cubicBezTo>
                    <a:pt x="62" y="27"/>
                    <a:pt x="55" y="22"/>
                    <a:pt x="47" y="22"/>
                  </a:cubicBezTo>
                  <a:cubicBezTo>
                    <a:pt x="47" y="17"/>
                    <a:pt x="47" y="17"/>
                    <a:pt x="47" y="17"/>
                  </a:cubicBezTo>
                  <a:cubicBezTo>
                    <a:pt x="57" y="18"/>
                    <a:pt x="66" y="24"/>
                    <a:pt x="70" y="33"/>
                  </a:cubicBezTo>
                  <a:cubicBezTo>
                    <a:pt x="74" y="42"/>
                    <a:pt x="73" y="52"/>
                    <a:pt x="68" y="60"/>
                  </a:cubicBezTo>
                  <a:lnTo>
                    <a:pt x="6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92" name="Rectángulo 33">
              <a:extLst>
                <a:ext uri="{FF2B5EF4-FFF2-40B4-BE49-F238E27FC236}">
                  <a16:creationId xmlns:a16="http://schemas.microsoft.com/office/drawing/2014/main" id="{A89D4426-1048-4C11-F812-AFF1E2377FF5}"/>
                </a:ext>
              </a:extLst>
            </p:cNvPr>
            <p:cNvSpPr/>
            <p:nvPr/>
          </p:nvSpPr>
          <p:spPr>
            <a:xfrm>
              <a:off x="3236084" y="3836795"/>
              <a:ext cx="1735988" cy="307777"/>
            </a:xfrm>
            <a:prstGeom prst="rect">
              <a:avLst/>
            </a:prstGeom>
          </p:spPr>
          <p:txBody>
            <a:bodyPr wrap="none">
              <a:spAutoFit/>
            </a:bodyPr>
            <a:lstStyle/>
            <a:p>
              <a:r>
                <a:rPr lang="en-US" sz="1400" b="1" dirty="0"/>
                <a:t>www.ppthemes.com</a:t>
              </a:r>
            </a:p>
          </p:txBody>
        </p:sp>
      </p:grpSp>
    </p:spTree>
    <p:extLst>
      <p:ext uri="{BB962C8B-B14F-4D97-AF65-F5344CB8AC3E}">
        <p14:creationId xmlns:p14="http://schemas.microsoft.com/office/powerpoint/2010/main" val="52498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a:spLocks/>
          </p:cNvSpPr>
          <p:nvPr/>
        </p:nvSpPr>
        <p:spPr bwMode="auto">
          <a:xfrm>
            <a:off x="-642711" y="1234621"/>
            <a:ext cx="109538" cy="100012"/>
          </a:xfrm>
          <a:custGeom>
            <a:avLst/>
            <a:gdLst>
              <a:gd name="T0" fmla="*/ 57 w 69"/>
              <a:gd name="T1" fmla="*/ 63 h 63"/>
              <a:gd name="T2" fmla="*/ 0 w 69"/>
              <a:gd name="T3" fmla="*/ 13 h 63"/>
              <a:gd name="T4" fmla="*/ 8 w 69"/>
              <a:gd name="T5" fmla="*/ 0 h 63"/>
              <a:gd name="T6" fmla="*/ 69 w 69"/>
              <a:gd name="T7" fmla="*/ 50 h 63"/>
              <a:gd name="T8" fmla="*/ 57 w 69"/>
              <a:gd name="T9" fmla="*/ 63 h 63"/>
            </a:gdLst>
            <a:ahLst/>
            <a:cxnLst>
              <a:cxn ang="0">
                <a:pos x="T0" y="T1"/>
              </a:cxn>
              <a:cxn ang="0">
                <a:pos x="T2" y="T3"/>
              </a:cxn>
              <a:cxn ang="0">
                <a:pos x="T4" y="T5"/>
              </a:cxn>
              <a:cxn ang="0">
                <a:pos x="T6" y="T7"/>
              </a:cxn>
              <a:cxn ang="0">
                <a:pos x="T8" y="T9"/>
              </a:cxn>
            </a:cxnLst>
            <a:rect l="0" t="0" r="r" b="b"/>
            <a:pathLst>
              <a:path w="69" h="63">
                <a:moveTo>
                  <a:pt x="57" y="63"/>
                </a:moveTo>
                <a:lnTo>
                  <a:pt x="0" y="13"/>
                </a:lnTo>
                <a:lnTo>
                  <a:pt x="8" y="0"/>
                </a:lnTo>
                <a:lnTo>
                  <a:pt x="69" y="50"/>
                </a:lnTo>
                <a:lnTo>
                  <a:pt x="57"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38" name="Freeform 6"/>
          <p:cNvSpPr>
            <a:spLocks/>
          </p:cNvSpPr>
          <p:nvPr/>
        </p:nvSpPr>
        <p:spPr bwMode="auto">
          <a:xfrm>
            <a:off x="-488723" y="1267959"/>
            <a:ext cx="103188" cy="73025"/>
          </a:xfrm>
          <a:custGeom>
            <a:avLst/>
            <a:gdLst>
              <a:gd name="T0" fmla="*/ 9 w 65"/>
              <a:gd name="T1" fmla="*/ 46 h 46"/>
              <a:gd name="T2" fmla="*/ 0 w 65"/>
              <a:gd name="T3" fmla="*/ 33 h 46"/>
              <a:gd name="T4" fmla="*/ 57 w 65"/>
              <a:gd name="T5" fmla="*/ 0 h 46"/>
              <a:gd name="T6" fmla="*/ 65 w 65"/>
              <a:gd name="T7" fmla="*/ 12 h 46"/>
              <a:gd name="T8" fmla="*/ 9 w 65"/>
              <a:gd name="T9" fmla="*/ 46 h 46"/>
            </a:gdLst>
            <a:ahLst/>
            <a:cxnLst>
              <a:cxn ang="0">
                <a:pos x="T0" y="T1"/>
              </a:cxn>
              <a:cxn ang="0">
                <a:pos x="T2" y="T3"/>
              </a:cxn>
              <a:cxn ang="0">
                <a:pos x="T4" y="T5"/>
              </a:cxn>
              <a:cxn ang="0">
                <a:pos x="T6" y="T7"/>
              </a:cxn>
              <a:cxn ang="0">
                <a:pos x="T8" y="T9"/>
              </a:cxn>
            </a:cxnLst>
            <a:rect l="0" t="0" r="r" b="b"/>
            <a:pathLst>
              <a:path w="65" h="46">
                <a:moveTo>
                  <a:pt x="9" y="46"/>
                </a:moveTo>
                <a:lnTo>
                  <a:pt x="0" y="33"/>
                </a:lnTo>
                <a:lnTo>
                  <a:pt x="57" y="0"/>
                </a:lnTo>
                <a:lnTo>
                  <a:pt x="65" y="12"/>
                </a:lnTo>
                <a:lnTo>
                  <a:pt x="9" y="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39" name="Freeform 7"/>
          <p:cNvSpPr>
            <a:spLocks noEditPoints="1"/>
          </p:cNvSpPr>
          <p:nvPr/>
        </p:nvSpPr>
        <p:spPr bwMode="auto">
          <a:xfrm>
            <a:off x="-720498" y="1169534"/>
            <a:ext cx="103188" cy="10477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3"/>
                  <a:pt x="4" y="0"/>
                  <a:pt x="8" y="0"/>
                </a:cubicBezTo>
                <a:cubicBezTo>
                  <a:pt x="13" y="0"/>
                  <a:pt x="16" y="3"/>
                  <a:pt x="16" y="8"/>
                </a:cubicBezTo>
                <a:cubicBezTo>
                  <a:pt x="16" y="12"/>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0" name="Freeform 8"/>
          <p:cNvSpPr>
            <a:spLocks noEditPoints="1"/>
          </p:cNvSpPr>
          <p:nvPr/>
        </p:nvSpPr>
        <p:spPr bwMode="auto">
          <a:xfrm>
            <a:off x="-410936" y="1209221"/>
            <a:ext cx="103188" cy="10477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3"/>
                  <a:pt x="4" y="0"/>
                  <a:pt x="8" y="0"/>
                </a:cubicBezTo>
                <a:cubicBezTo>
                  <a:pt x="12" y="0"/>
                  <a:pt x="16" y="3"/>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1" name="Freeform 9"/>
          <p:cNvSpPr>
            <a:spLocks noEditPoints="1"/>
          </p:cNvSpPr>
          <p:nvPr/>
        </p:nvSpPr>
        <p:spPr bwMode="auto">
          <a:xfrm>
            <a:off x="-564923" y="1301296"/>
            <a:ext cx="103188" cy="10477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3"/>
                  <a:pt x="4" y="0"/>
                  <a:pt x="8" y="0"/>
                </a:cubicBezTo>
                <a:cubicBezTo>
                  <a:pt x="13" y="0"/>
                  <a:pt x="16" y="3"/>
                  <a:pt x="16" y="8"/>
                </a:cubicBezTo>
                <a:cubicBezTo>
                  <a:pt x="16" y="12"/>
                  <a:pt x="13" y="16"/>
                  <a:pt x="8" y="16"/>
                </a:cubicBezTo>
                <a:close/>
                <a:moveTo>
                  <a:pt x="8" y="4"/>
                </a:moveTo>
                <a:cubicBezTo>
                  <a:pt x="6" y="4"/>
                  <a:pt x="4" y="5"/>
                  <a:pt x="4" y="8"/>
                </a:cubicBezTo>
                <a:cubicBezTo>
                  <a:pt x="4" y="10"/>
                  <a:pt x="6" y="12"/>
                  <a:pt x="8" y="12"/>
                </a:cubicBezTo>
                <a:cubicBezTo>
                  <a:pt x="10" y="12"/>
                  <a:pt x="12" y="10"/>
                  <a:pt x="12" y="8"/>
                </a:cubicBezTo>
                <a:cubicBezTo>
                  <a:pt x="12" y="5"/>
                  <a:pt x="10" y="4"/>
                  <a:pt x="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2" name="Freeform 10"/>
          <p:cNvSpPr>
            <a:spLocks/>
          </p:cNvSpPr>
          <p:nvPr/>
        </p:nvSpPr>
        <p:spPr bwMode="auto">
          <a:xfrm>
            <a:off x="-796698" y="1234621"/>
            <a:ext cx="109538" cy="92075"/>
          </a:xfrm>
          <a:custGeom>
            <a:avLst/>
            <a:gdLst>
              <a:gd name="T0" fmla="*/ 12 w 69"/>
              <a:gd name="T1" fmla="*/ 58 h 58"/>
              <a:gd name="T2" fmla="*/ 0 w 69"/>
              <a:gd name="T3" fmla="*/ 42 h 58"/>
              <a:gd name="T4" fmla="*/ 57 w 69"/>
              <a:gd name="T5" fmla="*/ 0 h 58"/>
              <a:gd name="T6" fmla="*/ 69 w 69"/>
              <a:gd name="T7" fmla="*/ 13 h 58"/>
              <a:gd name="T8" fmla="*/ 12 w 69"/>
              <a:gd name="T9" fmla="*/ 58 h 58"/>
            </a:gdLst>
            <a:ahLst/>
            <a:cxnLst>
              <a:cxn ang="0">
                <a:pos x="T0" y="T1"/>
              </a:cxn>
              <a:cxn ang="0">
                <a:pos x="T2" y="T3"/>
              </a:cxn>
              <a:cxn ang="0">
                <a:pos x="T4" y="T5"/>
              </a:cxn>
              <a:cxn ang="0">
                <a:pos x="T6" y="T7"/>
              </a:cxn>
              <a:cxn ang="0">
                <a:pos x="T8" y="T9"/>
              </a:cxn>
            </a:cxnLst>
            <a:rect l="0" t="0" r="r" b="b"/>
            <a:pathLst>
              <a:path w="69" h="58">
                <a:moveTo>
                  <a:pt x="12" y="58"/>
                </a:moveTo>
                <a:lnTo>
                  <a:pt x="0" y="42"/>
                </a:lnTo>
                <a:lnTo>
                  <a:pt x="57" y="0"/>
                </a:lnTo>
                <a:lnTo>
                  <a:pt x="69" y="13"/>
                </a:lnTo>
                <a:lnTo>
                  <a:pt x="12"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3" name="Freeform 11"/>
          <p:cNvSpPr>
            <a:spLocks noEditPoints="1"/>
          </p:cNvSpPr>
          <p:nvPr/>
        </p:nvSpPr>
        <p:spPr bwMode="auto">
          <a:xfrm>
            <a:off x="-868136" y="1287009"/>
            <a:ext cx="96838" cy="106362"/>
          </a:xfrm>
          <a:custGeom>
            <a:avLst/>
            <a:gdLst>
              <a:gd name="T0" fmla="*/ 8 w 15"/>
              <a:gd name="T1" fmla="*/ 16 h 16"/>
              <a:gd name="T2" fmla="*/ 0 w 15"/>
              <a:gd name="T3" fmla="*/ 8 h 16"/>
              <a:gd name="T4" fmla="*/ 8 w 15"/>
              <a:gd name="T5" fmla="*/ 0 h 16"/>
              <a:gd name="T6" fmla="*/ 15 w 15"/>
              <a:gd name="T7" fmla="*/ 8 h 16"/>
              <a:gd name="T8" fmla="*/ 8 w 15"/>
              <a:gd name="T9" fmla="*/ 16 h 16"/>
              <a:gd name="T10" fmla="*/ 8 w 15"/>
              <a:gd name="T11" fmla="*/ 4 h 16"/>
              <a:gd name="T12" fmla="*/ 4 w 15"/>
              <a:gd name="T13" fmla="*/ 8 h 16"/>
              <a:gd name="T14" fmla="*/ 8 w 15"/>
              <a:gd name="T15" fmla="*/ 12 h 16"/>
              <a:gd name="T16" fmla="*/ 12 w 15"/>
              <a:gd name="T17" fmla="*/ 8 h 16"/>
              <a:gd name="T18" fmla="*/ 8 w 15"/>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16"/>
                </a:moveTo>
                <a:cubicBezTo>
                  <a:pt x="3" y="16"/>
                  <a:pt x="0" y="12"/>
                  <a:pt x="0" y="8"/>
                </a:cubicBezTo>
                <a:cubicBezTo>
                  <a:pt x="0" y="3"/>
                  <a:pt x="3" y="0"/>
                  <a:pt x="8" y="0"/>
                </a:cubicBezTo>
                <a:cubicBezTo>
                  <a:pt x="12" y="0"/>
                  <a:pt x="15" y="3"/>
                  <a:pt x="15" y="8"/>
                </a:cubicBezTo>
                <a:cubicBezTo>
                  <a:pt x="15" y="12"/>
                  <a:pt x="12" y="16"/>
                  <a:pt x="8" y="16"/>
                </a:cubicBezTo>
                <a:close/>
                <a:moveTo>
                  <a:pt x="8" y="4"/>
                </a:moveTo>
                <a:cubicBezTo>
                  <a:pt x="5" y="4"/>
                  <a:pt x="4" y="5"/>
                  <a:pt x="4" y="8"/>
                </a:cubicBezTo>
                <a:cubicBezTo>
                  <a:pt x="4" y="10"/>
                  <a:pt x="5" y="12"/>
                  <a:pt x="8" y="12"/>
                </a:cubicBezTo>
                <a:cubicBezTo>
                  <a:pt x="10" y="12"/>
                  <a:pt x="12" y="10"/>
                  <a:pt x="12" y="8"/>
                </a:cubicBezTo>
                <a:cubicBezTo>
                  <a:pt x="12" y="5"/>
                  <a:pt x="10" y="4"/>
                  <a:pt x="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4" name="Freeform 12"/>
          <p:cNvSpPr>
            <a:spLocks noEditPoints="1"/>
          </p:cNvSpPr>
          <p:nvPr/>
        </p:nvSpPr>
        <p:spPr bwMode="auto">
          <a:xfrm>
            <a:off x="-868136" y="1439409"/>
            <a:ext cx="96838" cy="223837"/>
          </a:xfrm>
          <a:custGeom>
            <a:avLst/>
            <a:gdLst>
              <a:gd name="T0" fmla="*/ 61 w 61"/>
              <a:gd name="T1" fmla="*/ 141 h 141"/>
              <a:gd name="T2" fmla="*/ 0 w 61"/>
              <a:gd name="T3" fmla="*/ 141 h 141"/>
              <a:gd name="T4" fmla="*/ 0 w 61"/>
              <a:gd name="T5" fmla="*/ 0 h 141"/>
              <a:gd name="T6" fmla="*/ 61 w 61"/>
              <a:gd name="T7" fmla="*/ 0 h 141"/>
              <a:gd name="T8" fmla="*/ 61 w 61"/>
              <a:gd name="T9" fmla="*/ 141 h 141"/>
              <a:gd name="T10" fmla="*/ 16 w 61"/>
              <a:gd name="T11" fmla="*/ 125 h 141"/>
              <a:gd name="T12" fmla="*/ 49 w 61"/>
              <a:gd name="T13" fmla="*/ 125 h 141"/>
              <a:gd name="T14" fmla="*/ 49 w 61"/>
              <a:gd name="T15" fmla="*/ 17 h 141"/>
              <a:gd name="T16" fmla="*/ 16 w 61"/>
              <a:gd name="T17" fmla="*/ 17 h 141"/>
              <a:gd name="T18" fmla="*/ 16 w 61"/>
              <a:gd name="T19"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41">
                <a:moveTo>
                  <a:pt x="61" y="141"/>
                </a:moveTo>
                <a:lnTo>
                  <a:pt x="0" y="141"/>
                </a:lnTo>
                <a:lnTo>
                  <a:pt x="0" y="0"/>
                </a:lnTo>
                <a:lnTo>
                  <a:pt x="61" y="0"/>
                </a:lnTo>
                <a:lnTo>
                  <a:pt x="61" y="141"/>
                </a:lnTo>
                <a:close/>
                <a:moveTo>
                  <a:pt x="16" y="125"/>
                </a:moveTo>
                <a:lnTo>
                  <a:pt x="49" y="125"/>
                </a:lnTo>
                <a:lnTo>
                  <a:pt x="49" y="17"/>
                </a:lnTo>
                <a:lnTo>
                  <a:pt x="16" y="17"/>
                </a:lnTo>
                <a:lnTo>
                  <a:pt x="16"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5" name="Freeform 13"/>
          <p:cNvSpPr>
            <a:spLocks noEditPoints="1"/>
          </p:cNvSpPr>
          <p:nvPr/>
        </p:nvSpPr>
        <p:spPr bwMode="auto">
          <a:xfrm>
            <a:off x="-720498" y="1326696"/>
            <a:ext cx="103188" cy="336550"/>
          </a:xfrm>
          <a:custGeom>
            <a:avLst/>
            <a:gdLst>
              <a:gd name="T0" fmla="*/ 65 w 65"/>
              <a:gd name="T1" fmla="*/ 212 h 212"/>
              <a:gd name="T2" fmla="*/ 0 w 65"/>
              <a:gd name="T3" fmla="*/ 212 h 212"/>
              <a:gd name="T4" fmla="*/ 0 w 65"/>
              <a:gd name="T5" fmla="*/ 0 h 212"/>
              <a:gd name="T6" fmla="*/ 65 w 65"/>
              <a:gd name="T7" fmla="*/ 0 h 212"/>
              <a:gd name="T8" fmla="*/ 65 w 65"/>
              <a:gd name="T9" fmla="*/ 212 h 212"/>
              <a:gd name="T10" fmla="*/ 17 w 65"/>
              <a:gd name="T11" fmla="*/ 196 h 212"/>
              <a:gd name="T12" fmla="*/ 49 w 65"/>
              <a:gd name="T13" fmla="*/ 196 h 212"/>
              <a:gd name="T14" fmla="*/ 49 w 65"/>
              <a:gd name="T15" fmla="*/ 17 h 212"/>
              <a:gd name="T16" fmla="*/ 17 w 65"/>
              <a:gd name="T17" fmla="*/ 17 h 212"/>
              <a:gd name="T18" fmla="*/ 17 w 65"/>
              <a:gd name="T19" fmla="*/ 19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12">
                <a:moveTo>
                  <a:pt x="65" y="212"/>
                </a:moveTo>
                <a:lnTo>
                  <a:pt x="0" y="212"/>
                </a:lnTo>
                <a:lnTo>
                  <a:pt x="0" y="0"/>
                </a:lnTo>
                <a:lnTo>
                  <a:pt x="65" y="0"/>
                </a:lnTo>
                <a:lnTo>
                  <a:pt x="65" y="212"/>
                </a:lnTo>
                <a:close/>
                <a:moveTo>
                  <a:pt x="17" y="196"/>
                </a:moveTo>
                <a:lnTo>
                  <a:pt x="49" y="196"/>
                </a:lnTo>
                <a:lnTo>
                  <a:pt x="49" y="17"/>
                </a:lnTo>
                <a:lnTo>
                  <a:pt x="17" y="17"/>
                </a:lnTo>
                <a:lnTo>
                  <a:pt x="17" y="1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6" name="Freeform 14"/>
          <p:cNvSpPr>
            <a:spLocks noEditPoints="1"/>
          </p:cNvSpPr>
          <p:nvPr/>
        </p:nvSpPr>
        <p:spPr bwMode="auto">
          <a:xfrm>
            <a:off x="-564923" y="1452109"/>
            <a:ext cx="103188" cy="211137"/>
          </a:xfrm>
          <a:custGeom>
            <a:avLst/>
            <a:gdLst>
              <a:gd name="T0" fmla="*/ 65 w 65"/>
              <a:gd name="T1" fmla="*/ 133 h 133"/>
              <a:gd name="T2" fmla="*/ 0 w 65"/>
              <a:gd name="T3" fmla="*/ 133 h 133"/>
              <a:gd name="T4" fmla="*/ 0 w 65"/>
              <a:gd name="T5" fmla="*/ 0 h 133"/>
              <a:gd name="T6" fmla="*/ 65 w 65"/>
              <a:gd name="T7" fmla="*/ 0 h 133"/>
              <a:gd name="T8" fmla="*/ 65 w 65"/>
              <a:gd name="T9" fmla="*/ 133 h 133"/>
              <a:gd name="T10" fmla="*/ 16 w 65"/>
              <a:gd name="T11" fmla="*/ 117 h 133"/>
              <a:gd name="T12" fmla="*/ 48 w 65"/>
              <a:gd name="T13" fmla="*/ 117 h 133"/>
              <a:gd name="T14" fmla="*/ 48 w 65"/>
              <a:gd name="T15" fmla="*/ 17 h 133"/>
              <a:gd name="T16" fmla="*/ 16 w 65"/>
              <a:gd name="T17" fmla="*/ 17 h 133"/>
              <a:gd name="T18" fmla="*/ 16 w 65"/>
              <a:gd name="T19" fmla="*/ 1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33">
                <a:moveTo>
                  <a:pt x="65" y="133"/>
                </a:moveTo>
                <a:lnTo>
                  <a:pt x="0" y="133"/>
                </a:lnTo>
                <a:lnTo>
                  <a:pt x="0" y="0"/>
                </a:lnTo>
                <a:lnTo>
                  <a:pt x="65" y="0"/>
                </a:lnTo>
                <a:lnTo>
                  <a:pt x="65" y="133"/>
                </a:lnTo>
                <a:close/>
                <a:moveTo>
                  <a:pt x="16" y="117"/>
                </a:moveTo>
                <a:lnTo>
                  <a:pt x="48" y="117"/>
                </a:lnTo>
                <a:lnTo>
                  <a:pt x="48" y="17"/>
                </a:lnTo>
                <a:lnTo>
                  <a:pt x="16" y="17"/>
                </a:lnTo>
                <a:lnTo>
                  <a:pt x="16"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47" name="Freeform 15"/>
          <p:cNvSpPr>
            <a:spLocks noEditPoints="1"/>
          </p:cNvSpPr>
          <p:nvPr/>
        </p:nvSpPr>
        <p:spPr bwMode="auto">
          <a:xfrm>
            <a:off x="-410936" y="1366384"/>
            <a:ext cx="103188" cy="296862"/>
          </a:xfrm>
          <a:custGeom>
            <a:avLst/>
            <a:gdLst>
              <a:gd name="T0" fmla="*/ 65 w 65"/>
              <a:gd name="T1" fmla="*/ 187 h 187"/>
              <a:gd name="T2" fmla="*/ 0 w 65"/>
              <a:gd name="T3" fmla="*/ 187 h 187"/>
              <a:gd name="T4" fmla="*/ 0 w 65"/>
              <a:gd name="T5" fmla="*/ 0 h 187"/>
              <a:gd name="T6" fmla="*/ 65 w 65"/>
              <a:gd name="T7" fmla="*/ 0 h 187"/>
              <a:gd name="T8" fmla="*/ 65 w 65"/>
              <a:gd name="T9" fmla="*/ 187 h 187"/>
              <a:gd name="T10" fmla="*/ 16 w 65"/>
              <a:gd name="T11" fmla="*/ 171 h 187"/>
              <a:gd name="T12" fmla="*/ 49 w 65"/>
              <a:gd name="T13" fmla="*/ 171 h 187"/>
              <a:gd name="T14" fmla="*/ 49 w 65"/>
              <a:gd name="T15" fmla="*/ 17 h 187"/>
              <a:gd name="T16" fmla="*/ 16 w 65"/>
              <a:gd name="T17" fmla="*/ 17 h 187"/>
              <a:gd name="T18" fmla="*/ 16 w 65"/>
              <a:gd name="T19" fmla="*/ 17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87">
                <a:moveTo>
                  <a:pt x="65" y="187"/>
                </a:moveTo>
                <a:lnTo>
                  <a:pt x="0" y="187"/>
                </a:lnTo>
                <a:lnTo>
                  <a:pt x="0" y="0"/>
                </a:lnTo>
                <a:lnTo>
                  <a:pt x="65" y="0"/>
                </a:lnTo>
                <a:lnTo>
                  <a:pt x="65" y="187"/>
                </a:lnTo>
                <a:close/>
                <a:moveTo>
                  <a:pt x="16" y="171"/>
                </a:moveTo>
                <a:lnTo>
                  <a:pt x="49" y="171"/>
                </a:lnTo>
                <a:lnTo>
                  <a:pt x="49" y="17"/>
                </a:lnTo>
                <a:lnTo>
                  <a:pt x="16" y="17"/>
                </a:lnTo>
                <a:lnTo>
                  <a:pt x="16" y="1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7" name="Rounded Rectangle 6">
            <a:extLst>
              <a:ext uri="{FF2B5EF4-FFF2-40B4-BE49-F238E27FC236}">
                <a16:creationId xmlns:a16="http://schemas.microsoft.com/office/drawing/2014/main" id="{F266D8FD-21EB-F596-8557-CB288D6DD46D}"/>
              </a:ext>
            </a:extLst>
          </p:cNvPr>
          <p:cNvSpPr/>
          <p:nvPr/>
        </p:nvSpPr>
        <p:spPr>
          <a:xfrm>
            <a:off x="3030313" y="484102"/>
            <a:ext cx="6780603" cy="1748888"/>
          </a:xfrm>
          <a:prstGeom prst="roundRect">
            <a:avLst>
              <a:gd name="adj" fmla="val 50000"/>
            </a:avLst>
          </a:prstGeom>
          <a:solidFill>
            <a:schemeClr val="bg1"/>
          </a:solidFill>
          <a:ln>
            <a:noFill/>
          </a:ln>
          <a:effectLst>
            <a:outerShdw blurRad="172888" dist="287833" dir="960000" sx="99000" sy="99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96AACDA5-FD9E-E213-D0B7-9FE36BCF233A}"/>
              </a:ext>
            </a:extLst>
          </p:cNvPr>
          <p:cNvSpPr/>
          <p:nvPr/>
        </p:nvSpPr>
        <p:spPr>
          <a:xfrm>
            <a:off x="3182002" y="2456062"/>
            <a:ext cx="6780603" cy="1748888"/>
          </a:xfrm>
          <a:prstGeom prst="roundRect">
            <a:avLst>
              <a:gd name="adj" fmla="val 50000"/>
            </a:avLst>
          </a:prstGeom>
          <a:solidFill>
            <a:schemeClr val="bg1"/>
          </a:solidFill>
          <a:ln>
            <a:noFill/>
          </a:ln>
          <a:effectLst>
            <a:outerShdw blurRad="172888" dist="287833" dir="960000" sx="99000" sy="99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FC855618-F91B-9CE7-2CB4-1DC0A098C80A}"/>
              </a:ext>
            </a:extLst>
          </p:cNvPr>
          <p:cNvSpPr/>
          <p:nvPr/>
        </p:nvSpPr>
        <p:spPr>
          <a:xfrm>
            <a:off x="3182002" y="4436946"/>
            <a:ext cx="6780603" cy="1748888"/>
          </a:xfrm>
          <a:prstGeom prst="roundRect">
            <a:avLst>
              <a:gd name="adj" fmla="val 50000"/>
            </a:avLst>
          </a:prstGeom>
          <a:solidFill>
            <a:schemeClr val="bg1"/>
          </a:solidFill>
          <a:ln>
            <a:noFill/>
          </a:ln>
          <a:effectLst>
            <a:outerShdw blurRad="172888" dist="287833" dir="960000" sx="99000" sy="99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Block Arc 2">
            <a:extLst>
              <a:ext uri="{FF2B5EF4-FFF2-40B4-BE49-F238E27FC236}">
                <a16:creationId xmlns:a16="http://schemas.microsoft.com/office/drawing/2014/main" id="{70884965-621C-3CE2-60FA-5C3346F2A39C}"/>
              </a:ext>
            </a:extLst>
          </p:cNvPr>
          <p:cNvSpPr/>
          <p:nvPr/>
        </p:nvSpPr>
        <p:spPr>
          <a:xfrm rot="10800000">
            <a:off x="2807242" y="261029"/>
            <a:ext cx="2195034" cy="2195034"/>
          </a:xfrm>
          <a:prstGeom prst="blockArc">
            <a:avLst>
              <a:gd name="adj1" fmla="val 10800000"/>
              <a:gd name="adj2" fmla="val 5446877"/>
              <a:gd name="adj3" fmla="val 109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lock Arc 3">
            <a:extLst>
              <a:ext uri="{FF2B5EF4-FFF2-40B4-BE49-F238E27FC236}">
                <a16:creationId xmlns:a16="http://schemas.microsoft.com/office/drawing/2014/main" id="{63FFD43F-FE7F-AD51-064C-4A4C117804D7}"/>
              </a:ext>
            </a:extLst>
          </p:cNvPr>
          <p:cNvSpPr/>
          <p:nvPr/>
        </p:nvSpPr>
        <p:spPr>
          <a:xfrm rot="10800000">
            <a:off x="2941085" y="2232990"/>
            <a:ext cx="2195034" cy="2195034"/>
          </a:xfrm>
          <a:prstGeom prst="blockArc">
            <a:avLst>
              <a:gd name="adj1" fmla="val 10800000"/>
              <a:gd name="adj2" fmla="val 5446877"/>
              <a:gd name="adj3" fmla="val 109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4D5E99A3-488E-B5BB-6195-CE1D2997F62A}"/>
              </a:ext>
            </a:extLst>
          </p:cNvPr>
          <p:cNvSpPr/>
          <p:nvPr/>
        </p:nvSpPr>
        <p:spPr>
          <a:xfrm rot="10800000">
            <a:off x="2958931" y="4204951"/>
            <a:ext cx="2195034" cy="2195034"/>
          </a:xfrm>
          <a:prstGeom prst="blockArc">
            <a:avLst>
              <a:gd name="adj1" fmla="val 10800000"/>
              <a:gd name="adj2" fmla="val 5446877"/>
              <a:gd name="adj3" fmla="val 109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23">
            <a:extLst>
              <a:ext uri="{FF2B5EF4-FFF2-40B4-BE49-F238E27FC236}">
                <a16:creationId xmlns:a16="http://schemas.microsoft.com/office/drawing/2014/main" id="{62649D76-48BF-3FE4-8AB5-BD9F51E30A50}"/>
              </a:ext>
            </a:extLst>
          </p:cNvPr>
          <p:cNvSpPr/>
          <p:nvPr/>
        </p:nvSpPr>
        <p:spPr>
          <a:xfrm>
            <a:off x="3405075" y="216412"/>
            <a:ext cx="1677116" cy="1632893"/>
          </a:xfrm>
          <a:custGeom>
            <a:avLst/>
            <a:gdLst>
              <a:gd name="connsiteX0" fmla="*/ 1286238 w 1684973"/>
              <a:gd name="connsiteY0" fmla="*/ 0 h 1640544"/>
              <a:gd name="connsiteX1" fmla="*/ 1684973 w 1684973"/>
              <a:gd name="connsiteY1" fmla="*/ 398735 h 1640544"/>
              <a:gd name="connsiteX2" fmla="*/ 1286238 w 1684973"/>
              <a:gd name="connsiteY2" fmla="*/ 797470 h 1640544"/>
              <a:gd name="connsiteX3" fmla="*/ 1275766 w 1684973"/>
              <a:gd name="connsiteY3" fmla="*/ 796414 h 1640544"/>
              <a:gd name="connsiteX4" fmla="*/ 1271253 w 1684973"/>
              <a:gd name="connsiteY4" fmla="*/ 801582 h 1640544"/>
              <a:gd name="connsiteX5" fmla="*/ 997583 w 1684973"/>
              <a:gd name="connsiteY5" fmla="*/ 1057814 h 1640544"/>
              <a:gd name="connsiteX6" fmla="*/ 996032 w 1684973"/>
              <a:gd name="connsiteY6" fmla="*/ 1058998 h 1640544"/>
              <a:gd name="connsiteX7" fmla="*/ 1004048 w 1684973"/>
              <a:gd name="connsiteY7" fmla="*/ 1138520 h 1640544"/>
              <a:gd name="connsiteX8" fmla="*/ 502024 w 1684973"/>
              <a:gd name="connsiteY8" fmla="*/ 1640544 h 1640544"/>
              <a:gd name="connsiteX9" fmla="*/ 0 w 1684973"/>
              <a:gd name="connsiteY9" fmla="*/ 1138520 h 1640544"/>
              <a:gd name="connsiteX10" fmla="*/ 502024 w 1684973"/>
              <a:gd name="connsiteY10" fmla="*/ 636496 h 1640544"/>
              <a:gd name="connsiteX11" fmla="*/ 603199 w 1684973"/>
              <a:gd name="connsiteY11" fmla="*/ 646695 h 1640544"/>
              <a:gd name="connsiteX12" fmla="*/ 616351 w 1684973"/>
              <a:gd name="connsiteY12" fmla="*/ 650778 h 1640544"/>
              <a:gd name="connsiteX13" fmla="*/ 616415 w 1684973"/>
              <a:gd name="connsiteY13" fmla="*/ 650704 h 1640544"/>
              <a:gd name="connsiteX14" fmla="*/ 904712 w 1684973"/>
              <a:gd name="connsiteY14" fmla="*/ 522914 h 1640544"/>
              <a:gd name="connsiteX15" fmla="*/ 903907 w 1684973"/>
              <a:gd name="connsiteY15" fmla="*/ 505840 h 1640544"/>
              <a:gd name="connsiteX16" fmla="*/ 895604 w 1684973"/>
              <a:gd name="connsiteY16" fmla="*/ 479094 h 1640544"/>
              <a:gd name="connsiteX17" fmla="*/ 887503 w 1684973"/>
              <a:gd name="connsiteY17" fmla="*/ 398735 h 1640544"/>
              <a:gd name="connsiteX18" fmla="*/ 1286238 w 1684973"/>
              <a:gd name="connsiteY18" fmla="*/ 0 h 16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3" h="1640544">
                <a:moveTo>
                  <a:pt x="1286238" y="0"/>
                </a:moveTo>
                <a:cubicBezTo>
                  <a:pt x="1506453" y="0"/>
                  <a:pt x="1684973" y="178520"/>
                  <a:pt x="1684973" y="398735"/>
                </a:cubicBezTo>
                <a:cubicBezTo>
                  <a:pt x="1684973" y="618950"/>
                  <a:pt x="1506453" y="797470"/>
                  <a:pt x="1286238" y="797470"/>
                </a:cubicBezTo>
                <a:lnTo>
                  <a:pt x="1275766" y="796414"/>
                </a:lnTo>
                <a:lnTo>
                  <a:pt x="1271253" y="801582"/>
                </a:lnTo>
                <a:cubicBezTo>
                  <a:pt x="1107043" y="794100"/>
                  <a:pt x="982642" y="819793"/>
                  <a:pt x="997583" y="1057814"/>
                </a:cubicBezTo>
                <a:lnTo>
                  <a:pt x="996032" y="1058998"/>
                </a:lnTo>
                <a:lnTo>
                  <a:pt x="1004048" y="1138520"/>
                </a:lnTo>
                <a:cubicBezTo>
                  <a:pt x="1004048" y="1415780"/>
                  <a:pt x="779284" y="1640544"/>
                  <a:pt x="502024" y="1640544"/>
                </a:cubicBezTo>
                <a:cubicBezTo>
                  <a:pt x="224764" y="1640544"/>
                  <a:pt x="0" y="1415780"/>
                  <a:pt x="0" y="1138520"/>
                </a:cubicBezTo>
                <a:cubicBezTo>
                  <a:pt x="0" y="861260"/>
                  <a:pt x="224764" y="636496"/>
                  <a:pt x="502024" y="636496"/>
                </a:cubicBezTo>
                <a:cubicBezTo>
                  <a:pt x="536681" y="636496"/>
                  <a:pt x="570519" y="640008"/>
                  <a:pt x="603199" y="646695"/>
                </a:cubicBezTo>
                <a:lnTo>
                  <a:pt x="616351" y="650778"/>
                </a:lnTo>
                <a:lnTo>
                  <a:pt x="616415" y="650704"/>
                </a:lnTo>
                <a:cubicBezTo>
                  <a:pt x="829150" y="691152"/>
                  <a:pt x="900056" y="634559"/>
                  <a:pt x="904712" y="522914"/>
                </a:cubicBezTo>
                <a:lnTo>
                  <a:pt x="903907" y="505840"/>
                </a:lnTo>
                <a:lnTo>
                  <a:pt x="895604" y="479094"/>
                </a:lnTo>
                <a:cubicBezTo>
                  <a:pt x="890293" y="453137"/>
                  <a:pt x="887503" y="426262"/>
                  <a:pt x="887503" y="398735"/>
                </a:cubicBezTo>
                <a:cubicBezTo>
                  <a:pt x="887503" y="178520"/>
                  <a:pt x="1066023" y="0"/>
                  <a:pt x="1286238"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2D793D8D-F1CD-9E2F-F0B1-DF66A938704B}"/>
              </a:ext>
            </a:extLst>
          </p:cNvPr>
          <p:cNvSpPr/>
          <p:nvPr/>
        </p:nvSpPr>
        <p:spPr>
          <a:xfrm>
            <a:off x="3548233" y="2259755"/>
            <a:ext cx="1677116" cy="1632893"/>
          </a:xfrm>
          <a:custGeom>
            <a:avLst/>
            <a:gdLst>
              <a:gd name="connsiteX0" fmla="*/ 1286238 w 1684973"/>
              <a:gd name="connsiteY0" fmla="*/ 0 h 1640544"/>
              <a:gd name="connsiteX1" fmla="*/ 1684973 w 1684973"/>
              <a:gd name="connsiteY1" fmla="*/ 398735 h 1640544"/>
              <a:gd name="connsiteX2" fmla="*/ 1286238 w 1684973"/>
              <a:gd name="connsiteY2" fmla="*/ 797470 h 1640544"/>
              <a:gd name="connsiteX3" fmla="*/ 1275766 w 1684973"/>
              <a:gd name="connsiteY3" fmla="*/ 796414 h 1640544"/>
              <a:gd name="connsiteX4" fmla="*/ 1271253 w 1684973"/>
              <a:gd name="connsiteY4" fmla="*/ 801582 h 1640544"/>
              <a:gd name="connsiteX5" fmla="*/ 997583 w 1684973"/>
              <a:gd name="connsiteY5" fmla="*/ 1057814 h 1640544"/>
              <a:gd name="connsiteX6" fmla="*/ 996032 w 1684973"/>
              <a:gd name="connsiteY6" fmla="*/ 1058998 h 1640544"/>
              <a:gd name="connsiteX7" fmla="*/ 1004048 w 1684973"/>
              <a:gd name="connsiteY7" fmla="*/ 1138520 h 1640544"/>
              <a:gd name="connsiteX8" fmla="*/ 502024 w 1684973"/>
              <a:gd name="connsiteY8" fmla="*/ 1640544 h 1640544"/>
              <a:gd name="connsiteX9" fmla="*/ 0 w 1684973"/>
              <a:gd name="connsiteY9" fmla="*/ 1138520 h 1640544"/>
              <a:gd name="connsiteX10" fmla="*/ 502024 w 1684973"/>
              <a:gd name="connsiteY10" fmla="*/ 636496 h 1640544"/>
              <a:gd name="connsiteX11" fmla="*/ 603199 w 1684973"/>
              <a:gd name="connsiteY11" fmla="*/ 646695 h 1640544"/>
              <a:gd name="connsiteX12" fmla="*/ 616351 w 1684973"/>
              <a:gd name="connsiteY12" fmla="*/ 650778 h 1640544"/>
              <a:gd name="connsiteX13" fmla="*/ 616415 w 1684973"/>
              <a:gd name="connsiteY13" fmla="*/ 650704 h 1640544"/>
              <a:gd name="connsiteX14" fmla="*/ 904712 w 1684973"/>
              <a:gd name="connsiteY14" fmla="*/ 522914 h 1640544"/>
              <a:gd name="connsiteX15" fmla="*/ 903907 w 1684973"/>
              <a:gd name="connsiteY15" fmla="*/ 505840 h 1640544"/>
              <a:gd name="connsiteX16" fmla="*/ 895604 w 1684973"/>
              <a:gd name="connsiteY16" fmla="*/ 479094 h 1640544"/>
              <a:gd name="connsiteX17" fmla="*/ 887503 w 1684973"/>
              <a:gd name="connsiteY17" fmla="*/ 398735 h 1640544"/>
              <a:gd name="connsiteX18" fmla="*/ 1286238 w 1684973"/>
              <a:gd name="connsiteY18" fmla="*/ 0 h 16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3" h="1640544">
                <a:moveTo>
                  <a:pt x="1286238" y="0"/>
                </a:moveTo>
                <a:cubicBezTo>
                  <a:pt x="1506453" y="0"/>
                  <a:pt x="1684973" y="178520"/>
                  <a:pt x="1684973" y="398735"/>
                </a:cubicBezTo>
                <a:cubicBezTo>
                  <a:pt x="1684973" y="618950"/>
                  <a:pt x="1506453" y="797470"/>
                  <a:pt x="1286238" y="797470"/>
                </a:cubicBezTo>
                <a:lnTo>
                  <a:pt x="1275766" y="796414"/>
                </a:lnTo>
                <a:lnTo>
                  <a:pt x="1271253" y="801582"/>
                </a:lnTo>
                <a:cubicBezTo>
                  <a:pt x="1107043" y="794100"/>
                  <a:pt x="982642" y="819793"/>
                  <a:pt x="997583" y="1057814"/>
                </a:cubicBezTo>
                <a:lnTo>
                  <a:pt x="996032" y="1058998"/>
                </a:lnTo>
                <a:lnTo>
                  <a:pt x="1004048" y="1138520"/>
                </a:lnTo>
                <a:cubicBezTo>
                  <a:pt x="1004048" y="1415780"/>
                  <a:pt x="779284" y="1640544"/>
                  <a:pt x="502024" y="1640544"/>
                </a:cubicBezTo>
                <a:cubicBezTo>
                  <a:pt x="224764" y="1640544"/>
                  <a:pt x="0" y="1415780"/>
                  <a:pt x="0" y="1138520"/>
                </a:cubicBezTo>
                <a:cubicBezTo>
                  <a:pt x="0" y="861260"/>
                  <a:pt x="224764" y="636496"/>
                  <a:pt x="502024" y="636496"/>
                </a:cubicBezTo>
                <a:cubicBezTo>
                  <a:pt x="536681" y="636496"/>
                  <a:pt x="570519" y="640008"/>
                  <a:pt x="603199" y="646695"/>
                </a:cubicBezTo>
                <a:lnTo>
                  <a:pt x="616351" y="650778"/>
                </a:lnTo>
                <a:lnTo>
                  <a:pt x="616415" y="650704"/>
                </a:lnTo>
                <a:cubicBezTo>
                  <a:pt x="829150" y="691152"/>
                  <a:pt x="900056" y="634559"/>
                  <a:pt x="904712" y="522914"/>
                </a:cubicBezTo>
                <a:lnTo>
                  <a:pt x="903907" y="505840"/>
                </a:lnTo>
                <a:lnTo>
                  <a:pt x="895604" y="479094"/>
                </a:lnTo>
                <a:cubicBezTo>
                  <a:pt x="890293" y="453137"/>
                  <a:pt x="887503" y="426262"/>
                  <a:pt x="887503" y="398735"/>
                </a:cubicBezTo>
                <a:cubicBezTo>
                  <a:pt x="887503" y="178520"/>
                  <a:pt x="1066023" y="0"/>
                  <a:pt x="1286238"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0C8E8D7A-BAE8-09A7-1FE7-3834AB87391F}"/>
              </a:ext>
            </a:extLst>
          </p:cNvPr>
          <p:cNvSpPr/>
          <p:nvPr/>
        </p:nvSpPr>
        <p:spPr>
          <a:xfrm>
            <a:off x="3682075" y="4173721"/>
            <a:ext cx="1677116" cy="1632893"/>
          </a:xfrm>
          <a:custGeom>
            <a:avLst/>
            <a:gdLst>
              <a:gd name="connsiteX0" fmla="*/ 1286238 w 1684973"/>
              <a:gd name="connsiteY0" fmla="*/ 0 h 1640544"/>
              <a:gd name="connsiteX1" fmla="*/ 1684973 w 1684973"/>
              <a:gd name="connsiteY1" fmla="*/ 398735 h 1640544"/>
              <a:gd name="connsiteX2" fmla="*/ 1286238 w 1684973"/>
              <a:gd name="connsiteY2" fmla="*/ 797470 h 1640544"/>
              <a:gd name="connsiteX3" fmla="*/ 1275766 w 1684973"/>
              <a:gd name="connsiteY3" fmla="*/ 796414 h 1640544"/>
              <a:gd name="connsiteX4" fmla="*/ 1271253 w 1684973"/>
              <a:gd name="connsiteY4" fmla="*/ 801582 h 1640544"/>
              <a:gd name="connsiteX5" fmla="*/ 997583 w 1684973"/>
              <a:gd name="connsiteY5" fmla="*/ 1057814 h 1640544"/>
              <a:gd name="connsiteX6" fmla="*/ 996032 w 1684973"/>
              <a:gd name="connsiteY6" fmla="*/ 1058998 h 1640544"/>
              <a:gd name="connsiteX7" fmla="*/ 1004048 w 1684973"/>
              <a:gd name="connsiteY7" fmla="*/ 1138520 h 1640544"/>
              <a:gd name="connsiteX8" fmla="*/ 502024 w 1684973"/>
              <a:gd name="connsiteY8" fmla="*/ 1640544 h 1640544"/>
              <a:gd name="connsiteX9" fmla="*/ 0 w 1684973"/>
              <a:gd name="connsiteY9" fmla="*/ 1138520 h 1640544"/>
              <a:gd name="connsiteX10" fmla="*/ 502024 w 1684973"/>
              <a:gd name="connsiteY10" fmla="*/ 636496 h 1640544"/>
              <a:gd name="connsiteX11" fmla="*/ 603199 w 1684973"/>
              <a:gd name="connsiteY11" fmla="*/ 646695 h 1640544"/>
              <a:gd name="connsiteX12" fmla="*/ 616351 w 1684973"/>
              <a:gd name="connsiteY12" fmla="*/ 650778 h 1640544"/>
              <a:gd name="connsiteX13" fmla="*/ 616415 w 1684973"/>
              <a:gd name="connsiteY13" fmla="*/ 650704 h 1640544"/>
              <a:gd name="connsiteX14" fmla="*/ 904712 w 1684973"/>
              <a:gd name="connsiteY14" fmla="*/ 522914 h 1640544"/>
              <a:gd name="connsiteX15" fmla="*/ 903907 w 1684973"/>
              <a:gd name="connsiteY15" fmla="*/ 505840 h 1640544"/>
              <a:gd name="connsiteX16" fmla="*/ 895604 w 1684973"/>
              <a:gd name="connsiteY16" fmla="*/ 479094 h 1640544"/>
              <a:gd name="connsiteX17" fmla="*/ 887503 w 1684973"/>
              <a:gd name="connsiteY17" fmla="*/ 398735 h 1640544"/>
              <a:gd name="connsiteX18" fmla="*/ 1286238 w 1684973"/>
              <a:gd name="connsiteY18" fmla="*/ 0 h 16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73" h="1640544">
                <a:moveTo>
                  <a:pt x="1286238" y="0"/>
                </a:moveTo>
                <a:cubicBezTo>
                  <a:pt x="1506453" y="0"/>
                  <a:pt x="1684973" y="178520"/>
                  <a:pt x="1684973" y="398735"/>
                </a:cubicBezTo>
                <a:cubicBezTo>
                  <a:pt x="1684973" y="618950"/>
                  <a:pt x="1506453" y="797470"/>
                  <a:pt x="1286238" y="797470"/>
                </a:cubicBezTo>
                <a:lnTo>
                  <a:pt x="1275766" y="796414"/>
                </a:lnTo>
                <a:lnTo>
                  <a:pt x="1271253" y="801582"/>
                </a:lnTo>
                <a:cubicBezTo>
                  <a:pt x="1107043" y="794100"/>
                  <a:pt x="982642" y="819793"/>
                  <a:pt x="997583" y="1057814"/>
                </a:cubicBezTo>
                <a:lnTo>
                  <a:pt x="996032" y="1058998"/>
                </a:lnTo>
                <a:lnTo>
                  <a:pt x="1004048" y="1138520"/>
                </a:lnTo>
                <a:cubicBezTo>
                  <a:pt x="1004048" y="1415780"/>
                  <a:pt x="779284" y="1640544"/>
                  <a:pt x="502024" y="1640544"/>
                </a:cubicBezTo>
                <a:cubicBezTo>
                  <a:pt x="224764" y="1640544"/>
                  <a:pt x="0" y="1415780"/>
                  <a:pt x="0" y="1138520"/>
                </a:cubicBezTo>
                <a:cubicBezTo>
                  <a:pt x="0" y="861260"/>
                  <a:pt x="224764" y="636496"/>
                  <a:pt x="502024" y="636496"/>
                </a:cubicBezTo>
                <a:cubicBezTo>
                  <a:pt x="536681" y="636496"/>
                  <a:pt x="570519" y="640008"/>
                  <a:pt x="603199" y="646695"/>
                </a:cubicBezTo>
                <a:lnTo>
                  <a:pt x="616351" y="650778"/>
                </a:lnTo>
                <a:lnTo>
                  <a:pt x="616415" y="650704"/>
                </a:lnTo>
                <a:cubicBezTo>
                  <a:pt x="829150" y="691152"/>
                  <a:pt x="900056" y="634559"/>
                  <a:pt x="904712" y="522914"/>
                </a:cubicBezTo>
                <a:lnTo>
                  <a:pt x="903907" y="505840"/>
                </a:lnTo>
                <a:lnTo>
                  <a:pt x="895604" y="479094"/>
                </a:lnTo>
                <a:cubicBezTo>
                  <a:pt x="890293" y="453137"/>
                  <a:pt x="887503" y="426262"/>
                  <a:pt x="887503" y="398735"/>
                </a:cubicBezTo>
                <a:cubicBezTo>
                  <a:pt x="887503" y="178520"/>
                  <a:pt x="1066023" y="0"/>
                  <a:pt x="1286238"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Oval 26">
            <a:extLst>
              <a:ext uri="{FF2B5EF4-FFF2-40B4-BE49-F238E27FC236}">
                <a16:creationId xmlns:a16="http://schemas.microsoft.com/office/drawing/2014/main" id="{101D24A0-240B-E9E9-EFCC-94D21BE5ED11}"/>
              </a:ext>
            </a:extLst>
          </p:cNvPr>
          <p:cNvSpPr/>
          <p:nvPr/>
        </p:nvSpPr>
        <p:spPr>
          <a:xfrm>
            <a:off x="4401415" y="327792"/>
            <a:ext cx="536966" cy="536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9AF5677-CED5-1B0E-C604-D823B4709F36}"/>
              </a:ext>
            </a:extLst>
          </p:cNvPr>
          <p:cNvSpPr/>
          <p:nvPr/>
        </p:nvSpPr>
        <p:spPr>
          <a:xfrm>
            <a:off x="4545224" y="2388184"/>
            <a:ext cx="536966" cy="536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007A204A-A40A-48D2-E3DA-5BFEE44CB8C3}"/>
              </a:ext>
            </a:extLst>
          </p:cNvPr>
          <p:cNvSpPr/>
          <p:nvPr/>
        </p:nvSpPr>
        <p:spPr>
          <a:xfrm>
            <a:off x="4678768" y="4284196"/>
            <a:ext cx="536966" cy="536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C099B35-BB18-35C3-DB63-01BD92920F9B}"/>
              </a:ext>
            </a:extLst>
          </p:cNvPr>
          <p:cNvSpPr txBox="1"/>
          <p:nvPr/>
        </p:nvSpPr>
        <p:spPr>
          <a:xfrm>
            <a:off x="3584664" y="1000327"/>
            <a:ext cx="787402" cy="595359"/>
          </a:xfrm>
          <a:prstGeom prst="rect">
            <a:avLst/>
          </a:prstGeom>
          <a:noFill/>
        </p:spPr>
        <p:txBody>
          <a:bodyPr wrap="square" rtlCol="0">
            <a:spAutoFit/>
          </a:bodyPr>
          <a:lstStyle/>
          <a:p>
            <a:r>
              <a:rPr lang="en-US" sz="2800" b="1" dirty="0">
                <a:solidFill>
                  <a:schemeClr val="bg1"/>
                </a:solidFill>
                <a:latin typeface="Montserrat Black" pitchFamily="2" charset="77"/>
              </a:rPr>
              <a:t>01</a:t>
            </a:r>
          </a:p>
        </p:txBody>
      </p:sp>
      <p:sp>
        <p:nvSpPr>
          <p:cNvPr id="50" name="TextBox 49">
            <a:extLst>
              <a:ext uri="{FF2B5EF4-FFF2-40B4-BE49-F238E27FC236}">
                <a16:creationId xmlns:a16="http://schemas.microsoft.com/office/drawing/2014/main" id="{7FD98E8D-109C-2844-8974-238C610678A6}"/>
              </a:ext>
            </a:extLst>
          </p:cNvPr>
          <p:cNvSpPr txBox="1"/>
          <p:nvPr/>
        </p:nvSpPr>
        <p:spPr>
          <a:xfrm>
            <a:off x="3733231" y="3071308"/>
            <a:ext cx="787402" cy="595359"/>
          </a:xfrm>
          <a:prstGeom prst="rect">
            <a:avLst/>
          </a:prstGeom>
          <a:noFill/>
        </p:spPr>
        <p:txBody>
          <a:bodyPr wrap="square" rtlCol="0">
            <a:spAutoFit/>
          </a:bodyPr>
          <a:lstStyle/>
          <a:p>
            <a:r>
              <a:rPr lang="en-US" sz="2800" b="1" dirty="0">
                <a:solidFill>
                  <a:schemeClr val="bg1"/>
                </a:solidFill>
                <a:latin typeface="Montserrat Black" pitchFamily="2" charset="77"/>
              </a:rPr>
              <a:t>02</a:t>
            </a:r>
          </a:p>
        </p:txBody>
      </p:sp>
      <p:sp>
        <p:nvSpPr>
          <p:cNvPr id="51" name="TextBox 50">
            <a:extLst>
              <a:ext uri="{FF2B5EF4-FFF2-40B4-BE49-F238E27FC236}">
                <a16:creationId xmlns:a16="http://schemas.microsoft.com/office/drawing/2014/main" id="{E1116A24-B5BB-3925-C8D4-126F446187F7}"/>
              </a:ext>
            </a:extLst>
          </p:cNvPr>
          <p:cNvSpPr txBox="1"/>
          <p:nvPr/>
        </p:nvSpPr>
        <p:spPr>
          <a:xfrm>
            <a:off x="3849931" y="4990168"/>
            <a:ext cx="787402" cy="595359"/>
          </a:xfrm>
          <a:prstGeom prst="rect">
            <a:avLst/>
          </a:prstGeom>
          <a:noFill/>
        </p:spPr>
        <p:txBody>
          <a:bodyPr wrap="square" rtlCol="0">
            <a:spAutoFit/>
          </a:bodyPr>
          <a:lstStyle/>
          <a:p>
            <a:r>
              <a:rPr lang="en-US" sz="2800" b="1" dirty="0">
                <a:solidFill>
                  <a:schemeClr val="bg1"/>
                </a:solidFill>
                <a:latin typeface="Montserrat Black" pitchFamily="2" charset="77"/>
              </a:rPr>
              <a:t>03</a:t>
            </a:r>
          </a:p>
        </p:txBody>
      </p:sp>
      <p:grpSp>
        <p:nvGrpSpPr>
          <p:cNvPr id="79" name="Group 78">
            <a:extLst>
              <a:ext uri="{FF2B5EF4-FFF2-40B4-BE49-F238E27FC236}">
                <a16:creationId xmlns:a16="http://schemas.microsoft.com/office/drawing/2014/main" id="{D9E7FE06-C6D7-565F-EB47-FD869BA3665D}"/>
              </a:ext>
            </a:extLst>
          </p:cNvPr>
          <p:cNvGrpSpPr/>
          <p:nvPr/>
        </p:nvGrpSpPr>
        <p:grpSpPr>
          <a:xfrm>
            <a:off x="5352810" y="739542"/>
            <a:ext cx="4294971" cy="1238004"/>
            <a:chOff x="8346619" y="1503160"/>
            <a:chExt cx="4315094" cy="1243805"/>
          </a:xfrm>
        </p:grpSpPr>
        <p:sp>
          <p:nvSpPr>
            <p:cNvPr id="80" name="Text Placeholder 9">
              <a:extLst>
                <a:ext uri="{FF2B5EF4-FFF2-40B4-BE49-F238E27FC236}">
                  <a16:creationId xmlns:a16="http://schemas.microsoft.com/office/drawing/2014/main" id="{2918B120-C0F9-B9C0-4689-F69EB8D0D323}"/>
                </a:ext>
              </a:extLst>
            </p:cNvPr>
            <p:cNvSpPr txBox="1">
              <a:spLocks/>
            </p:cNvSpPr>
            <p:nvPr/>
          </p:nvSpPr>
          <p:spPr>
            <a:xfrm>
              <a:off x="8346619" y="1911108"/>
              <a:ext cx="4315094"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atin typeface="+mn-lt"/>
                </a:rPr>
                <a:t>08:00 am – 09:00am</a:t>
              </a:r>
            </a:p>
            <a:p>
              <a:pPr marL="0" indent="0">
                <a:buNone/>
              </a:pPr>
              <a:r>
                <a:rPr lang="en-US" sz="1200" dirty="0">
                  <a:latin typeface="+mn-lt"/>
                </a:rPr>
                <a:t>Lorem ipsum dolor sit </a:t>
              </a:r>
              <a:r>
                <a:rPr lang="en-US" sz="1200" dirty="0" err="1">
                  <a:latin typeface="+mn-lt"/>
                </a:rPr>
                <a:t>amet</a:t>
              </a:r>
              <a:r>
                <a:rPr lang="en-US" sz="1200" dirty="0">
                  <a:latin typeface="+mn-lt"/>
                </a:rPr>
                <a:t>, </a:t>
              </a:r>
              <a:r>
                <a:rPr lang="en-US" sz="1200" dirty="0" err="1">
                  <a:latin typeface="+mn-lt"/>
                </a:rPr>
                <a:t>consectetur</a:t>
              </a:r>
              <a:r>
                <a:rPr lang="en-US" sz="1200" dirty="0">
                  <a:latin typeface="+mn-lt"/>
                </a:rPr>
                <a:t> </a:t>
              </a:r>
              <a:r>
                <a:rPr lang="en-US" sz="1200" dirty="0" err="1">
                  <a:latin typeface="+mn-lt"/>
                </a:rPr>
                <a:t>adipiscing</a:t>
              </a:r>
              <a:r>
                <a:rPr lang="en-US" sz="1200" dirty="0">
                  <a:latin typeface="+mn-lt"/>
                </a:rPr>
                <a:t> </a:t>
              </a:r>
              <a:r>
                <a:rPr lang="en-US" sz="1200" dirty="0" err="1">
                  <a:latin typeface="+mn-lt"/>
                </a:rPr>
                <a:t>elit</a:t>
              </a:r>
              <a:r>
                <a:rPr lang="en-US" sz="1200" dirty="0">
                  <a:latin typeface="+mn-lt"/>
                </a:rPr>
                <a:t>. Integer </a:t>
              </a:r>
              <a:r>
                <a:rPr lang="en-US" sz="1200" dirty="0" err="1">
                  <a:latin typeface="+mn-lt"/>
                </a:rPr>
                <a:t>sollicitudin</a:t>
              </a:r>
              <a:r>
                <a:rPr lang="en-US" sz="1200" dirty="0">
                  <a:latin typeface="+mn-lt"/>
                </a:rPr>
                <a:t> </a:t>
              </a:r>
              <a:r>
                <a:rPr lang="en-US" sz="1200" dirty="0" err="1">
                  <a:latin typeface="+mn-lt"/>
                </a:rPr>
                <a:t>urna</a:t>
              </a:r>
              <a:r>
                <a:rPr lang="en-US" sz="1200" dirty="0">
                  <a:latin typeface="+mn-lt"/>
                </a:rPr>
                <a:t> vitae</a:t>
              </a:r>
            </a:p>
          </p:txBody>
        </p:sp>
        <p:sp>
          <p:nvSpPr>
            <p:cNvPr id="81" name="Text Placeholder 12">
              <a:extLst>
                <a:ext uri="{FF2B5EF4-FFF2-40B4-BE49-F238E27FC236}">
                  <a16:creationId xmlns:a16="http://schemas.microsoft.com/office/drawing/2014/main" id="{9922BA52-D51B-C63B-3A15-9BC547F7EBCE}"/>
                </a:ext>
              </a:extLst>
            </p:cNvPr>
            <p:cNvSpPr txBox="1">
              <a:spLocks/>
            </p:cNvSpPr>
            <p:nvPr/>
          </p:nvSpPr>
          <p:spPr>
            <a:xfrm>
              <a:off x="8366372" y="1503160"/>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2"/>
                  </a:solidFill>
                  <a:latin typeface="Montserrat ExtraBold" pitchFamily="2" charset="77"/>
                </a:rPr>
                <a:t>TITLE 1</a:t>
              </a:r>
            </a:p>
          </p:txBody>
        </p:sp>
      </p:grpSp>
      <p:grpSp>
        <p:nvGrpSpPr>
          <p:cNvPr id="82" name="Group 81">
            <a:extLst>
              <a:ext uri="{FF2B5EF4-FFF2-40B4-BE49-F238E27FC236}">
                <a16:creationId xmlns:a16="http://schemas.microsoft.com/office/drawing/2014/main" id="{DFEF14B6-DA5F-9B85-8899-FB34B87FD507}"/>
              </a:ext>
            </a:extLst>
          </p:cNvPr>
          <p:cNvGrpSpPr/>
          <p:nvPr/>
        </p:nvGrpSpPr>
        <p:grpSpPr>
          <a:xfrm>
            <a:off x="5502349" y="2773963"/>
            <a:ext cx="4294971" cy="1238004"/>
            <a:chOff x="8346619" y="1503160"/>
            <a:chExt cx="4315094" cy="1243805"/>
          </a:xfrm>
        </p:grpSpPr>
        <p:sp>
          <p:nvSpPr>
            <p:cNvPr id="83" name="Text Placeholder 9">
              <a:extLst>
                <a:ext uri="{FF2B5EF4-FFF2-40B4-BE49-F238E27FC236}">
                  <a16:creationId xmlns:a16="http://schemas.microsoft.com/office/drawing/2014/main" id="{B4A944EC-1B07-FAEC-944F-3488B7E7D33D}"/>
                </a:ext>
              </a:extLst>
            </p:cNvPr>
            <p:cNvSpPr txBox="1">
              <a:spLocks/>
            </p:cNvSpPr>
            <p:nvPr/>
          </p:nvSpPr>
          <p:spPr>
            <a:xfrm>
              <a:off x="8346619" y="1911108"/>
              <a:ext cx="4315094"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atin typeface="+mn-lt"/>
                </a:rPr>
                <a:t>09:00 am – 10:00am</a:t>
              </a:r>
            </a:p>
            <a:p>
              <a:pPr marL="0" indent="0">
                <a:buNone/>
              </a:pPr>
              <a:r>
                <a:rPr lang="en-US" sz="1200" dirty="0">
                  <a:latin typeface="+mn-lt"/>
                </a:rPr>
                <a:t>Lorem ipsum dolor sit </a:t>
              </a:r>
              <a:r>
                <a:rPr lang="en-US" sz="1200" dirty="0" err="1">
                  <a:latin typeface="+mn-lt"/>
                </a:rPr>
                <a:t>amet</a:t>
              </a:r>
              <a:r>
                <a:rPr lang="en-US" sz="1200" dirty="0">
                  <a:latin typeface="+mn-lt"/>
                </a:rPr>
                <a:t>, </a:t>
              </a:r>
              <a:r>
                <a:rPr lang="en-US" sz="1200" dirty="0" err="1">
                  <a:latin typeface="+mn-lt"/>
                </a:rPr>
                <a:t>consectetur</a:t>
              </a:r>
              <a:r>
                <a:rPr lang="en-US" sz="1200" dirty="0">
                  <a:latin typeface="+mn-lt"/>
                </a:rPr>
                <a:t> </a:t>
              </a:r>
              <a:r>
                <a:rPr lang="en-US" sz="1200" dirty="0" err="1">
                  <a:latin typeface="+mn-lt"/>
                </a:rPr>
                <a:t>adipiscing</a:t>
              </a:r>
              <a:r>
                <a:rPr lang="en-US" sz="1200" dirty="0">
                  <a:latin typeface="+mn-lt"/>
                </a:rPr>
                <a:t> </a:t>
              </a:r>
              <a:r>
                <a:rPr lang="en-US" sz="1200" dirty="0" err="1">
                  <a:latin typeface="+mn-lt"/>
                </a:rPr>
                <a:t>elit</a:t>
              </a:r>
              <a:r>
                <a:rPr lang="en-US" sz="1200" dirty="0">
                  <a:latin typeface="+mn-lt"/>
                </a:rPr>
                <a:t>. Integer </a:t>
              </a:r>
              <a:r>
                <a:rPr lang="en-US" sz="1200" dirty="0" err="1">
                  <a:latin typeface="+mn-lt"/>
                </a:rPr>
                <a:t>sollicitudin</a:t>
              </a:r>
              <a:r>
                <a:rPr lang="en-US" sz="1200" dirty="0">
                  <a:latin typeface="+mn-lt"/>
                </a:rPr>
                <a:t> </a:t>
              </a:r>
              <a:r>
                <a:rPr lang="en-US" sz="1200" dirty="0" err="1">
                  <a:latin typeface="+mn-lt"/>
                </a:rPr>
                <a:t>urna</a:t>
              </a:r>
              <a:r>
                <a:rPr lang="en-US" sz="1200" dirty="0">
                  <a:latin typeface="+mn-lt"/>
                </a:rPr>
                <a:t> vitae</a:t>
              </a:r>
            </a:p>
          </p:txBody>
        </p:sp>
        <p:sp>
          <p:nvSpPr>
            <p:cNvPr id="84" name="Text Placeholder 12">
              <a:extLst>
                <a:ext uri="{FF2B5EF4-FFF2-40B4-BE49-F238E27FC236}">
                  <a16:creationId xmlns:a16="http://schemas.microsoft.com/office/drawing/2014/main" id="{8994F30A-B688-4A9E-C960-5ED97EB4C8F2}"/>
                </a:ext>
              </a:extLst>
            </p:cNvPr>
            <p:cNvSpPr txBox="1">
              <a:spLocks/>
            </p:cNvSpPr>
            <p:nvPr/>
          </p:nvSpPr>
          <p:spPr>
            <a:xfrm>
              <a:off x="8366372" y="1503160"/>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1"/>
                  </a:solidFill>
                  <a:latin typeface="Montserrat ExtraBold" pitchFamily="2" charset="77"/>
                </a:rPr>
                <a:t>TITLE 1</a:t>
              </a:r>
            </a:p>
          </p:txBody>
        </p:sp>
      </p:grpSp>
      <p:grpSp>
        <p:nvGrpSpPr>
          <p:cNvPr id="85" name="Group 84">
            <a:extLst>
              <a:ext uri="{FF2B5EF4-FFF2-40B4-BE49-F238E27FC236}">
                <a16:creationId xmlns:a16="http://schemas.microsoft.com/office/drawing/2014/main" id="{3102A99B-5CEF-CF77-6DB9-69836E711D0C}"/>
              </a:ext>
            </a:extLst>
          </p:cNvPr>
          <p:cNvGrpSpPr/>
          <p:nvPr/>
        </p:nvGrpSpPr>
        <p:grpSpPr>
          <a:xfrm>
            <a:off x="5582262" y="4609899"/>
            <a:ext cx="4294971" cy="1238004"/>
            <a:chOff x="8346619" y="1503160"/>
            <a:chExt cx="4315094" cy="1243805"/>
          </a:xfrm>
        </p:grpSpPr>
        <p:sp>
          <p:nvSpPr>
            <p:cNvPr id="86" name="Text Placeholder 9">
              <a:extLst>
                <a:ext uri="{FF2B5EF4-FFF2-40B4-BE49-F238E27FC236}">
                  <a16:creationId xmlns:a16="http://schemas.microsoft.com/office/drawing/2014/main" id="{FA50E520-64F0-578C-CE8D-3890B45B9C7E}"/>
                </a:ext>
              </a:extLst>
            </p:cNvPr>
            <p:cNvSpPr txBox="1">
              <a:spLocks/>
            </p:cNvSpPr>
            <p:nvPr/>
          </p:nvSpPr>
          <p:spPr>
            <a:xfrm>
              <a:off x="8346619" y="1911108"/>
              <a:ext cx="4315094"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atin typeface="+mn-lt"/>
                </a:rPr>
                <a:t>10:00 am – 11:00am</a:t>
              </a:r>
            </a:p>
            <a:p>
              <a:pPr marL="0" indent="0">
                <a:buNone/>
              </a:pPr>
              <a:r>
                <a:rPr lang="en-US" sz="1200" dirty="0">
                  <a:latin typeface="+mn-lt"/>
                </a:rPr>
                <a:t>Lorem ipsum dolor sit </a:t>
              </a:r>
              <a:r>
                <a:rPr lang="en-US" sz="1200" dirty="0" err="1">
                  <a:latin typeface="+mn-lt"/>
                </a:rPr>
                <a:t>amet</a:t>
              </a:r>
              <a:r>
                <a:rPr lang="en-US" sz="1200" dirty="0">
                  <a:latin typeface="+mn-lt"/>
                </a:rPr>
                <a:t>, </a:t>
              </a:r>
              <a:r>
                <a:rPr lang="en-US" sz="1200" dirty="0" err="1">
                  <a:latin typeface="+mn-lt"/>
                </a:rPr>
                <a:t>consectetur</a:t>
              </a:r>
              <a:r>
                <a:rPr lang="en-US" sz="1200" dirty="0">
                  <a:latin typeface="+mn-lt"/>
                </a:rPr>
                <a:t> </a:t>
              </a:r>
              <a:r>
                <a:rPr lang="en-US" sz="1200" dirty="0" err="1">
                  <a:latin typeface="+mn-lt"/>
                </a:rPr>
                <a:t>adipiscing</a:t>
              </a:r>
              <a:r>
                <a:rPr lang="en-US" sz="1200" dirty="0">
                  <a:latin typeface="+mn-lt"/>
                </a:rPr>
                <a:t> </a:t>
              </a:r>
              <a:r>
                <a:rPr lang="en-US" sz="1200" dirty="0" err="1">
                  <a:latin typeface="+mn-lt"/>
                </a:rPr>
                <a:t>elit</a:t>
              </a:r>
              <a:r>
                <a:rPr lang="en-US" sz="1200" dirty="0">
                  <a:latin typeface="+mn-lt"/>
                </a:rPr>
                <a:t>. Integer </a:t>
              </a:r>
              <a:r>
                <a:rPr lang="en-US" sz="1200" dirty="0" err="1">
                  <a:latin typeface="+mn-lt"/>
                </a:rPr>
                <a:t>sollicitudin</a:t>
              </a:r>
              <a:r>
                <a:rPr lang="en-US" sz="1200" dirty="0">
                  <a:latin typeface="+mn-lt"/>
                </a:rPr>
                <a:t> </a:t>
              </a:r>
              <a:r>
                <a:rPr lang="en-US" sz="1200" dirty="0" err="1">
                  <a:latin typeface="+mn-lt"/>
                </a:rPr>
                <a:t>urna</a:t>
              </a:r>
              <a:r>
                <a:rPr lang="en-US" sz="1200" dirty="0">
                  <a:latin typeface="+mn-lt"/>
                </a:rPr>
                <a:t> vitae</a:t>
              </a:r>
            </a:p>
          </p:txBody>
        </p:sp>
        <p:sp>
          <p:nvSpPr>
            <p:cNvPr id="87" name="Text Placeholder 12">
              <a:extLst>
                <a:ext uri="{FF2B5EF4-FFF2-40B4-BE49-F238E27FC236}">
                  <a16:creationId xmlns:a16="http://schemas.microsoft.com/office/drawing/2014/main" id="{19B0FC07-5BAC-72B6-C9BC-085FA7ABF291}"/>
                </a:ext>
              </a:extLst>
            </p:cNvPr>
            <p:cNvSpPr txBox="1">
              <a:spLocks/>
            </p:cNvSpPr>
            <p:nvPr/>
          </p:nvSpPr>
          <p:spPr>
            <a:xfrm>
              <a:off x="8366372" y="1503160"/>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3"/>
                  </a:solidFill>
                  <a:latin typeface="Montserrat ExtraBold" pitchFamily="2" charset="77"/>
                </a:rPr>
                <a:t>TITLE 1</a:t>
              </a:r>
            </a:p>
          </p:txBody>
        </p:sp>
      </p:grpSp>
      <p:grpSp>
        <p:nvGrpSpPr>
          <p:cNvPr id="12" name="Grupo 11"/>
          <p:cNvGrpSpPr/>
          <p:nvPr/>
        </p:nvGrpSpPr>
        <p:grpSpPr>
          <a:xfrm>
            <a:off x="4784621" y="4425236"/>
            <a:ext cx="349835" cy="350783"/>
            <a:chOff x="-1801586" y="1142546"/>
            <a:chExt cx="585788" cy="587375"/>
          </a:xfrm>
          <a:solidFill>
            <a:schemeClr val="accent4"/>
          </a:solidFill>
        </p:grpSpPr>
        <p:sp>
          <p:nvSpPr>
            <p:cNvPr id="48" name="Freeform 16"/>
            <p:cNvSpPr>
              <a:spLocks/>
            </p:cNvSpPr>
            <p:nvPr/>
          </p:nvSpPr>
          <p:spPr bwMode="auto">
            <a:xfrm>
              <a:off x="-1692048" y="1313996"/>
              <a:ext cx="347663" cy="171450"/>
            </a:xfrm>
            <a:custGeom>
              <a:avLst/>
              <a:gdLst>
                <a:gd name="T0" fmla="*/ 126 w 219"/>
                <a:gd name="T1" fmla="*/ 108 h 108"/>
                <a:gd name="T2" fmla="*/ 69 w 219"/>
                <a:gd name="T3" fmla="*/ 50 h 108"/>
                <a:gd name="T4" fmla="*/ 12 w 219"/>
                <a:gd name="T5" fmla="*/ 108 h 108"/>
                <a:gd name="T6" fmla="*/ 0 w 219"/>
                <a:gd name="T7" fmla="*/ 96 h 108"/>
                <a:gd name="T8" fmla="*/ 69 w 219"/>
                <a:gd name="T9" fmla="*/ 29 h 108"/>
                <a:gd name="T10" fmla="*/ 126 w 219"/>
                <a:gd name="T11" fmla="*/ 87 h 108"/>
                <a:gd name="T12" fmla="*/ 207 w 219"/>
                <a:gd name="T13" fmla="*/ 0 h 108"/>
                <a:gd name="T14" fmla="*/ 219 w 219"/>
                <a:gd name="T15" fmla="*/ 13 h 108"/>
                <a:gd name="T16" fmla="*/ 126 w 219"/>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08">
                  <a:moveTo>
                    <a:pt x="126" y="108"/>
                  </a:moveTo>
                  <a:lnTo>
                    <a:pt x="69" y="50"/>
                  </a:lnTo>
                  <a:lnTo>
                    <a:pt x="12" y="108"/>
                  </a:lnTo>
                  <a:lnTo>
                    <a:pt x="0" y="96"/>
                  </a:lnTo>
                  <a:lnTo>
                    <a:pt x="69" y="29"/>
                  </a:lnTo>
                  <a:lnTo>
                    <a:pt x="126" y="87"/>
                  </a:lnTo>
                  <a:lnTo>
                    <a:pt x="207" y="0"/>
                  </a:lnTo>
                  <a:lnTo>
                    <a:pt x="219" y="13"/>
                  </a:lnTo>
                  <a:lnTo>
                    <a:pt x="12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53" name="Freeform 17"/>
            <p:cNvSpPr>
              <a:spLocks/>
            </p:cNvSpPr>
            <p:nvPr/>
          </p:nvSpPr>
          <p:spPr bwMode="auto">
            <a:xfrm>
              <a:off x="-1447573" y="1313996"/>
              <a:ext cx="103188" cy="98425"/>
            </a:xfrm>
            <a:custGeom>
              <a:avLst/>
              <a:gdLst>
                <a:gd name="T0" fmla="*/ 65 w 65"/>
                <a:gd name="T1" fmla="*/ 62 h 62"/>
                <a:gd name="T2" fmla="*/ 49 w 65"/>
                <a:gd name="T3" fmla="*/ 62 h 62"/>
                <a:gd name="T4" fmla="*/ 49 w 65"/>
                <a:gd name="T5" fmla="*/ 17 h 62"/>
                <a:gd name="T6" fmla="*/ 0 w 65"/>
                <a:gd name="T7" fmla="*/ 17 h 62"/>
                <a:gd name="T8" fmla="*/ 0 w 65"/>
                <a:gd name="T9" fmla="*/ 0 h 62"/>
                <a:gd name="T10" fmla="*/ 65 w 65"/>
                <a:gd name="T11" fmla="*/ 0 h 62"/>
                <a:gd name="T12" fmla="*/ 65 w 65"/>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65" h="62">
                  <a:moveTo>
                    <a:pt x="65" y="62"/>
                  </a:moveTo>
                  <a:lnTo>
                    <a:pt x="49" y="62"/>
                  </a:lnTo>
                  <a:lnTo>
                    <a:pt x="49" y="17"/>
                  </a:lnTo>
                  <a:lnTo>
                    <a:pt x="0" y="17"/>
                  </a:lnTo>
                  <a:lnTo>
                    <a:pt x="0" y="0"/>
                  </a:lnTo>
                  <a:lnTo>
                    <a:pt x="65" y="0"/>
                  </a:lnTo>
                  <a:lnTo>
                    <a:pt x="6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54" name="Freeform 18"/>
            <p:cNvSpPr>
              <a:spLocks/>
            </p:cNvSpPr>
            <p:nvPr/>
          </p:nvSpPr>
          <p:spPr bwMode="auto">
            <a:xfrm>
              <a:off x="-1761898" y="1221921"/>
              <a:ext cx="508000" cy="376237"/>
            </a:xfrm>
            <a:custGeom>
              <a:avLst/>
              <a:gdLst>
                <a:gd name="T0" fmla="*/ 320 w 320"/>
                <a:gd name="T1" fmla="*/ 237 h 237"/>
                <a:gd name="T2" fmla="*/ 0 w 320"/>
                <a:gd name="T3" fmla="*/ 237 h 237"/>
                <a:gd name="T4" fmla="*/ 0 w 320"/>
                <a:gd name="T5" fmla="*/ 0 h 237"/>
                <a:gd name="T6" fmla="*/ 16 w 320"/>
                <a:gd name="T7" fmla="*/ 0 h 237"/>
                <a:gd name="T8" fmla="*/ 16 w 320"/>
                <a:gd name="T9" fmla="*/ 220 h 237"/>
                <a:gd name="T10" fmla="*/ 304 w 320"/>
                <a:gd name="T11" fmla="*/ 220 h 237"/>
                <a:gd name="T12" fmla="*/ 304 w 320"/>
                <a:gd name="T13" fmla="*/ 0 h 237"/>
                <a:gd name="T14" fmla="*/ 320 w 320"/>
                <a:gd name="T15" fmla="*/ 0 h 237"/>
                <a:gd name="T16" fmla="*/ 320 w 320"/>
                <a:gd name="T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37">
                  <a:moveTo>
                    <a:pt x="320" y="237"/>
                  </a:moveTo>
                  <a:lnTo>
                    <a:pt x="0" y="237"/>
                  </a:lnTo>
                  <a:lnTo>
                    <a:pt x="0" y="0"/>
                  </a:lnTo>
                  <a:lnTo>
                    <a:pt x="16" y="0"/>
                  </a:lnTo>
                  <a:lnTo>
                    <a:pt x="16" y="220"/>
                  </a:lnTo>
                  <a:lnTo>
                    <a:pt x="304" y="220"/>
                  </a:lnTo>
                  <a:lnTo>
                    <a:pt x="304" y="0"/>
                  </a:lnTo>
                  <a:lnTo>
                    <a:pt x="320" y="0"/>
                  </a:lnTo>
                  <a:lnTo>
                    <a:pt x="32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55" name="Freeform 19"/>
            <p:cNvSpPr>
              <a:spLocks noEditPoints="1"/>
            </p:cNvSpPr>
            <p:nvPr/>
          </p:nvSpPr>
          <p:spPr bwMode="auto">
            <a:xfrm>
              <a:off x="-1801586" y="1142546"/>
              <a:ext cx="585788" cy="92075"/>
            </a:xfrm>
            <a:custGeom>
              <a:avLst/>
              <a:gdLst>
                <a:gd name="T0" fmla="*/ 369 w 369"/>
                <a:gd name="T1" fmla="*/ 58 h 58"/>
                <a:gd name="T2" fmla="*/ 0 w 369"/>
                <a:gd name="T3" fmla="*/ 58 h 58"/>
                <a:gd name="T4" fmla="*/ 0 w 369"/>
                <a:gd name="T5" fmla="*/ 0 h 58"/>
                <a:gd name="T6" fmla="*/ 369 w 369"/>
                <a:gd name="T7" fmla="*/ 0 h 58"/>
                <a:gd name="T8" fmla="*/ 369 w 369"/>
                <a:gd name="T9" fmla="*/ 58 h 58"/>
                <a:gd name="T10" fmla="*/ 17 w 369"/>
                <a:gd name="T11" fmla="*/ 42 h 58"/>
                <a:gd name="T12" fmla="*/ 353 w 369"/>
                <a:gd name="T13" fmla="*/ 42 h 58"/>
                <a:gd name="T14" fmla="*/ 353 w 369"/>
                <a:gd name="T15" fmla="*/ 17 h 58"/>
                <a:gd name="T16" fmla="*/ 17 w 369"/>
                <a:gd name="T17" fmla="*/ 17 h 58"/>
                <a:gd name="T18" fmla="*/ 17 w 369"/>
                <a:gd name="T1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8">
                  <a:moveTo>
                    <a:pt x="369" y="58"/>
                  </a:moveTo>
                  <a:lnTo>
                    <a:pt x="0" y="58"/>
                  </a:lnTo>
                  <a:lnTo>
                    <a:pt x="0" y="0"/>
                  </a:lnTo>
                  <a:lnTo>
                    <a:pt x="369" y="0"/>
                  </a:lnTo>
                  <a:lnTo>
                    <a:pt x="369" y="58"/>
                  </a:lnTo>
                  <a:close/>
                  <a:moveTo>
                    <a:pt x="17" y="42"/>
                  </a:moveTo>
                  <a:lnTo>
                    <a:pt x="353" y="42"/>
                  </a:lnTo>
                  <a:lnTo>
                    <a:pt x="353" y="17"/>
                  </a:lnTo>
                  <a:lnTo>
                    <a:pt x="17" y="17"/>
                  </a:lnTo>
                  <a:lnTo>
                    <a:pt x="1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58" name="Rectangle 20"/>
            <p:cNvSpPr>
              <a:spLocks noChangeArrowheads="1"/>
            </p:cNvSpPr>
            <p:nvPr/>
          </p:nvSpPr>
          <p:spPr bwMode="auto">
            <a:xfrm>
              <a:off x="-1517423" y="1583871"/>
              <a:ext cx="2540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59" name="Freeform 21"/>
            <p:cNvSpPr>
              <a:spLocks noEditPoints="1"/>
            </p:cNvSpPr>
            <p:nvPr/>
          </p:nvSpPr>
          <p:spPr bwMode="auto">
            <a:xfrm>
              <a:off x="-1557111" y="1623559"/>
              <a:ext cx="96838" cy="106362"/>
            </a:xfrm>
            <a:custGeom>
              <a:avLst/>
              <a:gdLst>
                <a:gd name="T0" fmla="*/ 8 w 15"/>
                <a:gd name="T1" fmla="*/ 16 h 16"/>
                <a:gd name="T2" fmla="*/ 0 w 15"/>
                <a:gd name="T3" fmla="*/ 8 h 16"/>
                <a:gd name="T4" fmla="*/ 8 w 15"/>
                <a:gd name="T5" fmla="*/ 0 h 16"/>
                <a:gd name="T6" fmla="*/ 15 w 15"/>
                <a:gd name="T7" fmla="*/ 8 h 16"/>
                <a:gd name="T8" fmla="*/ 8 w 15"/>
                <a:gd name="T9" fmla="*/ 16 h 16"/>
                <a:gd name="T10" fmla="*/ 8 w 15"/>
                <a:gd name="T11" fmla="*/ 4 h 16"/>
                <a:gd name="T12" fmla="*/ 4 w 15"/>
                <a:gd name="T13" fmla="*/ 8 h 16"/>
                <a:gd name="T14" fmla="*/ 8 w 15"/>
                <a:gd name="T15" fmla="*/ 12 h 16"/>
                <a:gd name="T16" fmla="*/ 11 w 15"/>
                <a:gd name="T17" fmla="*/ 8 h 16"/>
                <a:gd name="T18" fmla="*/ 8 w 15"/>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8" y="16"/>
                  </a:moveTo>
                  <a:cubicBezTo>
                    <a:pt x="3" y="16"/>
                    <a:pt x="0" y="13"/>
                    <a:pt x="0" y="8"/>
                  </a:cubicBezTo>
                  <a:cubicBezTo>
                    <a:pt x="0" y="4"/>
                    <a:pt x="3" y="0"/>
                    <a:pt x="8" y="0"/>
                  </a:cubicBezTo>
                  <a:cubicBezTo>
                    <a:pt x="12" y="0"/>
                    <a:pt x="15" y="4"/>
                    <a:pt x="15" y="8"/>
                  </a:cubicBezTo>
                  <a:cubicBezTo>
                    <a:pt x="15" y="13"/>
                    <a:pt x="12" y="16"/>
                    <a:pt x="8" y="16"/>
                  </a:cubicBezTo>
                  <a:close/>
                  <a:moveTo>
                    <a:pt x="8" y="4"/>
                  </a:moveTo>
                  <a:cubicBezTo>
                    <a:pt x="5" y="4"/>
                    <a:pt x="4" y="6"/>
                    <a:pt x="4" y="8"/>
                  </a:cubicBezTo>
                  <a:cubicBezTo>
                    <a:pt x="4" y="10"/>
                    <a:pt x="5" y="12"/>
                    <a:pt x="8" y="12"/>
                  </a:cubicBezTo>
                  <a:cubicBezTo>
                    <a:pt x="10" y="12"/>
                    <a:pt x="11" y="10"/>
                    <a:pt x="11" y="8"/>
                  </a:cubicBezTo>
                  <a:cubicBezTo>
                    <a:pt x="11"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grpSp>
      <p:grpSp>
        <p:nvGrpSpPr>
          <p:cNvPr id="11" name="Grupo 10"/>
          <p:cNvGrpSpPr/>
          <p:nvPr/>
        </p:nvGrpSpPr>
        <p:grpSpPr>
          <a:xfrm>
            <a:off x="4649862" y="2517559"/>
            <a:ext cx="309925" cy="283336"/>
            <a:chOff x="-2720748" y="1102859"/>
            <a:chExt cx="592137" cy="541337"/>
          </a:xfrm>
          <a:solidFill>
            <a:schemeClr val="accent3"/>
          </a:solidFill>
        </p:grpSpPr>
        <p:sp>
          <p:nvSpPr>
            <p:cNvPr id="60" name="Freeform 22"/>
            <p:cNvSpPr>
              <a:spLocks/>
            </p:cNvSpPr>
            <p:nvPr/>
          </p:nvSpPr>
          <p:spPr bwMode="auto">
            <a:xfrm>
              <a:off x="-2515961" y="1372734"/>
              <a:ext cx="347663" cy="271462"/>
            </a:xfrm>
            <a:custGeom>
              <a:avLst/>
              <a:gdLst>
                <a:gd name="T0" fmla="*/ 51 w 54"/>
                <a:gd name="T1" fmla="*/ 41 h 41"/>
                <a:gd name="T2" fmla="*/ 16 w 54"/>
                <a:gd name="T3" fmla="*/ 5 h 41"/>
                <a:gd name="T4" fmla="*/ 12 w 54"/>
                <a:gd name="T5" fmla="*/ 5 h 41"/>
                <a:gd name="T6" fmla="*/ 2 w 54"/>
                <a:gd name="T7" fmla="*/ 15 h 41"/>
                <a:gd name="T8" fmla="*/ 0 w 54"/>
                <a:gd name="T9" fmla="*/ 12 h 41"/>
                <a:gd name="T10" fmla="*/ 9 w 54"/>
                <a:gd name="T11" fmla="*/ 3 h 41"/>
                <a:gd name="T12" fmla="*/ 19 w 54"/>
                <a:gd name="T13" fmla="*/ 3 h 41"/>
                <a:gd name="T14" fmla="*/ 54 w 54"/>
                <a:gd name="T15" fmla="*/ 38 h 41"/>
                <a:gd name="T16" fmla="*/ 51 w 54"/>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1">
                  <a:moveTo>
                    <a:pt x="51" y="41"/>
                  </a:moveTo>
                  <a:cubicBezTo>
                    <a:pt x="16" y="5"/>
                    <a:pt x="16" y="5"/>
                    <a:pt x="16" y="5"/>
                  </a:cubicBezTo>
                  <a:cubicBezTo>
                    <a:pt x="15" y="4"/>
                    <a:pt x="13" y="4"/>
                    <a:pt x="12" y="5"/>
                  </a:cubicBezTo>
                  <a:cubicBezTo>
                    <a:pt x="2" y="15"/>
                    <a:pt x="2" y="15"/>
                    <a:pt x="2" y="15"/>
                  </a:cubicBezTo>
                  <a:cubicBezTo>
                    <a:pt x="0" y="12"/>
                    <a:pt x="0" y="12"/>
                    <a:pt x="0" y="12"/>
                  </a:cubicBezTo>
                  <a:cubicBezTo>
                    <a:pt x="9" y="3"/>
                    <a:pt x="9" y="3"/>
                    <a:pt x="9" y="3"/>
                  </a:cubicBezTo>
                  <a:cubicBezTo>
                    <a:pt x="12" y="0"/>
                    <a:pt x="16" y="0"/>
                    <a:pt x="19" y="3"/>
                  </a:cubicBezTo>
                  <a:cubicBezTo>
                    <a:pt x="54" y="38"/>
                    <a:pt x="54" y="38"/>
                    <a:pt x="54" y="38"/>
                  </a:cubicBezTo>
                  <a:lnTo>
                    <a:pt x="5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61" name="Freeform 23"/>
            <p:cNvSpPr>
              <a:spLocks/>
            </p:cNvSpPr>
            <p:nvPr/>
          </p:nvSpPr>
          <p:spPr bwMode="auto">
            <a:xfrm>
              <a:off x="-2296886" y="1452109"/>
              <a:ext cx="168275" cy="100012"/>
            </a:xfrm>
            <a:custGeom>
              <a:avLst/>
              <a:gdLst>
                <a:gd name="T0" fmla="*/ 23 w 26"/>
                <a:gd name="T1" fmla="*/ 15 h 15"/>
                <a:gd name="T2" fmla="*/ 14 w 26"/>
                <a:gd name="T3" fmla="*/ 5 h 15"/>
                <a:gd name="T4" fmla="*/ 10 w 26"/>
                <a:gd name="T5" fmla="*/ 5 h 15"/>
                <a:gd name="T6" fmla="*/ 3 w 26"/>
                <a:gd name="T7" fmla="*/ 12 h 15"/>
                <a:gd name="T8" fmla="*/ 0 w 26"/>
                <a:gd name="T9" fmla="*/ 9 h 15"/>
                <a:gd name="T10" fmla="*/ 7 w 26"/>
                <a:gd name="T11" fmla="*/ 2 h 15"/>
                <a:gd name="T12" fmla="*/ 12 w 26"/>
                <a:gd name="T13" fmla="*/ 0 h 15"/>
                <a:gd name="T14" fmla="*/ 16 w 26"/>
                <a:gd name="T15" fmla="*/ 2 h 15"/>
                <a:gd name="T16" fmla="*/ 26 w 26"/>
                <a:gd name="T17" fmla="*/ 12 h 15"/>
                <a:gd name="T18" fmla="*/ 23 w 2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3" y="15"/>
                  </a:moveTo>
                  <a:cubicBezTo>
                    <a:pt x="14" y="5"/>
                    <a:pt x="14" y="5"/>
                    <a:pt x="14" y="5"/>
                  </a:cubicBezTo>
                  <a:cubicBezTo>
                    <a:pt x="12" y="4"/>
                    <a:pt x="11" y="4"/>
                    <a:pt x="10" y="5"/>
                  </a:cubicBezTo>
                  <a:cubicBezTo>
                    <a:pt x="3" y="12"/>
                    <a:pt x="3" y="12"/>
                    <a:pt x="3" y="12"/>
                  </a:cubicBezTo>
                  <a:cubicBezTo>
                    <a:pt x="0" y="9"/>
                    <a:pt x="0" y="9"/>
                    <a:pt x="0" y="9"/>
                  </a:cubicBezTo>
                  <a:cubicBezTo>
                    <a:pt x="7" y="2"/>
                    <a:pt x="7" y="2"/>
                    <a:pt x="7" y="2"/>
                  </a:cubicBezTo>
                  <a:cubicBezTo>
                    <a:pt x="8" y="1"/>
                    <a:pt x="10" y="0"/>
                    <a:pt x="12" y="0"/>
                  </a:cubicBezTo>
                  <a:cubicBezTo>
                    <a:pt x="13" y="0"/>
                    <a:pt x="15" y="1"/>
                    <a:pt x="16" y="2"/>
                  </a:cubicBezTo>
                  <a:cubicBezTo>
                    <a:pt x="26" y="12"/>
                    <a:pt x="26" y="12"/>
                    <a:pt x="26" y="12"/>
                  </a:cubicBezTo>
                  <a:lnTo>
                    <a:pt x="2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62" name="Freeform 24"/>
            <p:cNvSpPr>
              <a:spLocks/>
            </p:cNvSpPr>
            <p:nvPr/>
          </p:nvSpPr>
          <p:spPr bwMode="auto">
            <a:xfrm>
              <a:off x="-2720748" y="1412421"/>
              <a:ext cx="385763" cy="231775"/>
            </a:xfrm>
            <a:custGeom>
              <a:avLst/>
              <a:gdLst>
                <a:gd name="T0" fmla="*/ 58 w 60"/>
                <a:gd name="T1" fmla="*/ 35 h 35"/>
                <a:gd name="T2" fmla="*/ 28 w 60"/>
                <a:gd name="T3" fmla="*/ 5 h 35"/>
                <a:gd name="T4" fmla="*/ 24 w 60"/>
                <a:gd name="T5" fmla="*/ 5 h 35"/>
                <a:gd name="T6" fmla="*/ 2 w 60"/>
                <a:gd name="T7" fmla="*/ 27 h 35"/>
                <a:gd name="T8" fmla="*/ 0 w 60"/>
                <a:gd name="T9" fmla="*/ 24 h 35"/>
                <a:gd name="T10" fmla="*/ 21 w 60"/>
                <a:gd name="T11" fmla="*/ 2 h 35"/>
                <a:gd name="T12" fmla="*/ 31 w 60"/>
                <a:gd name="T13" fmla="*/ 2 h 35"/>
                <a:gd name="T14" fmla="*/ 60 w 60"/>
                <a:gd name="T15" fmla="*/ 32 h 35"/>
                <a:gd name="T16" fmla="*/ 58 w 6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5">
                  <a:moveTo>
                    <a:pt x="58" y="35"/>
                  </a:moveTo>
                  <a:cubicBezTo>
                    <a:pt x="28" y="5"/>
                    <a:pt x="28" y="5"/>
                    <a:pt x="28" y="5"/>
                  </a:cubicBezTo>
                  <a:cubicBezTo>
                    <a:pt x="27" y="4"/>
                    <a:pt x="25" y="4"/>
                    <a:pt x="24" y="5"/>
                  </a:cubicBezTo>
                  <a:cubicBezTo>
                    <a:pt x="2" y="27"/>
                    <a:pt x="2" y="27"/>
                    <a:pt x="2" y="27"/>
                  </a:cubicBezTo>
                  <a:cubicBezTo>
                    <a:pt x="0" y="24"/>
                    <a:pt x="0" y="24"/>
                    <a:pt x="0" y="24"/>
                  </a:cubicBezTo>
                  <a:cubicBezTo>
                    <a:pt x="21" y="2"/>
                    <a:pt x="21" y="2"/>
                    <a:pt x="21" y="2"/>
                  </a:cubicBezTo>
                  <a:cubicBezTo>
                    <a:pt x="24" y="0"/>
                    <a:pt x="28" y="0"/>
                    <a:pt x="31" y="2"/>
                  </a:cubicBezTo>
                  <a:cubicBezTo>
                    <a:pt x="60" y="32"/>
                    <a:pt x="60" y="32"/>
                    <a:pt x="60" y="32"/>
                  </a:cubicBezTo>
                  <a:lnTo>
                    <a:pt x="5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63" name="Freeform 25"/>
            <p:cNvSpPr>
              <a:spLocks noEditPoints="1"/>
            </p:cNvSpPr>
            <p:nvPr/>
          </p:nvSpPr>
          <p:spPr bwMode="auto">
            <a:xfrm>
              <a:off x="-2438173" y="1102859"/>
              <a:ext cx="238125" cy="171450"/>
            </a:xfrm>
            <a:custGeom>
              <a:avLst/>
              <a:gdLst>
                <a:gd name="T0" fmla="*/ 150 w 150"/>
                <a:gd name="T1" fmla="*/ 108 h 108"/>
                <a:gd name="T2" fmla="*/ 0 w 150"/>
                <a:gd name="T3" fmla="*/ 108 h 108"/>
                <a:gd name="T4" fmla="*/ 0 w 150"/>
                <a:gd name="T5" fmla="*/ 0 h 108"/>
                <a:gd name="T6" fmla="*/ 150 w 150"/>
                <a:gd name="T7" fmla="*/ 0 h 108"/>
                <a:gd name="T8" fmla="*/ 114 w 150"/>
                <a:gd name="T9" fmla="*/ 54 h 108"/>
                <a:gd name="T10" fmla="*/ 150 w 150"/>
                <a:gd name="T11" fmla="*/ 108 h 108"/>
                <a:gd name="T12" fmla="*/ 16 w 150"/>
                <a:gd name="T13" fmla="*/ 91 h 108"/>
                <a:gd name="T14" fmla="*/ 122 w 150"/>
                <a:gd name="T15" fmla="*/ 91 h 108"/>
                <a:gd name="T16" fmla="*/ 93 w 150"/>
                <a:gd name="T17" fmla="*/ 54 h 108"/>
                <a:gd name="T18" fmla="*/ 122 w 150"/>
                <a:gd name="T19" fmla="*/ 17 h 108"/>
                <a:gd name="T20" fmla="*/ 16 w 150"/>
                <a:gd name="T21" fmla="*/ 17 h 108"/>
                <a:gd name="T22" fmla="*/ 16 w 150"/>
                <a:gd name="T23"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08">
                  <a:moveTo>
                    <a:pt x="150" y="108"/>
                  </a:moveTo>
                  <a:lnTo>
                    <a:pt x="0" y="108"/>
                  </a:lnTo>
                  <a:lnTo>
                    <a:pt x="0" y="0"/>
                  </a:lnTo>
                  <a:lnTo>
                    <a:pt x="150" y="0"/>
                  </a:lnTo>
                  <a:lnTo>
                    <a:pt x="114" y="54"/>
                  </a:lnTo>
                  <a:lnTo>
                    <a:pt x="150" y="108"/>
                  </a:lnTo>
                  <a:close/>
                  <a:moveTo>
                    <a:pt x="16" y="91"/>
                  </a:moveTo>
                  <a:lnTo>
                    <a:pt x="122" y="91"/>
                  </a:lnTo>
                  <a:lnTo>
                    <a:pt x="93" y="54"/>
                  </a:lnTo>
                  <a:lnTo>
                    <a:pt x="122" y="17"/>
                  </a:lnTo>
                  <a:lnTo>
                    <a:pt x="16" y="17"/>
                  </a:lnTo>
                  <a:lnTo>
                    <a:pt x="16"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64" name="Rectangle 26"/>
            <p:cNvSpPr>
              <a:spLocks noChangeArrowheads="1"/>
            </p:cNvSpPr>
            <p:nvPr/>
          </p:nvSpPr>
          <p:spPr bwMode="auto">
            <a:xfrm>
              <a:off x="-2438173" y="1261609"/>
              <a:ext cx="25400" cy="131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grpSp>
      <p:grpSp>
        <p:nvGrpSpPr>
          <p:cNvPr id="9" name="Grupo 8"/>
          <p:cNvGrpSpPr/>
          <p:nvPr/>
        </p:nvGrpSpPr>
        <p:grpSpPr>
          <a:xfrm>
            <a:off x="4505396" y="452420"/>
            <a:ext cx="345873" cy="307441"/>
            <a:chOff x="-3635148" y="1142546"/>
            <a:chExt cx="585788" cy="520700"/>
          </a:xfrm>
          <a:solidFill>
            <a:schemeClr val="accent1"/>
          </a:solidFill>
        </p:grpSpPr>
        <p:sp>
          <p:nvSpPr>
            <p:cNvPr id="65" name="Freeform 27"/>
            <p:cNvSpPr>
              <a:spLocks/>
            </p:cNvSpPr>
            <p:nvPr/>
          </p:nvSpPr>
          <p:spPr bwMode="auto">
            <a:xfrm>
              <a:off x="-3616098" y="1406071"/>
              <a:ext cx="541338" cy="257175"/>
            </a:xfrm>
            <a:custGeom>
              <a:avLst/>
              <a:gdLst>
                <a:gd name="T0" fmla="*/ 76 w 84"/>
                <a:gd name="T1" fmla="*/ 39 h 39"/>
                <a:gd name="T2" fmla="*/ 8 w 84"/>
                <a:gd name="T3" fmla="*/ 39 h 39"/>
                <a:gd name="T4" fmla="*/ 0 w 84"/>
                <a:gd name="T5" fmla="*/ 31 h 39"/>
                <a:gd name="T6" fmla="*/ 0 w 84"/>
                <a:gd name="T7" fmla="*/ 0 h 39"/>
                <a:gd name="T8" fmla="*/ 4 w 84"/>
                <a:gd name="T9" fmla="*/ 0 h 39"/>
                <a:gd name="T10" fmla="*/ 4 w 84"/>
                <a:gd name="T11" fmla="*/ 31 h 39"/>
                <a:gd name="T12" fmla="*/ 8 w 84"/>
                <a:gd name="T13" fmla="*/ 35 h 39"/>
                <a:gd name="T14" fmla="*/ 76 w 84"/>
                <a:gd name="T15" fmla="*/ 35 h 39"/>
                <a:gd name="T16" fmla="*/ 80 w 84"/>
                <a:gd name="T17" fmla="*/ 31 h 39"/>
                <a:gd name="T18" fmla="*/ 80 w 84"/>
                <a:gd name="T19" fmla="*/ 0 h 39"/>
                <a:gd name="T20" fmla="*/ 84 w 84"/>
                <a:gd name="T21" fmla="*/ 0 h 39"/>
                <a:gd name="T22" fmla="*/ 84 w 84"/>
                <a:gd name="T23" fmla="*/ 31 h 39"/>
                <a:gd name="T24" fmla="*/ 76 w 84"/>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39">
                  <a:moveTo>
                    <a:pt x="76" y="39"/>
                  </a:moveTo>
                  <a:cubicBezTo>
                    <a:pt x="8" y="39"/>
                    <a:pt x="8" y="39"/>
                    <a:pt x="8" y="39"/>
                  </a:cubicBezTo>
                  <a:cubicBezTo>
                    <a:pt x="4" y="39"/>
                    <a:pt x="0" y="36"/>
                    <a:pt x="0" y="31"/>
                  </a:cubicBezTo>
                  <a:cubicBezTo>
                    <a:pt x="0" y="0"/>
                    <a:pt x="0" y="0"/>
                    <a:pt x="0" y="0"/>
                  </a:cubicBezTo>
                  <a:cubicBezTo>
                    <a:pt x="4" y="0"/>
                    <a:pt x="4" y="0"/>
                    <a:pt x="4" y="0"/>
                  </a:cubicBezTo>
                  <a:cubicBezTo>
                    <a:pt x="4" y="31"/>
                    <a:pt x="4" y="31"/>
                    <a:pt x="4" y="31"/>
                  </a:cubicBezTo>
                  <a:cubicBezTo>
                    <a:pt x="4" y="33"/>
                    <a:pt x="6" y="35"/>
                    <a:pt x="8" y="35"/>
                  </a:cubicBezTo>
                  <a:cubicBezTo>
                    <a:pt x="76" y="35"/>
                    <a:pt x="76" y="35"/>
                    <a:pt x="76" y="35"/>
                  </a:cubicBezTo>
                  <a:cubicBezTo>
                    <a:pt x="78" y="35"/>
                    <a:pt x="80" y="33"/>
                    <a:pt x="80" y="31"/>
                  </a:cubicBezTo>
                  <a:cubicBezTo>
                    <a:pt x="80" y="0"/>
                    <a:pt x="80" y="0"/>
                    <a:pt x="80" y="0"/>
                  </a:cubicBezTo>
                  <a:cubicBezTo>
                    <a:pt x="84" y="0"/>
                    <a:pt x="84" y="0"/>
                    <a:pt x="84" y="0"/>
                  </a:cubicBezTo>
                  <a:cubicBezTo>
                    <a:pt x="84" y="31"/>
                    <a:pt x="84" y="31"/>
                    <a:pt x="84" y="31"/>
                  </a:cubicBezTo>
                  <a:cubicBezTo>
                    <a:pt x="84" y="36"/>
                    <a:pt x="80" y="39"/>
                    <a:pt x="7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66" name="Freeform 28"/>
            <p:cNvSpPr>
              <a:spLocks/>
            </p:cNvSpPr>
            <p:nvPr/>
          </p:nvSpPr>
          <p:spPr bwMode="auto">
            <a:xfrm>
              <a:off x="-3447823" y="1142546"/>
              <a:ext cx="204788" cy="92075"/>
            </a:xfrm>
            <a:custGeom>
              <a:avLst/>
              <a:gdLst>
                <a:gd name="T0" fmla="*/ 32 w 32"/>
                <a:gd name="T1" fmla="*/ 14 h 14"/>
                <a:gd name="T2" fmla="*/ 28 w 32"/>
                <a:gd name="T3" fmla="*/ 14 h 14"/>
                <a:gd name="T4" fmla="*/ 28 w 32"/>
                <a:gd name="T5" fmla="*/ 8 h 14"/>
                <a:gd name="T6" fmla="*/ 24 w 32"/>
                <a:gd name="T7" fmla="*/ 4 h 14"/>
                <a:gd name="T8" fmla="*/ 8 w 32"/>
                <a:gd name="T9" fmla="*/ 4 h 14"/>
                <a:gd name="T10" fmla="*/ 4 w 32"/>
                <a:gd name="T11" fmla="*/ 8 h 14"/>
                <a:gd name="T12" fmla="*/ 4 w 32"/>
                <a:gd name="T13" fmla="*/ 14 h 14"/>
                <a:gd name="T14" fmla="*/ 0 w 32"/>
                <a:gd name="T15" fmla="*/ 14 h 14"/>
                <a:gd name="T16" fmla="*/ 0 w 32"/>
                <a:gd name="T17" fmla="*/ 8 h 14"/>
                <a:gd name="T18" fmla="*/ 8 w 32"/>
                <a:gd name="T19" fmla="*/ 0 h 14"/>
                <a:gd name="T20" fmla="*/ 24 w 32"/>
                <a:gd name="T21" fmla="*/ 0 h 14"/>
                <a:gd name="T22" fmla="*/ 32 w 32"/>
                <a:gd name="T23" fmla="*/ 8 h 14"/>
                <a:gd name="T24" fmla="*/ 32 w 32"/>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4">
                  <a:moveTo>
                    <a:pt x="32" y="14"/>
                  </a:moveTo>
                  <a:cubicBezTo>
                    <a:pt x="28" y="14"/>
                    <a:pt x="28" y="14"/>
                    <a:pt x="28" y="14"/>
                  </a:cubicBezTo>
                  <a:cubicBezTo>
                    <a:pt x="28" y="8"/>
                    <a:pt x="28" y="8"/>
                    <a:pt x="28" y="8"/>
                  </a:cubicBezTo>
                  <a:cubicBezTo>
                    <a:pt x="28" y="6"/>
                    <a:pt x="26" y="4"/>
                    <a:pt x="24" y="4"/>
                  </a:cubicBezTo>
                  <a:cubicBezTo>
                    <a:pt x="8" y="4"/>
                    <a:pt x="8" y="4"/>
                    <a:pt x="8" y="4"/>
                  </a:cubicBezTo>
                  <a:cubicBezTo>
                    <a:pt x="6" y="4"/>
                    <a:pt x="4" y="6"/>
                    <a:pt x="4" y="8"/>
                  </a:cubicBezTo>
                  <a:cubicBezTo>
                    <a:pt x="4" y="14"/>
                    <a:pt x="4" y="14"/>
                    <a:pt x="4" y="14"/>
                  </a:cubicBezTo>
                  <a:cubicBezTo>
                    <a:pt x="0" y="14"/>
                    <a:pt x="0" y="14"/>
                    <a:pt x="0" y="14"/>
                  </a:cubicBezTo>
                  <a:cubicBezTo>
                    <a:pt x="0" y="8"/>
                    <a:pt x="0" y="8"/>
                    <a:pt x="0" y="8"/>
                  </a:cubicBezTo>
                  <a:cubicBezTo>
                    <a:pt x="0" y="3"/>
                    <a:pt x="4" y="0"/>
                    <a:pt x="8" y="0"/>
                  </a:cubicBezTo>
                  <a:cubicBezTo>
                    <a:pt x="24" y="0"/>
                    <a:pt x="24" y="0"/>
                    <a:pt x="24" y="0"/>
                  </a:cubicBezTo>
                  <a:cubicBezTo>
                    <a:pt x="28" y="0"/>
                    <a:pt x="32" y="3"/>
                    <a:pt x="32" y="8"/>
                  </a:cubicBezTo>
                  <a:lnTo>
                    <a:pt x="3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67" name="Freeform 29"/>
            <p:cNvSpPr>
              <a:spLocks noEditPoints="1"/>
            </p:cNvSpPr>
            <p:nvPr/>
          </p:nvSpPr>
          <p:spPr bwMode="auto">
            <a:xfrm>
              <a:off x="-3397023" y="1406071"/>
              <a:ext cx="103188" cy="100012"/>
            </a:xfrm>
            <a:custGeom>
              <a:avLst/>
              <a:gdLst>
                <a:gd name="T0" fmla="*/ 12 w 16"/>
                <a:gd name="T1" fmla="*/ 15 h 15"/>
                <a:gd name="T2" fmla="*/ 4 w 16"/>
                <a:gd name="T3" fmla="*/ 15 h 15"/>
                <a:gd name="T4" fmla="*/ 0 w 16"/>
                <a:gd name="T5" fmla="*/ 11 h 15"/>
                <a:gd name="T6" fmla="*/ 0 w 16"/>
                <a:gd name="T7" fmla="*/ 3 h 15"/>
                <a:gd name="T8" fmla="*/ 4 w 16"/>
                <a:gd name="T9" fmla="*/ 0 h 15"/>
                <a:gd name="T10" fmla="*/ 12 w 16"/>
                <a:gd name="T11" fmla="*/ 0 h 15"/>
                <a:gd name="T12" fmla="*/ 16 w 16"/>
                <a:gd name="T13" fmla="*/ 3 h 15"/>
                <a:gd name="T14" fmla="*/ 16 w 16"/>
                <a:gd name="T15" fmla="*/ 11 h 15"/>
                <a:gd name="T16" fmla="*/ 12 w 16"/>
                <a:gd name="T17" fmla="*/ 15 h 15"/>
                <a:gd name="T18" fmla="*/ 4 w 16"/>
                <a:gd name="T19" fmla="*/ 3 h 15"/>
                <a:gd name="T20" fmla="*/ 4 w 16"/>
                <a:gd name="T21" fmla="*/ 11 h 15"/>
                <a:gd name="T22" fmla="*/ 12 w 16"/>
                <a:gd name="T23" fmla="*/ 11 h 15"/>
                <a:gd name="T24" fmla="*/ 12 w 16"/>
                <a:gd name="T25" fmla="*/ 3 h 15"/>
                <a:gd name="T26" fmla="*/ 4 w 16"/>
                <a:gd name="T2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2" y="15"/>
                  </a:moveTo>
                  <a:cubicBezTo>
                    <a:pt x="4" y="15"/>
                    <a:pt x="4" y="15"/>
                    <a:pt x="4" y="15"/>
                  </a:cubicBezTo>
                  <a:cubicBezTo>
                    <a:pt x="2" y="15"/>
                    <a:pt x="0" y="14"/>
                    <a:pt x="0" y="11"/>
                  </a:cubicBezTo>
                  <a:cubicBezTo>
                    <a:pt x="0" y="3"/>
                    <a:pt x="0" y="3"/>
                    <a:pt x="0" y="3"/>
                  </a:cubicBezTo>
                  <a:cubicBezTo>
                    <a:pt x="0" y="1"/>
                    <a:pt x="2" y="0"/>
                    <a:pt x="4" y="0"/>
                  </a:cubicBezTo>
                  <a:cubicBezTo>
                    <a:pt x="12" y="0"/>
                    <a:pt x="12" y="0"/>
                    <a:pt x="12" y="0"/>
                  </a:cubicBezTo>
                  <a:cubicBezTo>
                    <a:pt x="14" y="0"/>
                    <a:pt x="16" y="1"/>
                    <a:pt x="16" y="3"/>
                  </a:cubicBezTo>
                  <a:cubicBezTo>
                    <a:pt x="16" y="11"/>
                    <a:pt x="16" y="11"/>
                    <a:pt x="16" y="11"/>
                  </a:cubicBezTo>
                  <a:cubicBezTo>
                    <a:pt x="16" y="14"/>
                    <a:pt x="14" y="15"/>
                    <a:pt x="12" y="15"/>
                  </a:cubicBezTo>
                  <a:close/>
                  <a:moveTo>
                    <a:pt x="4" y="3"/>
                  </a:moveTo>
                  <a:cubicBezTo>
                    <a:pt x="4" y="11"/>
                    <a:pt x="4" y="11"/>
                    <a:pt x="4" y="11"/>
                  </a:cubicBezTo>
                  <a:cubicBezTo>
                    <a:pt x="12" y="11"/>
                    <a:pt x="12" y="11"/>
                    <a:pt x="12" y="11"/>
                  </a:cubicBezTo>
                  <a:cubicBezTo>
                    <a:pt x="12" y="3"/>
                    <a:pt x="12" y="3"/>
                    <a:pt x="12"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sp>
          <p:nvSpPr>
            <p:cNvPr id="68" name="Freeform 30"/>
            <p:cNvSpPr>
              <a:spLocks/>
            </p:cNvSpPr>
            <p:nvPr/>
          </p:nvSpPr>
          <p:spPr bwMode="auto">
            <a:xfrm>
              <a:off x="-3635148" y="1221921"/>
              <a:ext cx="585788" cy="250825"/>
            </a:xfrm>
            <a:custGeom>
              <a:avLst/>
              <a:gdLst>
                <a:gd name="T0" fmla="*/ 51 w 91"/>
                <a:gd name="T1" fmla="*/ 38 h 38"/>
                <a:gd name="T2" fmla="*/ 51 w 91"/>
                <a:gd name="T3" fmla="*/ 34 h 38"/>
                <a:gd name="T4" fmla="*/ 82 w 91"/>
                <a:gd name="T5" fmla="*/ 27 h 38"/>
                <a:gd name="T6" fmla="*/ 87 w 91"/>
                <a:gd name="T7" fmla="*/ 22 h 38"/>
                <a:gd name="T8" fmla="*/ 87 w 91"/>
                <a:gd name="T9" fmla="*/ 8 h 38"/>
                <a:gd name="T10" fmla="*/ 83 w 91"/>
                <a:gd name="T11" fmla="*/ 4 h 38"/>
                <a:gd name="T12" fmla="*/ 7 w 91"/>
                <a:gd name="T13" fmla="*/ 4 h 38"/>
                <a:gd name="T14" fmla="*/ 3 w 91"/>
                <a:gd name="T15" fmla="*/ 8 h 38"/>
                <a:gd name="T16" fmla="*/ 3 w 91"/>
                <a:gd name="T17" fmla="*/ 22 h 38"/>
                <a:gd name="T18" fmla="*/ 8 w 91"/>
                <a:gd name="T19" fmla="*/ 27 h 38"/>
                <a:gd name="T20" fmla="*/ 40 w 91"/>
                <a:gd name="T21" fmla="*/ 34 h 38"/>
                <a:gd name="T22" fmla="*/ 39 w 91"/>
                <a:gd name="T23" fmla="*/ 38 h 38"/>
                <a:gd name="T24" fmla="*/ 7 w 91"/>
                <a:gd name="T25" fmla="*/ 31 h 38"/>
                <a:gd name="T26" fmla="*/ 0 w 91"/>
                <a:gd name="T27" fmla="*/ 22 h 38"/>
                <a:gd name="T28" fmla="*/ 0 w 91"/>
                <a:gd name="T29" fmla="*/ 8 h 38"/>
                <a:gd name="T30" fmla="*/ 7 w 91"/>
                <a:gd name="T31" fmla="*/ 0 h 38"/>
                <a:gd name="T32" fmla="*/ 83 w 91"/>
                <a:gd name="T33" fmla="*/ 0 h 38"/>
                <a:gd name="T34" fmla="*/ 91 w 91"/>
                <a:gd name="T35" fmla="*/ 8 h 38"/>
                <a:gd name="T36" fmla="*/ 91 w 91"/>
                <a:gd name="T37" fmla="*/ 22 h 38"/>
                <a:gd name="T38" fmla="*/ 83 w 91"/>
                <a:gd name="T39" fmla="*/ 31 h 38"/>
                <a:gd name="T40" fmla="*/ 51 w 91"/>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38">
                  <a:moveTo>
                    <a:pt x="51" y="38"/>
                  </a:moveTo>
                  <a:cubicBezTo>
                    <a:pt x="51" y="34"/>
                    <a:pt x="51" y="34"/>
                    <a:pt x="51" y="34"/>
                  </a:cubicBezTo>
                  <a:cubicBezTo>
                    <a:pt x="82" y="27"/>
                    <a:pt x="82" y="27"/>
                    <a:pt x="82" y="27"/>
                  </a:cubicBezTo>
                  <a:cubicBezTo>
                    <a:pt x="85" y="27"/>
                    <a:pt x="87" y="24"/>
                    <a:pt x="87" y="22"/>
                  </a:cubicBezTo>
                  <a:cubicBezTo>
                    <a:pt x="87" y="8"/>
                    <a:pt x="87" y="8"/>
                    <a:pt x="87" y="8"/>
                  </a:cubicBezTo>
                  <a:cubicBezTo>
                    <a:pt x="87" y="6"/>
                    <a:pt x="85" y="4"/>
                    <a:pt x="83" y="4"/>
                  </a:cubicBezTo>
                  <a:cubicBezTo>
                    <a:pt x="7" y="4"/>
                    <a:pt x="7" y="4"/>
                    <a:pt x="7" y="4"/>
                  </a:cubicBezTo>
                  <a:cubicBezTo>
                    <a:pt x="5" y="4"/>
                    <a:pt x="3" y="6"/>
                    <a:pt x="3" y="8"/>
                  </a:cubicBezTo>
                  <a:cubicBezTo>
                    <a:pt x="3" y="22"/>
                    <a:pt x="3" y="22"/>
                    <a:pt x="3" y="22"/>
                  </a:cubicBezTo>
                  <a:cubicBezTo>
                    <a:pt x="3" y="24"/>
                    <a:pt x="5" y="27"/>
                    <a:pt x="8" y="27"/>
                  </a:cubicBezTo>
                  <a:cubicBezTo>
                    <a:pt x="40" y="34"/>
                    <a:pt x="40" y="34"/>
                    <a:pt x="40" y="34"/>
                  </a:cubicBezTo>
                  <a:cubicBezTo>
                    <a:pt x="39" y="38"/>
                    <a:pt x="39" y="38"/>
                    <a:pt x="39" y="38"/>
                  </a:cubicBezTo>
                  <a:cubicBezTo>
                    <a:pt x="7" y="31"/>
                    <a:pt x="7" y="31"/>
                    <a:pt x="7" y="31"/>
                  </a:cubicBezTo>
                  <a:cubicBezTo>
                    <a:pt x="3" y="30"/>
                    <a:pt x="0" y="26"/>
                    <a:pt x="0" y="22"/>
                  </a:cubicBezTo>
                  <a:cubicBezTo>
                    <a:pt x="0" y="8"/>
                    <a:pt x="0" y="8"/>
                    <a:pt x="0" y="8"/>
                  </a:cubicBezTo>
                  <a:cubicBezTo>
                    <a:pt x="0" y="3"/>
                    <a:pt x="3" y="0"/>
                    <a:pt x="7" y="0"/>
                  </a:cubicBezTo>
                  <a:cubicBezTo>
                    <a:pt x="83" y="0"/>
                    <a:pt x="83" y="0"/>
                    <a:pt x="83" y="0"/>
                  </a:cubicBezTo>
                  <a:cubicBezTo>
                    <a:pt x="87" y="0"/>
                    <a:pt x="91" y="3"/>
                    <a:pt x="91" y="8"/>
                  </a:cubicBezTo>
                  <a:cubicBezTo>
                    <a:pt x="91" y="22"/>
                    <a:pt x="91" y="22"/>
                    <a:pt x="91" y="22"/>
                  </a:cubicBezTo>
                  <a:cubicBezTo>
                    <a:pt x="91" y="26"/>
                    <a:pt x="87" y="30"/>
                    <a:pt x="83" y="31"/>
                  </a:cubicBezTo>
                  <a:lnTo>
                    <a:pt x="5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n>
                  <a:solidFill>
                    <a:schemeClr val="accent4"/>
                  </a:solidFill>
                </a:ln>
              </a:endParaRPr>
            </a:p>
          </p:txBody>
        </p:sp>
      </p:grpSp>
      <p:sp>
        <p:nvSpPr>
          <p:cNvPr id="14" name="TextBox 13">
            <a:extLst>
              <a:ext uri="{FF2B5EF4-FFF2-40B4-BE49-F238E27FC236}">
                <a16:creationId xmlns:a16="http://schemas.microsoft.com/office/drawing/2014/main" id="{0D125C41-AC26-6E55-56EC-01434C6F286A}"/>
              </a:ext>
            </a:extLst>
          </p:cNvPr>
          <p:cNvSpPr txBox="1"/>
          <p:nvPr/>
        </p:nvSpPr>
        <p:spPr>
          <a:xfrm rot="16200000">
            <a:off x="-1162170" y="2887757"/>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22858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ored Data 2">
            <a:extLst>
              <a:ext uri="{FF2B5EF4-FFF2-40B4-BE49-F238E27FC236}">
                <a16:creationId xmlns:a16="http://schemas.microsoft.com/office/drawing/2014/main" id="{649B106A-AE14-6B06-4F69-E4E7634FA958}"/>
              </a:ext>
            </a:extLst>
          </p:cNvPr>
          <p:cNvSpPr/>
          <p:nvPr/>
        </p:nvSpPr>
        <p:spPr>
          <a:xfrm>
            <a:off x="-11233515" y="2041216"/>
            <a:ext cx="2120113" cy="2775568"/>
          </a:xfrm>
          <a:prstGeom prst="flowChartOnlineStorag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ored Data 5">
            <a:extLst>
              <a:ext uri="{FF2B5EF4-FFF2-40B4-BE49-F238E27FC236}">
                <a16:creationId xmlns:a16="http://schemas.microsoft.com/office/drawing/2014/main" id="{3C9844D5-07FE-D154-E4A3-3C82FA1ED542}"/>
              </a:ext>
            </a:extLst>
          </p:cNvPr>
          <p:cNvSpPr/>
          <p:nvPr/>
        </p:nvSpPr>
        <p:spPr>
          <a:xfrm>
            <a:off x="-8594351" y="2041216"/>
            <a:ext cx="2120113" cy="2775568"/>
          </a:xfrm>
          <a:prstGeom prst="flowChartOnlineStorag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ored Data 6">
            <a:extLst>
              <a:ext uri="{FF2B5EF4-FFF2-40B4-BE49-F238E27FC236}">
                <a16:creationId xmlns:a16="http://schemas.microsoft.com/office/drawing/2014/main" id="{00AC61E0-3BC7-AD4F-4DD4-C6C54498487E}"/>
              </a:ext>
            </a:extLst>
          </p:cNvPr>
          <p:cNvSpPr/>
          <p:nvPr/>
        </p:nvSpPr>
        <p:spPr>
          <a:xfrm>
            <a:off x="-5743798" y="2041216"/>
            <a:ext cx="2120113" cy="277556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ored Data 7">
            <a:extLst>
              <a:ext uri="{FF2B5EF4-FFF2-40B4-BE49-F238E27FC236}">
                <a16:creationId xmlns:a16="http://schemas.microsoft.com/office/drawing/2014/main" id="{FBD24174-48DC-3BDF-1538-C0809A649E96}"/>
              </a:ext>
            </a:extLst>
          </p:cNvPr>
          <p:cNvSpPr/>
          <p:nvPr/>
        </p:nvSpPr>
        <p:spPr>
          <a:xfrm>
            <a:off x="-3024873" y="2041216"/>
            <a:ext cx="2120113" cy="2775568"/>
          </a:xfrm>
          <a:prstGeom prst="flowChartOnlineStorag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ored Data 2">
            <a:extLst>
              <a:ext uri="{FF2B5EF4-FFF2-40B4-BE49-F238E27FC236}">
                <a16:creationId xmlns:a16="http://schemas.microsoft.com/office/drawing/2014/main" id="{B012ABA0-B5DE-C03D-E12F-50674E3B58AF}"/>
              </a:ext>
            </a:extLst>
          </p:cNvPr>
          <p:cNvSpPr/>
          <p:nvPr/>
        </p:nvSpPr>
        <p:spPr>
          <a:xfrm>
            <a:off x="730440" y="2041216"/>
            <a:ext cx="2120113" cy="2775568"/>
          </a:xfrm>
          <a:prstGeom prst="flowChartOnlineStorag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B676E069-2C7E-6DB1-C4E4-457E07139BEF}"/>
              </a:ext>
            </a:extLst>
          </p:cNvPr>
          <p:cNvSpPr/>
          <p:nvPr/>
        </p:nvSpPr>
        <p:spPr>
          <a:xfrm>
            <a:off x="3369604" y="2041216"/>
            <a:ext cx="2120113" cy="2775568"/>
          </a:xfrm>
          <a:prstGeom prst="flowChartOnlineStorag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ored Data 31">
            <a:extLst>
              <a:ext uri="{FF2B5EF4-FFF2-40B4-BE49-F238E27FC236}">
                <a16:creationId xmlns:a16="http://schemas.microsoft.com/office/drawing/2014/main" id="{9D708F56-3F2F-8980-9771-CA8B7DDED6AB}"/>
              </a:ext>
            </a:extLst>
          </p:cNvPr>
          <p:cNvSpPr/>
          <p:nvPr/>
        </p:nvSpPr>
        <p:spPr>
          <a:xfrm>
            <a:off x="6220157" y="2041216"/>
            <a:ext cx="2120113" cy="2775568"/>
          </a:xfrm>
          <a:prstGeom prst="flowChartOnlineStorag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ored Data 35">
            <a:extLst>
              <a:ext uri="{FF2B5EF4-FFF2-40B4-BE49-F238E27FC236}">
                <a16:creationId xmlns:a16="http://schemas.microsoft.com/office/drawing/2014/main" id="{B77C50A8-36BC-66E7-8B45-4ADBD9314F91}"/>
              </a:ext>
            </a:extLst>
          </p:cNvPr>
          <p:cNvSpPr/>
          <p:nvPr/>
        </p:nvSpPr>
        <p:spPr>
          <a:xfrm>
            <a:off x="8939082" y="2041216"/>
            <a:ext cx="2120113" cy="277556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17A6FDE-0E1E-02FB-77CF-0FA78182BE04}"/>
              </a:ext>
            </a:extLst>
          </p:cNvPr>
          <p:cNvSpPr/>
          <p:nvPr/>
        </p:nvSpPr>
        <p:spPr>
          <a:xfrm>
            <a:off x="0" y="2896949"/>
            <a:ext cx="12192000" cy="1068148"/>
          </a:xfrm>
          <a:prstGeom prst="rect">
            <a:avLst/>
          </a:prstGeom>
          <a:gradFill>
            <a:gsLst>
              <a:gs pos="46000">
                <a:schemeClr val="accent1">
                  <a:lumMod val="5000"/>
                  <a:lumOff val="95000"/>
                </a:schemeClr>
              </a:gs>
              <a:gs pos="0">
                <a:schemeClr val="tx2">
                  <a:lumMod val="50000"/>
                </a:schemeClr>
              </a:gs>
              <a:gs pos="100000">
                <a:schemeClr val="tx2">
                  <a:lumMod val="50000"/>
                </a:schemeClr>
              </a:gs>
              <a:gs pos="5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DCC20F61-5A1B-398D-2E55-D5192A00FE4C}"/>
              </a:ext>
            </a:extLst>
          </p:cNvPr>
          <p:cNvSpPr/>
          <p:nvPr/>
        </p:nvSpPr>
        <p:spPr>
          <a:xfrm flipH="1">
            <a:off x="3669010" y="2041216"/>
            <a:ext cx="2120113" cy="2775568"/>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FC15A714-23B0-63BD-765A-C8CED205E95C}"/>
              </a:ext>
            </a:extLst>
          </p:cNvPr>
          <p:cNvSpPr/>
          <p:nvPr/>
        </p:nvSpPr>
        <p:spPr>
          <a:xfrm>
            <a:off x="4231405"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E82EDE00-666B-2957-4D74-997F9C87A785}"/>
              </a:ext>
            </a:extLst>
          </p:cNvPr>
          <p:cNvSpPr/>
          <p:nvPr/>
        </p:nvSpPr>
        <p:spPr>
          <a:xfrm>
            <a:off x="4000783"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Stored Data 32">
            <a:extLst>
              <a:ext uri="{FF2B5EF4-FFF2-40B4-BE49-F238E27FC236}">
                <a16:creationId xmlns:a16="http://schemas.microsoft.com/office/drawing/2014/main" id="{80E159B0-584C-0859-44BC-8E8D6D9699DF}"/>
              </a:ext>
            </a:extLst>
          </p:cNvPr>
          <p:cNvSpPr/>
          <p:nvPr/>
        </p:nvSpPr>
        <p:spPr>
          <a:xfrm flipH="1">
            <a:off x="6519563" y="2041216"/>
            <a:ext cx="2120113" cy="2775568"/>
          </a:xfrm>
          <a:prstGeom prst="flowChartOnlineStorag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F1EF9E4E-C8A9-8E07-DB5A-ACB3E3B6C549}"/>
              </a:ext>
            </a:extLst>
          </p:cNvPr>
          <p:cNvSpPr/>
          <p:nvPr/>
        </p:nvSpPr>
        <p:spPr>
          <a:xfrm>
            <a:off x="7081958"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F811E1A3-D7AD-DFB0-5BA2-17A782EC3B59}"/>
              </a:ext>
            </a:extLst>
          </p:cNvPr>
          <p:cNvSpPr/>
          <p:nvPr/>
        </p:nvSpPr>
        <p:spPr>
          <a:xfrm>
            <a:off x="6851336"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tored Data 36">
            <a:extLst>
              <a:ext uri="{FF2B5EF4-FFF2-40B4-BE49-F238E27FC236}">
                <a16:creationId xmlns:a16="http://schemas.microsoft.com/office/drawing/2014/main" id="{3DC6780D-32E4-EBB3-024F-6F16F234400E}"/>
              </a:ext>
            </a:extLst>
          </p:cNvPr>
          <p:cNvSpPr/>
          <p:nvPr/>
        </p:nvSpPr>
        <p:spPr>
          <a:xfrm flipH="1">
            <a:off x="9238488" y="2041216"/>
            <a:ext cx="2120113" cy="2775568"/>
          </a:xfrm>
          <a:prstGeom prst="flowChartOnlineStorag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9216BA99-5A9F-BA59-CCEC-D148FEB8D054}"/>
              </a:ext>
            </a:extLst>
          </p:cNvPr>
          <p:cNvSpPr/>
          <p:nvPr/>
        </p:nvSpPr>
        <p:spPr>
          <a:xfrm>
            <a:off x="9800883"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2DEEC9B3-9F94-F8B9-4A55-CE9807D29424}"/>
              </a:ext>
            </a:extLst>
          </p:cNvPr>
          <p:cNvSpPr/>
          <p:nvPr/>
        </p:nvSpPr>
        <p:spPr>
          <a:xfrm>
            <a:off x="9570261"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 name="Graphic 60" descr="Head with gears">
            <a:extLst>
              <a:ext uri="{FF2B5EF4-FFF2-40B4-BE49-F238E27FC236}">
                <a16:creationId xmlns:a16="http://schemas.microsoft.com/office/drawing/2014/main" id="{B1B92C58-AC8D-535E-C9C1-DF2D0FFAD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5216" y="4198673"/>
            <a:ext cx="514008" cy="514008"/>
          </a:xfrm>
          <a:prstGeom prst="rect">
            <a:avLst/>
          </a:prstGeom>
        </p:spPr>
      </p:pic>
      <p:pic>
        <p:nvPicPr>
          <p:cNvPr id="62" name="Graphic 61" descr="Research">
            <a:extLst>
              <a:ext uri="{FF2B5EF4-FFF2-40B4-BE49-F238E27FC236}">
                <a16:creationId xmlns:a16="http://schemas.microsoft.com/office/drawing/2014/main" id="{1D7FC34E-B7C5-6EE0-CEF3-50A716D8A1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6265" y="4198673"/>
            <a:ext cx="514008" cy="514008"/>
          </a:xfrm>
          <a:prstGeom prst="rect">
            <a:avLst/>
          </a:prstGeom>
        </p:spPr>
      </p:pic>
      <p:pic>
        <p:nvPicPr>
          <p:cNvPr id="63" name="Graphic 62" descr="Hourglass">
            <a:extLst>
              <a:ext uri="{FF2B5EF4-FFF2-40B4-BE49-F238E27FC236}">
                <a16:creationId xmlns:a16="http://schemas.microsoft.com/office/drawing/2014/main" id="{3E50D6B8-5408-75DF-B644-E6F14DA694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2098" y="4179657"/>
            <a:ext cx="514008" cy="514008"/>
          </a:xfrm>
          <a:prstGeom prst="rect">
            <a:avLst/>
          </a:prstGeom>
        </p:spPr>
      </p:pic>
      <p:sp>
        <p:nvSpPr>
          <p:cNvPr id="4" name="!!Stored Data 3">
            <a:extLst>
              <a:ext uri="{FF2B5EF4-FFF2-40B4-BE49-F238E27FC236}">
                <a16:creationId xmlns:a16="http://schemas.microsoft.com/office/drawing/2014/main" id="{B5D9E7B8-541D-D238-C62B-14C34387983A}"/>
              </a:ext>
            </a:extLst>
          </p:cNvPr>
          <p:cNvSpPr/>
          <p:nvPr/>
        </p:nvSpPr>
        <p:spPr>
          <a:xfrm flipH="1">
            <a:off x="1029846" y="2041216"/>
            <a:ext cx="2120113" cy="2775568"/>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3FDBFD07-71C9-3E1A-60C3-06267BECFD96}"/>
              </a:ext>
            </a:extLst>
          </p:cNvPr>
          <p:cNvSpPr/>
          <p:nvPr/>
        </p:nvSpPr>
        <p:spPr>
          <a:xfrm>
            <a:off x="1592241"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818180E-937C-8734-830A-CF78B6A34AEA}"/>
              </a:ext>
            </a:extLst>
          </p:cNvPr>
          <p:cNvSpPr/>
          <p:nvPr/>
        </p:nvSpPr>
        <p:spPr>
          <a:xfrm>
            <a:off x="1361619"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0" name="Graphic 59" descr="Bullseye">
            <a:extLst>
              <a:ext uri="{FF2B5EF4-FFF2-40B4-BE49-F238E27FC236}">
                <a16:creationId xmlns:a16="http://schemas.microsoft.com/office/drawing/2014/main" id="{FD341AD0-6254-5256-66F4-D668E393AF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2898" y="4198673"/>
            <a:ext cx="514008" cy="514008"/>
          </a:xfrm>
          <a:prstGeom prst="rect">
            <a:avLst/>
          </a:prstGeom>
        </p:spPr>
      </p:pic>
      <p:sp>
        <p:nvSpPr>
          <p:cNvPr id="64" name="TextBox 63">
            <a:extLst>
              <a:ext uri="{FF2B5EF4-FFF2-40B4-BE49-F238E27FC236}">
                <a16:creationId xmlns:a16="http://schemas.microsoft.com/office/drawing/2014/main" id="{27F6152C-9E13-8DAD-301C-19ACCD158D66}"/>
              </a:ext>
            </a:extLst>
          </p:cNvPr>
          <p:cNvSpPr txBox="1"/>
          <p:nvPr/>
        </p:nvSpPr>
        <p:spPr>
          <a:xfrm>
            <a:off x="1940199" y="2013333"/>
            <a:ext cx="406707" cy="369332"/>
          </a:xfrm>
          <a:prstGeom prst="rect">
            <a:avLst/>
          </a:prstGeom>
          <a:noFill/>
        </p:spPr>
        <p:txBody>
          <a:bodyPr wrap="square" rtlCol="0">
            <a:spAutoFit/>
          </a:bodyPr>
          <a:lstStyle/>
          <a:p>
            <a:pPr algn="ctr"/>
            <a:r>
              <a:rPr lang="en-US" dirty="0">
                <a:solidFill>
                  <a:schemeClr val="bg1"/>
                </a:solidFill>
              </a:rPr>
              <a:t>1</a:t>
            </a:r>
          </a:p>
        </p:txBody>
      </p:sp>
      <p:sp>
        <p:nvSpPr>
          <p:cNvPr id="65" name="TextBox 64">
            <a:extLst>
              <a:ext uri="{FF2B5EF4-FFF2-40B4-BE49-F238E27FC236}">
                <a16:creationId xmlns:a16="http://schemas.microsoft.com/office/drawing/2014/main" id="{6DB7C6F3-A31B-F197-9741-134A4FCE3034}"/>
              </a:ext>
            </a:extLst>
          </p:cNvPr>
          <p:cNvSpPr txBox="1"/>
          <p:nvPr/>
        </p:nvSpPr>
        <p:spPr>
          <a:xfrm>
            <a:off x="4497389" y="2013333"/>
            <a:ext cx="406707" cy="369332"/>
          </a:xfrm>
          <a:prstGeom prst="rect">
            <a:avLst/>
          </a:prstGeom>
          <a:noFill/>
        </p:spPr>
        <p:txBody>
          <a:bodyPr wrap="square" rtlCol="0">
            <a:spAutoFit/>
          </a:bodyPr>
          <a:lstStyle/>
          <a:p>
            <a:pPr algn="ctr"/>
            <a:r>
              <a:rPr lang="en-US" dirty="0">
                <a:solidFill>
                  <a:schemeClr val="bg1"/>
                </a:solidFill>
              </a:rPr>
              <a:t>2</a:t>
            </a:r>
          </a:p>
        </p:txBody>
      </p:sp>
      <p:sp>
        <p:nvSpPr>
          <p:cNvPr id="66" name="TextBox 65">
            <a:extLst>
              <a:ext uri="{FF2B5EF4-FFF2-40B4-BE49-F238E27FC236}">
                <a16:creationId xmlns:a16="http://schemas.microsoft.com/office/drawing/2014/main" id="{6F7E2AE7-EB0B-07F7-BFDB-0C45F1C143DE}"/>
              </a:ext>
            </a:extLst>
          </p:cNvPr>
          <p:cNvSpPr txBox="1"/>
          <p:nvPr/>
        </p:nvSpPr>
        <p:spPr>
          <a:xfrm>
            <a:off x="7376265" y="2013333"/>
            <a:ext cx="406707" cy="369332"/>
          </a:xfrm>
          <a:prstGeom prst="rect">
            <a:avLst/>
          </a:prstGeom>
          <a:noFill/>
        </p:spPr>
        <p:txBody>
          <a:bodyPr wrap="square" rtlCol="0">
            <a:spAutoFit/>
          </a:bodyPr>
          <a:lstStyle/>
          <a:p>
            <a:pPr algn="ctr"/>
            <a:r>
              <a:rPr lang="en-US" dirty="0">
                <a:solidFill>
                  <a:schemeClr val="bg1"/>
                </a:solidFill>
              </a:rPr>
              <a:t>3</a:t>
            </a:r>
          </a:p>
        </p:txBody>
      </p:sp>
      <p:sp>
        <p:nvSpPr>
          <p:cNvPr id="67" name="TextBox 66">
            <a:extLst>
              <a:ext uri="{FF2B5EF4-FFF2-40B4-BE49-F238E27FC236}">
                <a16:creationId xmlns:a16="http://schemas.microsoft.com/office/drawing/2014/main" id="{07F434F4-5C11-6ED8-ECD4-9852818F17FF}"/>
              </a:ext>
            </a:extLst>
          </p:cNvPr>
          <p:cNvSpPr txBox="1"/>
          <p:nvPr/>
        </p:nvSpPr>
        <p:spPr>
          <a:xfrm>
            <a:off x="10048447" y="2013333"/>
            <a:ext cx="406707" cy="369332"/>
          </a:xfrm>
          <a:prstGeom prst="rect">
            <a:avLst/>
          </a:prstGeom>
          <a:noFill/>
        </p:spPr>
        <p:txBody>
          <a:bodyPr wrap="square" rtlCol="0">
            <a:spAutoFit/>
          </a:bodyPr>
          <a:lstStyle/>
          <a:p>
            <a:pPr algn="ctr"/>
            <a:r>
              <a:rPr lang="en-US" dirty="0">
                <a:solidFill>
                  <a:schemeClr val="bg1"/>
                </a:solidFill>
              </a:rPr>
              <a:t>4</a:t>
            </a:r>
          </a:p>
        </p:txBody>
      </p:sp>
      <p:sp>
        <p:nvSpPr>
          <p:cNvPr id="68" name="TextBox 10">
            <a:extLst>
              <a:ext uri="{FF2B5EF4-FFF2-40B4-BE49-F238E27FC236}">
                <a16:creationId xmlns:a16="http://schemas.microsoft.com/office/drawing/2014/main" id="{5ECE5F8A-8C2D-AD67-C912-FC2CF544A1B8}"/>
              </a:ext>
            </a:extLst>
          </p:cNvPr>
          <p:cNvSpPr txBox="1">
            <a:spLocks noChangeArrowheads="1"/>
          </p:cNvSpPr>
          <p:nvPr/>
        </p:nvSpPr>
        <p:spPr bwMode="auto">
          <a:xfrm>
            <a:off x="1459389"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69" name="CuadroTexto 39">
            <a:extLst>
              <a:ext uri="{FF2B5EF4-FFF2-40B4-BE49-F238E27FC236}">
                <a16:creationId xmlns:a16="http://schemas.microsoft.com/office/drawing/2014/main" id="{7D3C843D-50EF-DDC1-2BDD-00A112929295}"/>
              </a:ext>
            </a:extLst>
          </p:cNvPr>
          <p:cNvSpPr txBox="1"/>
          <p:nvPr/>
        </p:nvSpPr>
        <p:spPr>
          <a:xfrm>
            <a:off x="1459389"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0" name="TextBox 10">
            <a:extLst>
              <a:ext uri="{FF2B5EF4-FFF2-40B4-BE49-F238E27FC236}">
                <a16:creationId xmlns:a16="http://schemas.microsoft.com/office/drawing/2014/main" id="{B522D074-E81F-4E2F-45F2-BE022199E479}"/>
              </a:ext>
            </a:extLst>
          </p:cNvPr>
          <p:cNvSpPr txBox="1">
            <a:spLocks noChangeArrowheads="1"/>
          </p:cNvSpPr>
          <p:nvPr/>
        </p:nvSpPr>
        <p:spPr bwMode="auto">
          <a:xfrm>
            <a:off x="4080653"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71" name="CuadroTexto 39">
            <a:extLst>
              <a:ext uri="{FF2B5EF4-FFF2-40B4-BE49-F238E27FC236}">
                <a16:creationId xmlns:a16="http://schemas.microsoft.com/office/drawing/2014/main" id="{F9FC0E6F-B7DB-1ECB-F9BA-7D6900731787}"/>
              </a:ext>
            </a:extLst>
          </p:cNvPr>
          <p:cNvSpPr txBox="1"/>
          <p:nvPr/>
        </p:nvSpPr>
        <p:spPr>
          <a:xfrm>
            <a:off x="4080653"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2" name="TextBox 10">
            <a:extLst>
              <a:ext uri="{FF2B5EF4-FFF2-40B4-BE49-F238E27FC236}">
                <a16:creationId xmlns:a16="http://schemas.microsoft.com/office/drawing/2014/main" id="{416A8610-3532-83F2-F40A-E9F540B3E8B6}"/>
              </a:ext>
            </a:extLst>
          </p:cNvPr>
          <p:cNvSpPr txBox="1">
            <a:spLocks noChangeArrowheads="1"/>
          </p:cNvSpPr>
          <p:nvPr/>
        </p:nvSpPr>
        <p:spPr bwMode="auto">
          <a:xfrm>
            <a:off x="6931206"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73" name="CuadroTexto 39">
            <a:extLst>
              <a:ext uri="{FF2B5EF4-FFF2-40B4-BE49-F238E27FC236}">
                <a16:creationId xmlns:a16="http://schemas.microsoft.com/office/drawing/2014/main" id="{A66AB0E6-0EF1-8A0C-26C2-226C2169BD08}"/>
              </a:ext>
            </a:extLst>
          </p:cNvPr>
          <p:cNvSpPr txBox="1"/>
          <p:nvPr/>
        </p:nvSpPr>
        <p:spPr>
          <a:xfrm>
            <a:off x="6931206"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4" name="TextBox 10">
            <a:extLst>
              <a:ext uri="{FF2B5EF4-FFF2-40B4-BE49-F238E27FC236}">
                <a16:creationId xmlns:a16="http://schemas.microsoft.com/office/drawing/2014/main" id="{FFA30AAB-823A-450B-B15F-6BBB7815E35B}"/>
              </a:ext>
            </a:extLst>
          </p:cNvPr>
          <p:cNvSpPr txBox="1">
            <a:spLocks noChangeArrowheads="1"/>
          </p:cNvSpPr>
          <p:nvPr/>
        </p:nvSpPr>
        <p:spPr bwMode="auto">
          <a:xfrm>
            <a:off x="9580014"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75" name="CuadroTexto 39">
            <a:extLst>
              <a:ext uri="{FF2B5EF4-FFF2-40B4-BE49-F238E27FC236}">
                <a16:creationId xmlns:a16="http://schemas.microsoft.com/office/drawing/2014/main" id="{187255C9-4317-FB78-CBEA-9AC83D39DA70}"/>
              </a:ext>
            </a:extLst>
          </p:cNvPr>
          <p:cNvSpPr txBox="1"/>
          <p:nvPr/>
        </p:nvSpPr>
        <p:spPr>
          <a:xfrm>
            <a:off x="9580014"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6" name="TextBox 75">
            <a:extLst>
              <a:ext uri="{FF2B5EF4-FFF2-40B4-BE49-F238E27FC236}">
                <a16:creationId xmlns:a16="http://schemas.microsoft.com/office/drawing/2014/main" id="{1BF14862-D726-C533-5DBD-C28E6BB2DDC4}"/>
              </a:ext>
            </a:extLst>
          </p:cNvPr>
          <p:cNvSpPr txBox="1"/>
          <p:nvPr/>
        </p:nvSpPr>
        <p:spPr>
          <a:xfrm>
            <a:off x="3491840" y="648286"/>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
        <p:nvSpPr>
          <p:cNvPr id="10" name="Stored Data 9">
            <a:extLst>
              <a:ext uri="{FF2B5EF4-FFF2-40B4-BE49-F238E27FC236}">
                <a16:creationId xmlns:a16="http://schemas.microsoft.com/office/drawing/2014/main" id="{196CA1EF-3EB7-439E-9070-F78BDEE55B42}"/>
              </a:ext>
            </a:extLst>
          </p:cNvPr>
          <p:cNvSpPr/>
          <p:nvPr/>
        </p:nvSpPr>
        <p:spPr>
          <a:xfrm flipH="1">
            <a:off x="-8294945" y="2041216"/>
            <a:ext cx="2120113" cy="2775568"/>
          </a:xfrm>
          <a:prstGeom prst="flowChartOnlineStorag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F6430DB5-C175-A19E-97B5-7505D6A8CC6F}"/>
              </a:ext>
            </a:extLst>
          </p:cNvPr>
          <p:cNvSpPr/>
          <p:nvPr/>
        </p:nvSpPr>
        <p:spPr>
          <a:xfrm>
            <a:off x="-7732550"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B3950098-2302-0B03-07FD-0825C78178EA}"/>
              </a:ext>
            </a:extLst>
          </p:cNvPr>
          <p:cNvSpPr/>
          <p:nvPr/>
        </p:nvSpPr>
        <p:spPr>
          <a:xfrm>
            <a:off x="-7963172"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Stored Data 12">
            <a:extLst>
              <a:ext uri="{FF2B5EF4-FFF2-40B4-BE49-F238E27FC236}">
                <a16:creationId xmlns:a16="http://schemas.microsoft.com/office/drawing/2014/main" id="{0C695F51-2550-FA39-D6C6-1CA777B3D687}"/>
              </a:ext>
            </a:extLst>
          </p:cNvPr>
          <p:cNvSpPr/>
          <p:nvPr/>
        </p:nvSpPr>
        <p:spPr>
          <a:xfrm flipH="1">
            <a:off x="-5444392" y="2041216"/>
            <a:ext cx="2120113" cy="2775568"/>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48E6A91-0279-BFC8-C674-13DCF0A2017F}"/>
              </a:ext>
            </a:extLst>
          </p:cNvPr>
          <p:cNvSpPr/>
          <p:nvPr/>
        </p:nvSpPr>
        <p:spPr>
          <a:xfrm>
            <a:off x="-4881997"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BE73139-2AD0-EEEB-79E8-153BE1BBE863}"/>
              </a:ext>
            </a:extLst>
          </p:cNvPr>
          <p:cNvSpPr/>
          <p:nvPr/>
        </p:nvSpPr>
        <p:spPr>
          <a:xfrm>
            <a:off x="-5112619"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Stored Data 15">
            <a:extLst>
              <a:ext uri="{FF2B5EF4-FFF2-40B4-BE49-F238E27FC236}">
                <a16:creationId xmlns:a16="http://schemas.microsoft.com/office/drawing/2014/main" id="{81453C2D-786B-1D55-8569-3B2DA7CBF121}"/>
              </a:ext>
            </a:extLst>
          </p:cNvPr>
          <p:cNvSpPr/>
          <p:nvPr/>
        </p:nvSpPr>
        <p:spPr>
          <a:xfrm flipH="1">
            <a:off x="-2725467" y="2041216"/>
            <a:ext cx="2120113" cy="2775568"/>
          </a:xfrm>
          <a:prstGeom prst="flowChartOnlineStora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49A4F0A-2E5B-82EA-47BE-7465115E9E95}"/>
              </a:ext>
            </a:extLst>
          </p:cNvPr>
          <p:cNvSpPr/>
          <p:nvPr/>
        </p:nvSpPr>
        <p:spPr>
          <a:xfrm>
            <a:off x="-2163072"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83C8F1F-09C6-4CC0-9755-C6095793E36D}"/>
              </a:ext>
            </a:extLst>
          </p:cNvPr>
          <p:cNvSpPr/>
          <p:nvPr/>
        </p:nvSpPr>
        <p:spPr>
          <a:xfrm>
            <a:off x="-2393694"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Stored Data 3">
            <a:extLst>
              <a:ext uri="{FF2B5EF4-FFF2-40B4-BE49-F238E27FC236}">
                <a16:creationId xmlns:a16="http://schemas.microsoft.com/office/drawing/2014/main" id="{3E5D8E9F-486F-D8CE-93E7-ED3E2CA87B18}"/>
              </a:ext>
            </a:extLst>
          </p:cNvPr>
          <p:cNvSpPr/>
          <p:nvPr/>
        </p:nvSpPr>
        <p:spPr>
          <a:xfrm flipH="1">
            <a:off x="-10934109" y="2041216"/>
            <a:ext cx="2120113" cy="277556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BC0D241D-A68E-56B9-5BC5-EAF8D8369319}"/>
              </a:ext>
            </a:extLst>
          </p:cNvPr>
          <p:cNvSpPr/>
          <p:nvPr/>
        </p:nvSpPr>
        <p:spPr>
          <a:xfrm>
            <a:off x="-10371714"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1496AF2D-7777-DB39-EF20-D711998FC884}"/>
              </a:ext>
            </a:extLst>
          </p:cNvPr>
          <p:cNvSpPr/>
          <p:nvPr/>
        </p:nvSpPr>
        <p:spPr>
          <a:xfrm>
            <a:off x="-10602336"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extLst>
              <a:ext uri="{FF2B5EF4-FFF2-40B4-BE49-F238E27FC236}">
                <a16:creationId xmlns:a16="http://schemas.microsoft.com/office/drawing/2014/main" id="{BDFB41F7-256F-9661-545C-FB8BD333B403}"/>
              </a:ext>
            </a:extLst>
          </p:cNvPr>
          <p:cNvSpPr txBox="1"/>
          <p:nvPr/>
        </p:nvSpPr>
        <p:spPr>
          <a:xfrm>
            <a:off x="-10023756" y="2013333"/>
            <a:ext cx="406707" cy="369332"/>
          </a:xfrm>
          <a:prstGeom prst="rect">
            <a:avLst/>
          </a:prstGeom>
          <a:noFill/>
        </p:spPr>
        <p:txBody>
          <a:bodyPr wrap="square" rtlCol="0">
            <a:spAutoFit/>
          </a:bodyPr>
          <a:lstStyle/>
          <a:p>
            <a:pPr algn="ctr"/>
            <a:r>
              <a:rPr lang="en-US" dirty="0">
                <a:solidFill>
                  <a:schemeClr val="bg1"/>
                </a:solidFill>
              </a:rPr>
              <a:t>5</a:t>
            </a:r>
          </a:p>
        </p:txBody>
      </p:sp>
      <p:sp>
        <p:nvSpPr>
          <p:cNvPr id="40" name="TextBox 39">
            <a:extLst>
              <a:ext uri="{FF2B5EF4-FFF2-40B4-BE49-F238E27FC236}">
                <a16:creationId xmlns:a16="http://schemas.microsoft.com/office/drawing/2014/main" id="{33FD5652-3E83-4446-4E9E-D560095FBBDA}"/>
              </a:ext>
            </a:extLst>
          </p:cNvPr>
          <p:cNvSpPr txBox="1"/>
          <p:nvPr/>
        </p:nvSpPr>
        <p:spPr>
          <a:xfrm>
            <a:off x="-7466566" y="2013333"/>
            <a:ext cx="406707" cy="369332"/>
          </a:xfrm>
          <a:prstGeom prst="rect">
            <a:avLst/>
          </a:prstGeom>
          <a:noFill/>
        </p:spPr>
        <p:txBody>
          <a:bodyPr wrap="square" rtlCol="0">
            <a:spAutoFit/>
          </a:bodyPr>
          <a:lstStyle/>
          <a:p>
            <a:pPr algn="ctr"/>
            <a:r>
              <a:rPr lang="en-US" dirty="0">
                <a:solidFill>
                  <a:schemeClr val="bg1"/>
                </a:solidFill>
              </a:rPr>
              <a:t>6</a:t>
            </a:r>
          </a:p>
        </p:txBody>
      </p:sp>
      <p:sp>
        <p:nvSpPr>
          <p:cNvPr id="41" name="TextBox 40">
            <a:extLst>
              <a:ext uri="{FF2B5EF4-FFF2-40B4-BE49-F238E27FC236}">
                <a16:creationId xmlns:a16="http://schemas.microsoft.com/office/drawing/2014/main" id="{424084E3-6147-44E8-FAA1-BA4CC67EFE46}"/>
              </a:ext>
            </a:extLst>
          </p:cNvPr>
          <p:cNvSpPr txBox="1"/>
          <p:nvPr/>
        </p:nvSpPr>
        <p:spPr>
          <a:xfrm>
            <a:off x="-4587690" y="2013333"/>
            <a:ext cx="406707" cy="369332"/>
          </a:xfrm>
          <a:prstGeom prst="rect">
            <a:avLst/>
          </a:prstGeom>
          <a:noFill/>
        </p:spPr>
        <p:txBody>
          <a:bodyPr wrap="square" rtlCol="0">
            <a:spAutoFit/>
          </a:bodyPr>
          <a:lstStyle/>
          <a:p>
            <a:pPr algn="ctr"/>
            <a:r>
              <a:rPr lang="en-US" dirty="0">
                <a:solidFill>
                  <a:schemeClr val="bg1"/>
                </a:solidFill>
              </a:rPr>
              <a:t>7</a:t>
            </a:r>
          </a:p>
        </p:txBody>
      </p:sp>
      <p:sp>
        <p:nvSpPr>
          <p:cNvPr id="42" name="TextBox 41">
            <a:extLst>
              <a:ext uri="{FF2B5EF4-FFF2-40B4-BE49-F238E27FC236}">
                <a16:creationId xmlns:a16="http://schemas.microsoft.com/office/drawing/2014/main" id="{AEA181B4-5B4A-D52C-BFDE-3FA2FA311758}"/>
              </a:ext>
            </a:extLst>
          </p:cNvPr>
          <p:cNvSpPr txBox="1"/>
          <p:nvPr/>
        </p:nvSpPr>
        <p:spPr>
          <a:xfrm>
            <a:off x="-1915508" y="2013333"/>
            <a:ext cx="406707" cy="369332"/>
          </a:xfrm>
          <a:prstGeom prst="rect">
            <a:avLst/>
          </a:prstGeom>
          <a:noFill/>
        </p:spPr>
        <p:txBody>
          <a:bodyPr wrap="square" rtlCol="0">
            <a:spAutoFit/>
          </a:bodyPr>
          <a:lstStyle/>
          <a:p>
            <a:pPr algn="ctr"/>
            <a:r>
              <a:rPr lang="en-US" dirty="0">
                <a:solidFill>
                  <a:schemeClr val="bg1"/>
                </a:solidFill>
              </a:rPr>
              <a:t>8</a:t>
            </a:r>
          </a:p>
        </p:txBody>
      </p:sp>
      <p:sp>
        <p:nvSpPr>
          <p:cNvPr id="43" name="TextBox 10">
            <a:extLst>
              <a:ext uri="{FF2B5EF4-FFF2-40B4-BE49-F238E27FC236}">
                <a16:creationId xmlns:a16="http://schemas.microsoft.com/office/drawing/2014/main" id="{9DD6848F-7942-3FA5-6E2E-3967D0E3AAD8}"/>
              </a:ext>
            </a:extLst>
          </p:cNvPr>
          <p:cNvSpPr txBox="1">
            <a:spLocks noChangeArrowheads="1"/>
          </p:cNvSpPr>
          <p:nvPr/>
        </p:nvSpPr>
        <p:spPr bwMode="auto">
          <a:xfrm>
            <a:off x="-10504566"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4" name="CuadroTexto 39">
            <a:extLst>
              <a:ext uri="{FF2B5EF4-FFF2-40B4-BE49-F238E27FC236}">
                <a16:creationId xmlns:a16="http://schemas.microsoft.com/office/drawing/2014/main" id="{676559A6-3B5C-77AE-9894-49538E95C5BD}"/>
              </a:ext>
            </a:extLst>
          </p:cNvPr>
          <p:cNvSpPr txBox="1"/>
          <p:nvPr/>
        </p:nvSpPr>
        <p:spPr>
          <a:xfrm>
            <a:off x="-10504566"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45" name="TextBox 10">
            <a:extLst>
              <a:ext uri="{FF2B5EF4-FFF2-40B4-BE49-F238E27FC236}">
                <a16:creationId xmlns:a16="http://schemas.microsoft.com/office/drawing/2014/main" id="{4BA2D4FD-5B55-3E74-E1CA-4334A79589FC}"/>
              </a:ext>
            </a:extLst>
          </p:cNvPr>
          <p:cNvSpPr txBox="1">
            <a:spLocks noChangeArrowheads="1"/>
          </p:cNvSpPr>
          <p:nvPr/>
        </p:nvSpPr>
        <p:spPr bwMode="auto">
          <a:xfrm>
            <a:off x="-7883302"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6" name="CuadroTexto 39">
            <a:extLst>
              <a:ext uri="{FF2B5EF4-FFF2-40B4-BE49-F238E27FC236}">
                <a16:creationId xmlns:a16="http://schemas.microsoft.com/office/drawing/2014/main" id="{32C90E6B-8399-DB00-D28D-246E087A8A2D}"/>
              </a:ext>
            </a:extLst>
          </p:cNvPr>
          <p:cNvSpPr txBox="1"/>
          <p:nvPr/>
        </p:nvSpPr>
        <p:spPr>
          <a:xfrm>
            <a:off x="-7883302"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47" name="TextBox 10">
            <a:extLst>
              <a:ext uri="{FF2B5EF4-FFF2-40B4-BE49-F238E27FC236}">
                <a16:creationId xmlns:a16="http://schemas.microsoft.com/office/drawing/2014/main" id="{B24C35AE-5F9E-BE67-6C2E-1C1B16D547A3}"/>
              </a:ext>
            </a:extLst>
          </p:cNvPr>
          <p:cNvSpPr txBox="1">
            <a:spLocks noChangeArrowheads="1"/>
          </p:cNvSpPr>
          <p:nvPr/>
        </p:nvSpPr>
        <p:spPr bwMode="auto">
          <a:xfrm>
            <a:off x="-5032749"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tx2"/>
                </a:solidFill>
                <a:latin typeface="Arial" panose="020B0604020202020204" pitchFamily="34" charset="0"/>
                <a:cs typeface="Arial" panose="020B0604020202020204" pitchFamily="34" charset="0"/>
              </a:rPr>
              <a:t>Lorem ipsum </a:t>
            </a:r>
            <a:r>
              <a:rPr lang="es-CO" sz="1200" dirty="0">
                <a:solidFill>
                  <a:schemeClr val="tx2"/>
                </a:solidFill>
                <a:latin typeface="Arial" panose="020B0604020202020204" pitchFamily="34" charset="0"/>
                <a:cs typeface="Arial" panose="020B0604020202020204" pitchFamily="34" charset="0"/>
              </a:rPr>
              <a:t>dolor sit amet, consectetur adipiscing elit.  Fusce convallis magna non.</a:t>
            </a:r>
          </a:p>
        </p:txBody>
      </p:sp>
      <p:sp>
        <p:nvSpPr>
          <p:cNvPr id="48" name="CuadroTexto 39">
            <a:extLst>
              <a:ext uri="{FF2B5EF4-FFF2-40B4-BE49-F238E27FC236}">
                <a16:creationId xmlns:a16="http://schemas.microsoft.com/office/drawing/2014/main" id="{9190595F-18C2-A9BB-897C-174A9613EF21}"/>
              </a:ext>
            </a:extLst>
          </p:cNvPr>
          <p:cNvSpPr txBox="1"/>
          <p:nvPr/>
        </p:nvSpPr>
        <p:spPr>
          <a:xfrm>
            <a:off x="-5032749" y="2442071"/>
            <a:ext cx="1479181" cy="584775"/>
          </a:xfrm>
          <a:prstGeom prst="rect">
            <a:avLst/>
          </a:prstGeom>
          <a:noFill/>
        </p:spPr>
        <p:txBody>
          <a:bodyPr wrap="square" rtlCol="0">
            <a:spAutoFit/>
          </a:bodyPr>
          <a:lstStyle/>
          <a:p>
            <a:pPr algn="ctr"/>
            <a:r>
              <a:rPr lang="en-US" sz="1600" b="1" dirty="0">
                <a:solidFill>
                  <a:schemeClr val="tx2"/>
                </a:solidFill>
              </a:rPr>
              <a:t>YOUR TITLE HERE</a:t>
            </a:r>
          </a:p>
        </p:txBody>
      </p:sp>
      <p:sp>
        <p:nvSpPr>
          <p:cNvPr id="49" name="TextBox 10">
            <a:extLst>
              <a:ext uri="{FF2B5EF4-FFF2-40B4-BE49-F238E27FC236}">
                <a16:creationId xmlns:a16="http://schemas.microsoft.com/office/drawing/2014/main" id="{9106D11A-A399-4CA7-8B4E-E7728856C255}"/>
              </a:ext>
            </a:extLst>
          </p:cNvPr>
          <p:cNvSpPr txBox="1">
            <a:spLocks noChangeArrowheads="1"/>
          </p:cNvSpPr>
          <p:nvPr/>
        </p:nvSpPr>
        <p:spPr bwMode="auto">
          <a:xfrm>
            <a:off x="-2383941"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50" name="CuadroTexto 39">
            <a:extLst>
              <a:ext uri="{FF2B5EF4-FFF2-40B4-BE49-F238E27FC236}">
                <a16:creationId xmlns:a16="http://schemas.microsoft.com/office/drawing/2014/main" id="{2CB556BA-B2FD-6B0F-19E6-42B32316E090}"/>
              </a:ext>
            </a:extLst>
          </p:cNvPr>
          <p:cNvSpPr txBox="1"/>
          <p:nvPr/>
        </p:nvSpPr>
        <p:spPr>
          <a:xfrm>
            <a:off x="-2383941"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pic>
        <p:nvPicPr>
          <p:cNvPr id="52" name="Graphic 51" descr="Bar chart">
            <a:extLst>
              <a:ext uri="{FF2B5EF4-FFF2-40B4-BE49-F238E27FC236}">
                <a16:creationId xmlns:a16="http://schemas.microsoft.com/office/drawing/2014/main" id="{BD68673D-315C-2806-D27F-0728214E82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14447" y="4040359"/>
            <a:ext cx="722214" cy="722214"/>
          </a:xfrm>
          <a:prstGeom prst="rect">
            <a:avLst/>
          </a:prstGeom>
        </p:spPr>
      </p:pic>
      <p:pic>
        <p:nvPicPr>
          <p:cNvPr id="54" name="Graphic 53" descr="Video camera">
            <a:extLst>
              <a:ext uri="{FF2B5EF4-FFF2-40B4-BE49-F238E27FC236}">
                <a16:creationId xmlns:a16="http://schemas.microsoft.com/office/drawing/2014/main" id="{F1F07353-4D39-D6C6-BB1A-7D6E738650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46584" y="4072638"/>
            <a:ext cx="722214" cy="722214"/>
          </a:xfrm>
          <a:prstGeom prst="rect">
            <a:avLst/>
          </a:prstGeom>
        </p:spPr>
      </p:pic>
      <p:pic>
        <p:nvPicPr>
          <p:cNvPr id="56" name="Graphic 55" descr="Meeting">
            <a:extLst>
              <a:ext uri="{FF2B5EF4-FFF2-40B4-BE49-F238E27FC236}">
                <a16:creationId xmlns:a16="http://schemas.microsoft.com/office/drawing/2014/main" id="{9CA6121B-B84D-CE44-2FDA-8D7229F581B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89671" y="4108512"/>
            <a:ext cx="722214" cy="722214"/>
          </a:xfrm>
          <a:prstGeom prst="rect">
            <a:avLst/>
          </a:prstGeom>
        </p:spPr>
      </p:pic>
      <p:pic>
        <p:nvPicPr>
          <p:cNvPr id="58" name="Graphic 57" descr="Ribbon">
            <a:extLst>
              <a:ext uri="{FF2B5EF4-FFF2-40B4-BE49-F238E27FC236}">
                <a16:creationId xmlns:a16="http://schemas.microsoft.com/office/drawing/2014/main" id="{D3D7879E-C448-A050-E47D-0E1CD5FF21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960633" y="4122453"/>
            <a:ext cx="722214" cy="722214"/>
          </a:xfrm>
          <a:prstGeom prst="rect">
            <a:avLst/>
          </a:prstGeom>
        </p:spPr>
      </p:pic>
    </p:spTree>
    <p:extLst>
      <p:ext uri="{BB962C8B-B14F-4D97-AF65-F5344CB8AC3E}">
        <p14:creationId xmlns:p14="http://schemas.microsoft.com/office/powerpoint/2010/main" val="3350893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ored Data 2">
            <a:extLst>
              <a:ext uri="{FF2B5EF4-FFF2-40B4-BE49-F238E27FC236}">
                <a16:creationId xmlns:a16="http://schemas.microsoft.com/office/drawing/2014/main" id="{649B106A-AE14-6B06-4F69-E4E7634FA958}"/>
              </a:ext>
            </a:extLst>
          </p:cNvPr>
          <p:cNvSpPr/>
          <p:nvPr/>
        </p:nvSpPr>
        <p:spPr>
          <a:xfrm>
            <a:off x="806085" y="2041216"/>
            <a:ext cx="2120113" cy="2775568"/>
          </a:xfrm>
          <a:prstGeom prst="flowChartOnlineStorag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ored Data 5">
            <a:extLst>
              <a:ext uri="{FF2B5EF4-FFF2-40B4-BE49-F238E27FC236}">
                <a16:creationId xmlns:a16="http://schemas.microsoft.com/office/drawing/2014/main" id="{3C9844D5-07FE-D154-E4A3-3C82FA1ED542}"/>
              </a:ext>
            </a:extLst>
          </p:cNvPr>
          <p:cNvSpPr/>
          <p:nvPr/>
        </p:nvSpPr>
        <p:spPr>
          <a:xfrm>
            <a:off x="3445249" y="2041216"/>
            <a:ext cx="2120113" cy="2775568"/>
          </a:xfrm>
          <a:prstGeom prst="flowChartOnlineStorag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ored Data 6">
            <a:extLst>
              <a:ext uri="{FF2B5EF4-FFF2-40B4-BE49-F238E27FC236}">
                <a16:creationId xmlns:a16="http://schemas.microsoft.com/office/drawing/2014/main" id="{00AC61E0-3BC7-AD4F-4DD4-C6C54498487E}"/>
              </a:ext>
            </a:extLst>
          </p:cNvPr>
          <p:cNvSpPr/>
          <p:nvPr/>
        </p:nvSpPr>
        <p:spPr>
          <a:xfrm>
            <a:off x="6295802" y="2041216"/>
            <a:ext cx="2120113" cy="2775568"/>
          </a:xfrm>
          <a:prstGeom prst="flowChartOnlineStorag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ored Data 7">
            <a:extLst>
              <a:ext uri="{FF2B5EF4-FFF2-40B4-BE49-F238E27FC236}">
                <a16:creationId xmlns:a16="http://schemas.microsoft.com/office/drawing/2014/main" id="{FBD24174-48DC-3BDF-1538-C0809A649E96}"/>
              </a:ext>
            </a:extLst>
          </p:cNvPr>
          <p:cNvSpPr/>
          <p:nvPr/>
        </p:nvSpPr>
        <p:spPr>
          <a:xfrm>
            <a:off x="9014727" y="2041216"/>
            <a:ext cx="2120113" cy="2775568"/>
          </a:xfrm>
          <a:prstGeom prst="flowChartOnlineStorag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ored Data 2">
            <a:extLst>
              <a:ext uri="{FF2B5EF4-FFF2-40B4-BE49-F238E27FC236}">
                <a16:creationId xmlns:a16="http://schemas.microsoft.com/office/drawing/2014/main" id="{B012ABA0-B5DE-C03D-E12F-50674E3B58AF}"/>
              </a:ext>
            </a:extLst>
          </p:cNvPr>
          <p:cNvSpPr/>
          <p:nvPr/>
        </p:nvSpPr>
        <p:spPr>
          <a:xfrm>
            <a:off x="12770040" y="2041216"/>
            <a:ext cx="2120113" cy="2775568"/>
          </a:xfrm>
          <a:prstGeom prst="flowChartOnlineStorag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B676E069-2C7E-6DB1-C4E4-457E07139BEF}"/>
              </a:ext>
            </a:extLst>
          </p:cNvPr>
          <p:cNvSpPr/>
          <p:nvPr/>
        </p:nvSpPr>
        <p:spPr>
          <a:xfrm>
            <a:off x="15409204" y="2041216"/>
            <a:ext cx="2120113" cy="2775568"/>
          </a:xfrm>
          <a:prstGeom prst="flowChartOnlineStorag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ored Data 31">
            <a:extLst>
              <a:ext uri="{FF2B5EF4-FFF2-40B4-BE49-F238E27FC236}">
                <a16:creationId xmlns:a16="http://schemas.microsoft.com/office/drawing/2014/main" id="{9D708F56-3F2F-8980-9771-CA8B7DDED6AB}"/>
              </a:ext>
            </a:extLst>
          </p:cNvPr>
          <p:cNvSpPr/>
          <p:nvPr/>
        </p:nvSpPr>
        <p:spPr>
          <a:xfrm>
            <a:off x="18259757" y="2041216"/>
            <a:ext cx="2120113" cy="2775568"/>
          </a:xfrm>
          <a:prstGeom prst="flowChartOnlineStorag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ored Data 35">
            <a:extLst>
              <a:ext uri="{FF2B5EF4-FFF2-40B4-BE49-F238E27FC236}">
                <a16:creationId xmlns:a16="http://schemas.microsoft.com/office/drawing/2014/main" id="{B77C50A8-36BC-66E7-8B45-4ADBD9314F91}"/>
              </a:ext>
            </a:extLst>
          </p:cNvPr>
          <p:cNvSpPr/>
          <p:nvPr/>
        </p:nvSpPr>
        <p:spPr>
          <a:xfrm>
            <a:off x="20978682" y="2041216"/>
            <a:ext cx="2120113" cy="277556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17A6FDE-0E1E-02FB-77CF-0FA78182BE04}"/>
              </a:ext>
            </a:extLst>
          </p:cNvPr>
          <p:cNvSpPr/>
          <p:nvPr/>
        </p:nvSpPr>
        <p:spPr>
          <a:xfrm>
            <a:off x="0" y="2896949"/>
            <a:ext cx="12192000" cy="1068148"/>
          </a:xfrm>
          <a:prstGeom prst="rect">
            <a:avLst/>
          </a:prstGeom>
          <a:gradFill>
            <a:gsLst>
              <a:gs pos="46000">
                <a:schemeClr val="accent1">
                  <a:lumMod val="5000"/>
                  <a:lumOff val="95000"/>
                </a:schemeClr>
              </a:gs>
              <a:gs pos="0">
                <a:schemeClr val="tx2">
                  <a:lumMod val="50000"/>
                </a:schemeClr>
              </a:gs>
              <a:gs pos="100000">
                <a:schemeClr val="tx2">
                  <a:lumMod val="50000"/>
                </a:schemeClr>
              </a:gs>
              <a:gs pos="5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DCC20F61-5A1B-398D-2E55-D5192A00FE4C}"/>
              </a:ext>
            </a:extLst>
          </p:cNvPr>
          <p:cNvSpPr/>
          <p:nvPr/>
        </p:nvSpPr>
        <p:spPr>
          <a:xfrm flipH="1">
            <a:off x="15708610" y="2041216"/>
            <a:ext cx="2120113" cy="2775568"/>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FC15A714-23B0-63BD-765A-C8CED205E95C}"/>
              </a:ext>
            </a:extLst>
          </p:cNvPr>
          <p:cNvSpPr/>
          <p:nvPr/>
        </p:nvSpPr>
        <p:spPr>
          <a:xfrm>
            <a:off x="16271005"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E82EDE00-666B-2957-4D74-997F9C87A785}"/>
              </a:ext>
            </a:extLst>
          </p:cNvPr>
          <p:cNvSpPr/>
          <p:nvPr/>
        </p:nvSpPr>
        <p:spPr>
          <a:xfrm>
            <a:off x="16040383"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Stored Data 32">
            <a:extLst>
              <a:ext uri="{FF2B5EF4-FFF2-40B4-BE49-F238E27FC236}">
                <a16:creationId xmlns:a16="http://schemas.microsoft.com/office/drawing/2014/main" id="{80E159B0-584C-0859-44BC-8E8D6D9699DF}"/>
              </a:ext>
            </a:extLst>
          </p:cNvPr>
          <p:cNvSpPr/>
          <p:nvPr/>
        </p:nvSpPr>
        <p:spPr>
          <a:xfrm flipH="1">
            <a:off x="18559163" y="2041216"/>
            <a:ext cx="2120113" cy="2775568"/>
          </a:xfrm>
          <a:prstGeom prst="flowChartOnlineStorag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F1EF9E4E-C8A9-8E07-DB5A-ACB3E3B6C549}"/>
              </a:ext>
            </a:extLst>
          </p:cNvPr>
          <p:cNvSpPr/>
          <p:nvPr/>
        </p:nvSpPr>
        <p:spPr>
          <a:xfrm>
            <a:off x="19121558"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F811E1A3-D7AD-DFB0-5BA2-17A782EC3B59}"/>
              </a:ext>
            </a:extLst>
          </p:cNvPr>
          <p:cNvSpPr/>
          <p:nvPr/>
        </p:nvSpPr>
        <p:spPr>
          <a:xfrm>
            <a:off x="18890936"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tored Data 36">
            <a:extLst>
              <a:ext uri="{FF2B5EF4-FFF2-40B4-BE49-F238E27FC236}">
                <a16:creationId xmlns:a16="http://schemas.microsoft.com/office/drawing/2014/main" id="{3DC6780D-32E4-EBB3-024F-6F16F234400E}"/>
              </a:ext>
            </a:extLst>
          </p:cNvPr>
          <p:cNvSpPr/>
          <p:nvPr/>
        </p:nvSpPr>
        <p:spPr>
          <a:xfrm flipH="1">
            <a:off x="21278088" y="2041216"/>
            <a:ext cx="2120113" cy="2775568"/>
          </a:xfrm>
          <a:prstGeom prst="flowChartOnlineStorag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9216BA99-5A9F-BA59-CCEC-D148FEB8D054}"/>
              </a:ext>
            </a:extLst>
          </p:cNvPr>
          <p:cNvSpPr/>
          <p:nvPr/>
        </p:nvSpPr>
        <p:spPr>
          <a:xfrm>
            <a:off x="21840483"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2DEEC9B3-9F94-F8B9-4A55-CE9807D29424}"/>
              </a:ext>
            </a:extLst>
          </p:cNvPr>
          <p:cNvSpPr/>
          <p:nvPr/>
        </p:nvSpPr>
        <p:spPr>
          <a:xfrm>
            <a:off x="21609861"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 name="Graphic 60" descr="Head with gears">
            <a:extLst>
              <a:ext uri="{FF2B5EF4-FFF2-40B4-BE49-F238E27FC236}">
                <a16:creationId xmlns:a16="http://schemas.microsoft.com/office/drawing/2014/main" id="{B1B92C58-AC8D-535E-C9C1-DF2D0FFAD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84816" y="4198673"/>
            <a:ext cx="514008" cy="514008"/>
          </a:xfrm>
          <a:prstGeom prst="rect">
            <a:avLst/>
          </a:prstGeom>
        </p:spPr>
      </p:pic>
      <p:pic>
        <p:nvPicPr>
          <p:cNvPr id="62" name="Graphic 61" descr="Research">
            <a:extLst>
              <a:ext uri="{FF2B5EF4-FFF2-40B4-BE49-F238E27FC236}">
                <a16:creationId xmlns:a16="http://schemas.microsoft.com/office/drawing/2014/main" id="{1D7FC34E-B7C5-6EE0-CEF3-50A716D8A1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15865" y="4198673"/>
            <a:ext cx="514008" cy="514008"/>
          </a:xfrm>
          <a:prstGeom prst="rect">
            <a:avLst/>
          </a:prstGeom>
        </p:spPr>
      </p:pic>
      <p:pic>
        <p:nvPicPr>
          <p:cNvPr id="63" name="Graphic 62" descr="Hourglass">
            <a:extLst>
              <a:ext uri="{FF2B5EF4-FFF2-40B4-BE49-F238E27FC236}">
                <a16:creationId xmlns:a16="http://schemas.microsoft.com/office/drawing/2014/main" id="{3E50D6B8-5408-75DF-B644-E6F14DA694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41698" y="4179657"/>
            <a:ext cx="514008" cy="514008"/>
          </a:xfrm>
          <a:prstGeom prst="rect">
            <a:avLst/>
          </a:prstGeom>
        </p:spPr>
      </p:pic>
      <p:sp>
        <p:nvSpPr>
          <p:cNvPr id="4" name="!!Stored Data 3">
            <a:extLst>
              <a:ext uri="{FF2B5EF4-FFF2-40B4-BE49-F238E27FC236}">
                <a16:creationId xmlns:a16="http://schemas.microsoft.com/office/drawing/2014/main" id="{B5D9E7B8-541D-D238-C62B-14C34387983A}"/>
              </a:ext>
            </a:extLst>
          </p:cNvPr>
          <p:cNvSpPr/>
          <p:nvPr/>
        </p:nvSpPr>
        <p:spPr>
          <a:xfrm flipH="1">
            <a:off x="13069446" y="2041216"/>
            <a:ext cx="2120113" cy="2775568"/>
          </a:xfrm>
          <a:prstGeom prst="flowChartOnlineStora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3FDBFD07-71C9-3E1A-60C3-06267BECFD96}"/>
              </a:ext>
            </a:extLst>
          </p:cNvPr>
          <p:cNvSpPr/>
          <p:nvPr/>
        </p:nvSpPr>
        <p:spPr>
          <a:xfrm>
            <a:off x="13631841"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818180E-937C-8734-830A-CF78B6A34AEA}"/>
              </a:ext>
            </a:extLst>
          </p:cNvPr>
          <p:cNvSpPr/>
          <p:nvPr/>
        </p:nvSpPr>
        <p:spPr>
          <a:xfrm>
            <a:off x="13401219"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0" name="Graphic 59" descr="Bullseye">
            <a:extLst>
              <a:ext uri="{FF2B5EF4-FFF2-40B4-BE49-F238E27FC236}">
                <a16:creationId xmlns:a16="http://schemas.microsoft.com/office/drawing/2014/main" id="{FD341AD0-6254-5256-66F4-D668E393AF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72498" y="4198673"/>
            <a:ext cx="514008" cy="514008"/>
          </a:xfrm>
          <a:prstGeom prst="rect">
            <a:avLst/>
          </a:prstGeom>
        </p:spPr>
      </p:pic>
      <p:sp>
        <p:nvSpPr>
          <p:cNvPr id="64" name="TextBox 63">
            <a:extLst>
              <a:ext uri="{FF2B5EF4-FFF2-40B4-BE49-F238E27FC236}">
                <a16:creationId xmlns:a16="http://schemas.microsoft.com/office/drawing/2014/main" id="{27F6152C-9E13-8DAD-301C-19ACCD158D66}"/>
              </a:ext>
            </a:extLst>
          </p:cNvPr>
          <p:cNvSpPr txBox="1"/>
          <p:nvPr/>
        </p:nvSpPr>
        <p:spPr>
          <a:xfrm>
            <a:off x="13979799" y="2013333"/>
            <a:ext cx="406707" cy="369332"/>
          </a:xfrm>
          <a:prstGeom prst="rect">
            <a:avLst/>
          </a:prstGeom>
          <a:noFill/>
        </p:spPr>
        <p:txBody>
          <a:bodyPr wrap="square" rtlCol="0">
            <a:spAutoFit/>
          </a:bodyPr>
          <a:lstStyle/>
          <a:p>
            <a:pPr algn="ctr"/>
            <a:r>
              <a:rPr lang="en-US" dirty="0">
                <a:solidFill>
                  <a:schemeClr val="bg1"/>
                </a:solidFill>
              </a:rPr>
              <a:t>1</a:t>
            </a:r>
          </a:p>
        </p:txBody>
      </p:sp>
      <p:sp>
        <p:nvSpPr>
          <p:cNvPr id="65" name="TextBox 64">
            <a:extLst>
              <a:ext uri="{FF2B5EF4-FFF2-40B4-BE49-F238E27FC236}">
                <a16:creationId xmlns:a16="http://schemas.microsoft.com/office/drawing/2014/main" id="{6DB7C6F3-A31B-F197-9741-134A4FCE3034}"/>
              </a:ext>
            </a:extLst>
          </p:cNvPr>
          <p:cNvSpPr txBox="1"/>
          <p:nvPr/>
        </p:nvSpPr>
        <p:spPr>
          <a:xfrm>
            <a:off x="16536989" y="2013333"/>
            <a:ext cx="406707" cy="369332"/>
          </a:xfrm>
          <a:prstGeom prst="rect">
            <a:avLst/>
          </a:prstGeom>
          <a:noFill/>
        </p:spPr>
        <p:txBody>
          <a:bodyPr wrap="square" rtlCol="0">
            <a:spAutoFit/>
          </a:bodyPr>
          <a:lstStyle/>
          <a:p>
            <a:pPr algn="ctr"/>
            <a:r>
              <a:rPr lang="en-US" dirty="0">
                <a:solidFill>
                  <a:schemeClr val="bg1"/>
                </a:solidFill>
              </a:rPr>
              <a:t>2</a:t>
            </a:r>
          </a:p>
        </p:txBody>
      </p:sp>
      <p:sp>
        <p:nvSpPr>
          <p:cNvPr id="66" name="TextBox 65">
            <a:extLst>
              <a:ext uri="{FF2B5EF4-FFF2-40B4-BE49-F238E27FC236}">
                <a16:creationId xmlns:a16="http://schemas.microsoft.com/office/drawing/2014/main" id="{6F7E2AE7-EB0B-07F7-BFDB-0C45F1C143DE}"/>
              </a:ext>
            </a:extLst>
          </p:cNvPr>
          <p:cNvSpPr txBox="1"/>
          <p:nvPr/>
        </p:nvSpPr>
        <p:spPr>
          <a:xfrm>
            <a:off x="19415865" y="2013333"/>
            <a:ext cx="406707" cy="369332"/>
          </a:xfrm>
          <a:prstGeom prst="rect">
            <a:avLst/>
          </a:prstGeom>
          <a:noFill/>
        </p:spPr>
        <p:txBody>
          <a:bodyPr wrap="square" rtlCol="0">
            <a:spAutoFit/>
          </a:bodyPr>
          <a:lstStyle/>
          <a:p>
            <a:pPr algn="ctr"/>
            <a:r>
              <a:rPr lang="en-US" dirty="0">
                <a:solidFill>
                  <a:schemeClr val="bg1"/>
                </a:solidFill>
              </a:rPr>
              <a:t>3</a:t>
            </a:r>
          </a:p>
        </p:txBody>
      </p:sp>
      <p:sp>
        <p:nvSpPr>
          <p:cNvPr id="67" name="TextBox 66">
            <a:extLst>
              <a:ext uri="{FF2B5EF4-FFF2-40B4-BE49-F238E27FC236}">
                <a16:creationId xmlns:a16="http://schemas.microsoft.com/office/drawing/2014/main" id="{07F434F4-5C11-6ED8-ECD4-9852818F17FF}"/>
              </a:ext>
            </a:extLst>
          </p:cNvPr>
          <p:cNvSpPr txBox="1"/>
          <p:nvPr/>
        </p:nvSpPr>
        <p:spPr>
          <a:xfrm>
            <a:off x="22088047" y="2013333"/>
            <a:ext cx="406707" cy="369332"/>
          </a:xfrm>
          <a:prstGeom prst="rect">
            <a:avLst/>
          </a:prstGeom>
          <a:noFill/>
        </p:spPr>
        <p:txBody>
          <a:bodyPr wrap="square" rtlCol="0">
            <a:spAutoFit/>
          </a:bodyPr>
          <a:lstStyle/>
          <a:p>
            <a:pPr algn="ctr"/>
            <a:r>
              <a:rPr lang="en-US" dirty="0">
                <a:solidFill>
                  <a:schemeClr val="bg1"/>
                </a:solidFill>
              </a:rPr>
              <a:t>4</a:t>
            </a:r>
          </a:p>
        </p:txBody>
      </p:sp>
      <p:sp>
        <p:nvSpPr>
          <p:cNvPr id="68" name="TextBox 10">
            <a:extLst>
              <a:ext uri="{FF2B5EF4-FFF2-40B4-BE49-F238E27FC236}">
                <a16:creationId xmlns:a16="http://schemas.microsoft.com/office/drawing/2014/main" id="{5ECE5F8A-8C2D-AD67-C912-FC2CF544A1B8}"/>
              </a:ext>
            </a:extLst>
          </p:cNvPr>
          <p:cNvSpPr txBox="1">
            <a:spLocks noChangeArrowheads="1"/>
          </p:cNvSpPr>
          <p:nvPr/>
        </p:nvSpPr>
        <p:spPr bwMode="auto">
          <a:xfrm>
            <a:off x="13498989"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69" name="CuadroTexto 39">
            <a:extLst>
              <a:ext uri="{FF2B5EF4-FFF2-40B4-BE49-F238E27FC236}">
                <a16:creationId xmlns:a16="http://schemas.microsoft.com/office/drawing/2014/main" id="{7D3C843D-50EF-DDC1-2BDD-00A112929295}"/>
              </a:ext>
            </a:extLst>
          </p:cNvPr>
          <p:cNvSpPr txBox="1"/>
          <p:nvPr/>
        </p:nvSpPr>
        <p:spPr>
          <a:xfrm>
            <a:off x="13498989"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0" name="TextBox 10">
            <a:extLst>
              <a:ext uri="{FF2B5EF4-FFF2-40B4-BE49-F238E27FC236}">
                <a16:creationId xmlns:a16="http://schemas.microsoft.com/office/drawing/2014/main" id="{B522D074-E81F-4E2F-45F2-BE022199E479}"/>
              </a:ext>
            </a:extLst>
          </p:cNvPr>
          <p:cNvSpPr txBox="1">
            <a:spLocks noChangeArrowheads="1"/>
          </p:cNvSpPr>
          <p:nvPr/>
        </p:nvSpPr>
        <p:spPr bwMode="auto">
          <a:xfrm>
            <a:off x="16120253"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71" name="CuadroTexto 39">
            <a:extLst>
              <a:ext uri="{FF2B5EF4-FFF2-40B4-BE49-F238E27FC236}">
                <a16:creationId xmlns:a16="http://schemas.microsoft.com/office/drawing/2014/main" id="{F9FC0E6F-B7DB-1ECB-F9BA-7D6900731787}"/>
              </a:ext>
            </a:extLst>
          </p:cNvPr>
          <p:cNvSpPr txBox="1"/>
          <p:nvPr/>
        </p:nvSpPr>
        <p:spPr>
          <a:xfrm>
            <a:off x="16120253"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2" name="TextBox 10">
            <a:extLst>
              <a:ext uri="{FF2B5EF4-FFF2-40B4-BE49-F238E27FC236}">
                <a16:creationId xmlns:a16="http://schemas.microsoft.com/office/drawing/2014/main" id="{416A8610-3532-83F2-F40A-E9F540B3E8B6}"/>
              </a:ext>
            </a:extLst>
          </p:cNvPr>
          <p:cNvSpPr txBox="1">
            <a:spLocks noChangeArrowheads="1"/>
          </p:cNvSpPr>
          <p:nvPr/>
        </p:nvSpPr>
        <p:spPr bwMode="auto">
          <a:xfrm>
            <a:off x="18970806"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73" name="CuadroTexto 39">
            <a:extLst>
              <a:ext uri="{FF2B5EF4-FFF2-40B4-BE49-F238E27FC236}">
                <a16:creationId xmlns:a16="http://schemas.microsoft.com/office/drawing/2014/main" id="{A66AB0E6-0EF1-8A0C-26C2-226C2169BD08}"/>
              </a:ext>
            </a:extLst>
          </p:cNvPr>
          <p:cNvSpPr txBox="1"/>
          <p:nvPr/>
        </p:nvSpPr>
        <p:spPr>
          <a:xfrm>
            <a:off x="18970806"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4" name="TextBox 10">
            <a:extLst>
              <a:ext uri="{FF2B5EF4-FFF2-40B4-BE49-F238E27FC236}">
                <a16:creationId xmlns:a16="http://schemas.microsoft.com/office/drawing/2014/main" id="{FFA30AAB-823A-450B-B15F-6BBB7815E35B}"/>
              </a:ext>
            </a:extLst>
          </p:cNvPr>
          <p:cNvSpPr txBox="1">
            <a:spLocks noChangeArrowheads="1"/>
          </p:cNvSpPr>
          <p:nvPr/>
        </p:nvSpPr>
        <p:spPr bwMode="auto">
          <a:xfrm>
            <a:off x="21619614"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75" name="CuadroTexto 39">
            <a:extLst>
              <a:ext uri="{FF2B5EF4-FFF2-40B4-BE49-F238E27FC236}">
                <a16:creationId xmlns:a16="http://schemas.microsoft.com/office/drawing/2014/main" id="{187255C9-4317-FB78-CBEA-9AC83D39DA70}"/>
              </a:ext>
            </a:extLst>
          </p:cNvPr>
          <p:cNvSpPr txBox="1"/>
          <p:nvPr/>
        </p:nvSpPr>
        <p:spPr>
          <a:xfrm>
            <a:off x="21619614"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76" name="TextBox 75">
            <a:extLst>
              <a:ext uri="{FF2B5EF4-FFF2-40B4-BE49-F238E27FC236}">
                <a16:creationId xmlns:a16="http://schemas.microsoft.com/office/drawing/2014/main" id="{1BF14862-D726-C533-5DBD-C28E6BB2DDC4}"/>
              </a:ext>
            </a:extLst>
          </p:cNvPr>
          <p:cNvSpPr txBox="1"/>
          <p:nvPr/>
        </p:nvSpPr>
        <p:spPr>
          <a:xfrm>
            <a:off x="3491840" y="648286"/>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
        <p:nvSpPr>
          <p:cNvPr id="10" name="Stored Data 9">
            <a:extLst>
              <a:ext uri="{FF2B5EF4-FFF2-40B4-BE49-F238E27FC236}">
                <a16:creationId xmlns:a16="http://schemas.microsoft.com/office/drawing/2014/main" id="{196CA1EF-3EB7-439E-9070-F78BDEE55B42}"/>
              </a:ext>
            </a:extLst>
          </p:cNvPr>
          <p:cNvSpPr/>
          <p:nvPr/>
        </p:nvSpPr>
        <p:spPr>
          <a:xfrm flipH="1">
            <a:off x="3744655" y="2041216"/>
            <a:ext cx="2120113" cy="2775568"/>
          </a:xfrm>
          <a:prstGeom prst="flowChartOnlineStorag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F6430DB5-C175-A19E-97B5-7505D6A8CC6F}"/>
              </a:ext>
            </a:extLst>
          </p:cNvPr>
          <p:cNvSpPr/>
          <p:nvPr/>
        </p:nvSpPr>
        <p:spPr>
          <a:xfrm>
            <a:off x="4307050"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B3950098-2302-0B03-07FD-0825C78178EA}"/>
              </a:ext>
            </a:extLst>
          </p:cNvPr>
          <p:cNvSpPr/>
          <p:nvPr/>
        </p:nvSpPr>
        <p:spPr>
          <a:xfrm>
            <a:off x="4076428"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Stored Data 12">
            <a:extLst>
              <a:ext uri="{FF2B5EF4-FFF2-40B4-BE49-F238E27FC236}">
                <a16:creationId xmlns:a16="http://schemas.microsoft.com/office/drawing/2014/main" id="{0C695F51-2550-FA39-D6C6-1CA777B3D687}"/>
              </a:ext>
            </a:extLst>
          </p:cNvPr>
          <p:cNvSpPr/>
          <p:nvPr/>
        </p:nvSpPr>
        <p:spPr>
          <a:xfrm flipH="1">
            <a:off x="6595208" y="2041216"/>
            <a:ext cx="2120113" cy="2775568"/>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48E6A91-0279-BFC8-C674-13DCF0A2017F}"/>
              </a:ext>
            </a:extLst>
          </p:cNvPr>
          <p:cNvSpPr/>
          <p:nvPr/>
        </p:nvSpPr>
        <p:spPr>
          <a:xfrm>
            <a:off x="7157603"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BE73139-2AD0-EEEB-79E8-153BE1BBE863}"/>
              </a:ext>
            </a:extLst>
          </p:cNvPr>
          <p:cNvSpPr/>
          <p:nvPr/>
        </p:nvSpPr>
        <p:spPr>
          <a:xfrm>
            <a:off x="6926981"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Stored Data 15">
            <a:extLst>
              <a:ext uri="{FF2B5EF4-FFF2-40B4-BE49-F238E27FC236}">
                <a16:creationId xmlns:a16="http://schemas.microsoft.com/office/drawing/2014/main" id="{81453C2D-786B-1D55-8569-3B2DA7CBF121}"/>
              </a:ext>
            </a:extLst>
          </p:cNvPr>
          <p:cNvSpPr/>
          <p:nvPr/>
        </p:nvSpPr>
        <p:spPr>
          <a:xfrm flipH="1">
            <a:off x="9314133" y="2041216"/>
            <a:ext cx="2120113" cy="2775568"/>
          </a:xfrm>
          <a:prstGeom prst="flowChartOnlineStora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49A4F0A-2E5B-82EA-47BE-7465115E9E95}"/>
              </a:ext>
            </a:extLst>
          </p:cNvPr>
          <p:cNvSpPr/>
          <p:nvPr/>
        </p:nvSpPr>
        <p:spPr>
          <a:xfrm>
            <a:off x="9876528"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83C8F1F-09C6-4CC0-9755-C6095793E36D}"/>
              </a:ext>
            </a:extLst>
          </p:cNvPr>
          <p:cNvSpPr/>
          <p:nvPr/>
        </p:nvSpPr>
        <p:spPr>
          <a:xfrm>
            <a:off x="9645906"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Stored Data 3">
            <a:extLst>
              <a:ext uri="{FF2B5EF4-FFF2-40B4-BE49-F238E27FC236}">
                <a16:creationId xmlns:a16="http://schemas.microsoft.com/office/drawing/2014/main" id="{3E5D8E9F-486F-D8CE-93E7-ED3E2CA87B18}"/>
              </a:ext>
            </a:extLst>
          </p:cNvPr>
          <p:cNvSpPr/>
          <p:nvPr/>
        </p:nvSpPr>
        <p:spPr>
          <a:xfrm flipH="1">
            <a:off x="1105491" y="2041216"/>
            <a:ext cx="2120113" cy="2775568"/>
          </a:xfrm>
          <a:prstGeom prst="flowChartOnlineStora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BC0D241D-A68E-56B9-5BC5-EAF8D8369319}"/>
              </a:ext>
            </a:extLst>
          </p:cNvPr>
          <p:cNvSpPr/>
          <p:nvPr/>
        </p:nvSpPr>
        <p:spPr>
          <a:xfrm>
            <a:off x="1667886" y="2041216"/>
            <a:ext cx="938677" cy="313566"/>
          </a:xfrm>
          <a:custGeom>
            <a:avLst/>
            <a:gdLst>
              <a:gd name="connsiteX0" fmla="*/ 0 w 938677"/>
              <a:gd name="connsiteY0" fmla="*/ 0 h 313566"/>
              <a:gd name="connsiteX1" fmla="*/ 727706 w 938677"/>
              <a:gd name="connsiteY1" fmla="*/ 0 h 313566"/>
              <a:gd name="connsiteX2" fmla="*/ 753644 w 938677"/>
              <a:gd name="connsiteY2" fmla="*/ 5142 h 313566"/>
              <a:gd name="connsiteX3" fmla="*/ 915130 w 938677"/>
              <a:gd name="connsiteY3" fmla="*/ 235019 h 313566"/>
              <a:gd name="connsiteX4" fmla="*/ 938677 w 938677"/>
              <a:gd name="connsiteY4" fmla="*/ 304171 h 313566"/>
              <a:gd name="connsiteX5" fmla="*/ 938677 w 938677"/>
              <a:gd name="connsiteY5" fmla="*/ 313566 h 313566"/>
              <a:gd name="connsiteX6" fmla="*/ 185857 w 938677"/>
              <a:gd name="connsiteY6" fmla="*/ 313566 h 313566"/>
              <a:gd name="connsiteX7" fmla="*/ 159800 w 938677"/>
              <a:gd name="connsiteY7" fmla="*/ 237044 h 313566"/>
              <a:gd name="connsiteX8" fmla="*/ 33414 w 938677"/>
              <a:gd name="connsiteY8" fmla="*/ 28201 h 313566"/>
              <a:gd name="connsiteX9" fmla="*/ 0 w 938677"/>
              <a:gd name="connsiteY9" fmla="*/ 8178 h 3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677" h="313566">
                <a:moveTo>
                  <a:pt x="0" y="0"/>
                </a:moveTo>
                <a:lnTo>
                  <a:pt x="727706" y="0"/>
                </a:lnTo>
                <a:lnTo>
                  <a:pt x="753644" y="5142"/>
                </a:lnTo>
                <a:cubicBezTo>
                  <a:pt x="813066" y="28836"/>
                  <a:pt x="868126" y="110309"/>
                  <a:pt x="915130" y="235019"/>
                </a:cubicBezTo>
                <a:lnTo>
                  <a:pt x="938677" y="304171"/>
                </a:lnTo>
                <a:lnTo>
                  <a:pt x="938677" y="313566"/>
                </a:lnTo>
                <a:lnTo>
                  <a:pt x="185857" y="313566"/>
                </a:lnTo>
                <a:lnTo>
                  <a:pt x="159800" y="237044"/>
                </a:lnTo>
                <a:cubicBezTo>
                  <a:pt x="122197" y="137276"/>
                  <a:pt x="79438" y="65180"/>
                  <a:pt x="33414" y="28201"/>
                </a:cubicBezTo>
                <a:lnTo>
                  <a:pt x="0" y="8178"/>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1496AF2D-7777-DB39-EF20-D711998FC884}"/>
              </a:ext>
            </a:extLst>
          </p:cNvPr>
          <p:cNvSpPr/>
          <p:nvPr/>
        </p:nvSpPr>
        <p:spPr>
          <a:xfrm>
            <a:off x="1437264" y="4094570"/>
            <a:ext cx="1456566" cy="722214"/>
          </a:xfrm>
          <a:custGeom>
            <a:avLst/>
            <a:gdLst>
              <a:gd name="connsiteX0" fmla="*/ 276357 w 1456566"/>
              <a:gd name="connsiteY0" fmla="*/ 0 h 722214"/>
              <a:gd name="connsiteX1" fmla="*/ 1456566 w 1456566"/>
              <a:gd name="connsiteY1" fmla="*/ 0 h 722214"/>
              <a:gd name="connsiteX2" fmla="*/ 1456566 w 1456566"/>
              <a:gd name="connsiteY2" fmla="*/ 43277 h 722214"/>
              <a:gd name="connsiteX3" fmla="*/ 1446199 w 1456566"/>
              <a:gd name="connsiteY3" fmla="*/ 110302 h 722214"/>
              <a:gd name="connsiteX4" fmla="*/ 1153116 w 1456566"/>
              <a:gd name="connsiteY4" fmla="*/ 722214 h 722214"/>
              <a:gd name="connsiteX5" fmla="*/ 0 w 1456566"/>
              <a:gd name="connsiteY5" fmla="*/ 722214 h 722214"/>
              <a:gd name="connsiteX6" fmla="*/ 0 w 1456566"/>
              <a:gd name="connsiteY6" fmla="*/ 715516 h 722214"/>
              <a:gd name="connsiteX7" fmla="*/ 2361 w 1456566"/>
              <a:gd name="connsiteY7" fmla="*/ 715048 h 722214"/>
              <a:gd name="connsiteX8" fmla="*/ 259296 w 1456566"/>
              <a:gd name="connsiteY8" fmla="*/ 110302 h 72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6" h="722214">
                <a:moveTo>
                  <a:pt x="276357" y="0"/>
                </a:moveTo>
                <a:lnTo>
                  <a:pt x="1456566" y="0"/>
                </a:lnTo>
                <a:lnTo>
                  <a:pt x="1456566" y="43277"/>
                </a:lnTo>
                <a:lnTo>
                  <a:pt x="1446199" y="110302"/>
                </a:lnTo>
                <a:cubicBezTo>
                  <a:pt x="1382701" y="479460"/>
                  <a:pt x="1275155" y="722214"/>
                  <a:pt x="1153116" y="722214"/>
                </a:cubicBezTo>
                <a:lnTo>
                  <a:pt x="0" y="722214"/>
                </a:lnTo>
                <a:lnTo>
                  <a:pt x="0" y="715516"/>
                </a:lnTo>
                <a:lnTo>
                  <a:pt x="2361" y="715048"/>
                </a:lnTo>
                <a:cubicBezTo>
                  <a:pt x="109321" y="672399"/>
                  <a:pt x="202148" y="442544"/>
                  <a:pt x="259296" y="11030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extLst>
              <a:ext uri="{FF2B5EF4-FFF2-40B4-BE49-F238E27FC236}">
                <a16:creationId xmlns:a16="http://schemas.microsoft.com/office/drawing/2014/main" id="{BDFB41F7-256F-9661-545C-FB8BD333B403}"/>
              </a:ext>
            </a:extLst>
          </p:cNvPr>
          <p:cNvSpPr txBox="1"/>
          <p:nvPr/>
        </p:nvSpPr>
        <p:spPr>
          <a:xfrm>
            <a:off x="2015844" y="2013333"/>
            <a:ext cx="406707" cy="369332"/>
          </a:xfrm>
          <a:prstGeom prst="rect">
            <a:avLst/>
          </a:prstGeom>
          <a:noFill/>
        </p:spPr>
        <p:txBody>
          <a:bodyPr wrap="square" rtlCol="0">
            <a:spAutoFit/>
          </a:bodyPr>
          <a:lstStyle/>
          <a:p>
            <a:pPr algn="ctr"/>
            <a:r>
              <a:rPr lang="en-US" dirty="0">
                <a:solidFill>
                  <a:schemeClr val="bg1"/>
                </a:solidFill>
              </a:rPr>
              <a:t>5</a:t>
            </a:r>
          </a:p>
        </p:txBody>
      </p:sp>
      <p:sp>
        <p:nvSpPr>
          <p:cNvPr id="40" name="TextBox 39">
            <a:extLst>
              <a:ext uri="{FF2B5EF4-FFF2-40B4-BE49-F238E27FC236}">
                <a16:creationId xmlns:a16="http://schemas.microsoft.com/office/drawing/2014/main" id="{33FD5652-3E83-4446-4E9E-D560095FBBDA}"/>
              </a:ext>
            </a:extLst>
          </p:cNvPr>
          <p:cNvSpPr txBox="1"/>
          <p:nvPr/>
        </p:nvSpPr>
        <p:spPr>
          <a:xfrm>
            <a:off x="4573034" y="2013333"/>
            <a:ext cx="406707" cy="369332"/>
          </a:xfrm>
          <a:prstGeom prst="rect">
            <a:avLst/>
          </a:prstGeom>
          <a:noFill/>
        </p:spPr>
        <p:txBody>
          <a:bodyPr wrap="square" rtlCol="0">
            <a:spAutoFit/>
          </a:bodyPr>
          <a:lstStyle/>
          <a:p>
            <a:pPr algn="ctr"/>
            <a:r>
              <a:rPr lang="en-US" dirty="0">
                <a:solidFill>
                  <a:schemeClr val="bg1"/>
                </a:solidFill>
              </a:rPr>
              <a:t>6</a:t>
            </a:r>
          </a:p>
        </p:txBody>
      </p:sp>
      <p:sp>
        <p:nvSpPr>
          <p:cNvPr id="41" name="TextBox 40">
            <a:extLst>
              <a:ext uri="{FF2B5EF4-FFF2-40B4-BE49-F238E27FC236}">
                <a16:creationId xmlns:a16="http://schemas.microsoft.com/office/drawing/2014/main" id="{424084E3-6147-44E8-FAA1-BA4CC67EFE46}"/>
              </a:ext>
            </a:extLst>
          </p:cNvPr>
          <p:cNvSpPr txBox="1"/>
          <p:nvPr/>
        </p:nvSpPr>
        <p:spPr>
          <a:xfrm>
            <a:off x="7451910" y="2013333"/>
            <a:ext cx="406707" cy="369332"/>
          </a:xfrm>
          <a:prstGeom prst="rect">
            <a:avLst/>
          </a:prstGeom>
          <a:noFill/>
        </p:spPr>
        <p:txBody>
          <a:bodyPr wrap="square" rtlCol="0">
            <a:spAutoFit/>
          </a:bodyPr>
          <a:lstStyle/>
          <a:p>
            <a:pPr algn="ctr"/>
            <a:r>
              <a:rPr lang="en-US" dirty="0">
                <a:solidFill>
                  <a:schemeClr val="bg1"/>
                </a:solidFill>
              </a:rPr>
              <a:t>7</a:t>
            </a:r>
          </a:p>
        </p:txBody>
      </p:sp>
      <p:sp>
        <p:nvSpPr>
          <p:cNvPr id="42" name="TextBox 41">
            <a:extLst>
              <a:ext uri="{FF2B5EF4-FFF2-40B4-BE49-F238E27FC236}">
                <a16:creationId xmlns:a16="http://schemas.microsoft.com/office/drawing/2014/main" id="{AEA181B4-5B4A-D52C-BFDE-3FA2FA311758}"/>
              </a:ext>
            </a:extLst>
          </p:cNvPr>
          <p:cNvSpPr txBox="1"/>
          <p:nvPr/>
        </p:nvSpPr>
        <p:spPr>
          <a:xfrm>
            <a:off x="10124092" y="2013333"/>
            <a:ext cx="406707" cy="369332"/>
          </a:xfrm>
          <a:prstGeom prst="rect">
            <a:avLst/>
          </a:prstGeom>
          <a:noFill/>
        </p:spPr>
        <p:txBody>
          <a:bodyPr wrap="square" rtlCol="0">
            <a:spAutoFit/>
          </a:bodyPr>
          <a:lstStyle/>
          <a:p>
            <a:pPr algn="ctr"/>
            <a:r>
              <a:rPr lang="en-US" dirty="0">
                <a:solidFill>
                  <a:schemeClr val="bg1"/>
                </a:solidFill>
              </a:rPr>
              <a:t>8</a:t>
            </a:r>
          </a:p>
        </p:txBody>
      </p:sp>
      <p:sp>
        <p:nvSpPr>
          <p:cNvPr id="43" name="TextBox 10">
            <a:extLst>
              <a:ext uri="{FF2B5EF4-FFF2-40B4-BE49-F238E27FC236}">
                <a16:creationId xmlns:a16="http://schemas.microsoft.com/office/drawing/2014/main" id="{9DD6848F-7942-3FA5-6E2E-3967D0E3AAD8}"/>
              </a:ext>
            </a:extLst>
          </p:cNvPr>
          <p:cNvSpPr txBox="1">
            <a:spLocks noChangeArrowheads="1"/>
          </p:cNvSpPr>
          <p:nvPr/>
        </p:nvSpPr>
        <p:spPr bwMode="auto">
          <a:xfrm>
            <a:off x="1535034"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4" name="CuadroTexto 39">
            <a:extLst>
              <a:ext uri="{FF2B5EF4-FFF2-40B4-BE49-F238E27FC236}">
                <a16:creationId xmlns:a16="http://schemas.microsoft.com/office/drawing/2014/main" id="{676559A6-3B5C-77AE-9894-49538E95C5BD}"/>
              </a:ext>
            </a:extLst>
          </p:cNvPr>
          <p:cNvSpPr txBox="1"/>
          <p:nvPr/>
        </p:nvSpPr>
        <p:spPr>
          <a:xfrm>
            <a:off x="1535034"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45" name="TextBox 10">
            <a:extLst>
              <a:ext uri="{FF2B5EF4-FFF2-40B4-BE49-F238E27FC236}">
                <a16:creationId xmlns:a16="http://schemas.microsoft.com/office/drawing/2014/main" id="{4BA2D4FD-5B55-3E74-E1CA-4334A79589FC}"/>
              </a:ext>
            </a:extLst>
          </p:cNvPr>
          <p:cNvSpPr txBox="1">
            <a:spLocks noChangeArrowheads="1"/>
          </p:cNvSpPr>
          <p:nvPr/>
        </p:nvSpPr>
        <p:spPr bwMode="auto">
          <a:xfrm>
            <a:off x="4156298"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6" name="CuadroTexto 39">
            <a:extLst>
              <a:ext uri="{FF2B5EF4-FFF2-40B4-BE49-F238E27FC236}">
                <a16:creationId xmlns:a16="http://schemas.microsoft.com/office/drawing/2014/main" id="{32C90E6B-8399-DB00-D28D-246E087A8A2D}"/>
              </a:ext>
            </a:extLst>
          </p:cNvPr>
          <p:cNvSpPr txBox="1"/>
          <p:nvPr/>
        </p:nvSpPr>
        <p:spPr>
          <a:xfrm>
            <a:off x="4156298"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sp>
        <p:nvSpPr>
          <p:cNvPr id="47" name="TextBox 10">
            <a:extLst>
              <a:ext uri="{FF2B5EF4-FFF2-40B4-BE49-F238E27FC236}">
                <a16:creationId xmlns:a16="http://schemas.microsoft.com/office/drawing/2014/main" id="{B24C35AE-5F9E-BE67-6C2E-1C1B16D547A3}"/>
              </a:ext>
            </a:extLst>
          </p:cNvPr>
          <p:cNvSpPr txBox="1">
            <a:spLocks noChangeArrowheads="1"/>
          </p:cNvSpPr>
          <p:nvPr/>
        </p:nvSpPr>
        <p:spPr bwMode="auto">
          <a:xfrm>
            <a:off x="7006851"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tx2"/>
                </a:solidFill>
                <a:latin typeface="Arial" panose="020B0604020202020204" pitchFamily="34" charset="0"/>
                <a:cs typeface="Arial" panose="020B0604020202020204" pitchFamily="34" charset="0"/>
              </a:rPr>
              <a:t>Lorem ipsum </a:t>
            </a:r>
            <a:r>
              <a:rPr lang="es-CO" sz="1200" dirty="0">
                <a:solidFill>
                  <a:schemeClr val="tx2"/>
                </a:solidFill>
                <a:latin typeface="Arial" panose="020B0604020202020204" pitchFamily="34" charset="0"/>
                <a:cs typeface="Arial" panose="020B0604020202020204" pitchFamily="34" charset="0"/>
              </a:rPr>
              <a:t>dolor sit amet, consectetur adipiscing elit.  Fusce convallis magna non.</a:t>
            </a:r>
          </a:p>
        </p:txBody>
      </p:sp>
      <p:sp>
        <p:nvSpPr>
          <p:cNvPr id="48" name="CuadroTexto 39">
            <a:extLst>
              <a:ext uri="{FF2B5EF4-FFF2-40B4-BE49-F238E27FC236}">
                <a16:creationId xmlns:a16="http://schemas.microsoft.com/office/drawing/2014/main" id="{9190595F-18C2-A9BB-897C-174A9613EF21}"/>
              </a:ext>
            </a:extLst>
          </p:cNvPr>
          <p:cNvSpPr txBox="1"/>
          <p:nvPr/>
        </p:nvSpPr>
        <p:spPr>
          <a:xfrm>
            <a:off x="7006851" y="2442071"/>
            <a:ext cx="1479181" cy="584775"/>
          </a:xfrm>
          <a:prstGeom prst="rect">
            <a:avLst/>
          </a:prstGeom>
          <a:noFill/>
        </p:spPr>
        <p:txBody>
          <a:bodyPr wrap="square" rtlCol="0">
            <a:spAutoFit/>
          </a:bodyPr>
          <a:lstStyle/>
          <a:p>
            <a:pPr algn="ctr"/>
            <a:r>
              <a:rPr lang="en-US" sz="1600" b="1" dirty="0">
                <a:solidFill>
                  <a:schemeClr val="tx2"/>
                </a:solidFill>
              </a:rPr>
              <a:t>YOUR TITLE HERE</a:t>
            </a:r>
          </a:p>
        </p:txBody>
      </p:sp>
      <p:sp>
        <p:nvSpPr>
          <p:cNvPr id="49" name="TextBox 10">
            <a:extLst>
              <a:ext uri="{FF2B5EF4-FFF2-40B4-BE49-F238E27FC236}">
                <a16:creationId xmlns:a16="http://schemas.microsoft.com/office/drawing/2014/main" id="{9106D11A-A399-4CA7-8B4E-E7728856C255}"/>
              </a:ext>
            </a:extLst>
          </p:cNvPr>
          <p:cNvSpPr txBox="1">
            <a:spLocks noChangeArrowheads="1"/>
          </p:cNvSpPr>
          <p:nvPr/>
        </p:nvSpPr>
        <p:spPr bwMode="auto">
          <a:xfrm>
            <a:off x="9655659" y="3054729"/>
            <a:ext cx="1638352"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50" name="CuadroTexto 39">
            <a:extLst>
              <a:ext uri="{FF2B5EF4-FFF2-40B4-BE49-F238E27FC236}">
                <a16:creationId xmlns:a16="http://schemas.microsoft.com/office/drawing/2014/main" id="{2CB556BA-B2FD-6B0F-19E6-42B32316E090}"/>
              </a:ext>
            </a:extLst>
          </p:cNvPr>
          <p:cNvSpPr txBox="1"/>
          <p:nvPr/>
        </p:nvSpPr>
        <p:spPr>
          <a:xfrm>
            <a:off x="9655659" y="2442071"/>
            <a:ext cx="1479181" cy="584775"/>
          </a:xfrm>
          <a:prstGeom prst="rect">
            <a:avLst/>
          </a:prstGeom>
          <a:noFill/>
        </p:spPr>
        <p:txBody>
          <a:bodyPr wrap="square" rtlCol="0">
            <a:spAutoFit/>
          </a:bodyPr>
          <a:lstStyle/>
          <a:p>
            <a:pPr algn="ctr"/>
            <a:r>
              <a:rPr lang="en-US" sz="1600" b="1" dirty="0">
                <a:solidFill>
                  <a:schemeClr val="bg1"/>
                </a:solidFill>
              </a:rPr>
              <a:t>YOUR TITLE HERE</a:t>
            </a:r>
          </a:p>
        </p:txBody>
      </p:sp>
      <p:pic>
        <p:nvPicPr>
          <p:cNvPr id="52" name="Graphic 51" descr="Bar chart">
            <a:extLst>
              <a:ext uri="{FF2B5EF4-FFF2-40B4-BE49-F238E27FC236}">
                <a16:creationId xmlns:a16="http://schemas.microsoft.com/office/drawing/2014/main" id="{BD68673D-315C-2806-D27F-0728214E82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25153" y="4040359"/>
            <a:ext cx="722214" cy="722214"/>
          </a:xfrm>
          <a:prstGeom prst="rect">
            <a:avLst/>
          </a:prstGeom>
        </p:spPr>
      </p:pic>
      <p:pic>
        <p:nvPicPr>
          <p:cNvPr id="54" name="Graphic 53" descr="Video camera">
            <a:extLst>
              <a:ext uri="{FF2B5EF4-FFF2-40B4-BE49-F238E27FC236}">
                <a16:creationId xmlns:a16="http://schemas.microsoft.com/office/drawing/2014/main" id="{F1F07353-4D39-D6C6-BB1A-7D6E738650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93016" y="4072638"/>
            <a:ext cx="722214" cy="722214"/>
          </a:xfrm>
          <a:prstGeom prst="rect">
            <a:avLst/>
          </a:prstGeom>
        </p:spPr>
      </p:pic>
      <p:pic>
        <p:nvPicPr>
          <p:cNvPr id="56" name="Graphic 55" descr="Meeting">
            <a:extLst>
              <a:ext uri="{FF2B5EF4-FFF2-40B4-BE49-F238E27FC236}">
                <a16:creationId xmlns:a16="http://schemas.microsoft.com/office/drawing/2014/main" id="{9CA6121B-B84D-CE44-2FDA-8D7229F581B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49929" y="4108512"/>
            <a:ext cx="722214" cy="722214"/>
          </a:xfrm>
          <a:prstGeom prst="rect">
            <a:avLst/>
          </a:prstGeom>
        </p:spPr>
      </p:pic>
      <p:pic>
        <p:nvPicPr>
          <p:cNvPr id="58" name="Graphic 57" descr="Ribbon">
            <a:extLst>
              <a:ext uri="{FF2B5EF4-FFF2-40B4-BE49-F238E27FC236}">
                <a16:creationId xmlns:a16="http://schemas.microsoft.com/office/drawing/2014/main" id="{D3D7879E-C448-A050-E47D-0E1CD5FF21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78967" y="4122453"/>
            <a:ext cx="722214" cy="722214"/>
          </a:xfrm>
          <a:prstGeom prst="rect">
            <a:avLst/>
          </a:prstGeom>
        </p:spPr>
      </p:pic>
    </p:spTree>
    <p:extLst>
      <p:ext uri="{BB962C8B-B14F-4D97-AF65-F5344CB8AC3E}">
        <p14:creationId xmlns:p14="http://schemas.microsoft.com/office/powerpoint/2010/main" val="1298053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976E2D-0415-2068-EF8E-1565E761369F}"/>
              </a:ext>
            </a:extLst>
          </p:cNvPr>
          <p:cNvSpPr/>
          <p:nvPr/>
        </p:nvSpPr>
        <p:spPr>
          <a:xfrm>
            <a:off x="3354294" y="2993667"/>
            <a:ext cx="1295400" cy="234564"/>
          </a:xfrm>
          <a:prstGeom prst="rect">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BD3FB-7790-80A9-409E-97932AD00209}"/>
              </a:ext>
            </a:extLst>
          </p:cNvPr>
          <p:cNvSpPr/>
          <p:nvPr/>
        </p:nvSpPr>
        <p:spPr>
          <a:xfrm>
            <a:off x="3354294" y="2711396"/>
            <a:ext cx="1295400" cy="234564"/>
          </a:xfrm>
          <a:prstGeom prst="rect">
            <a:avLst/>
          </a:prstGeom>
          <a:solidFill>
            <a:srgbClr val="6FA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682733-04B0-4DCB-A2DC-EEB2E7D9275F}"/>
              </a:ext>
            </a:extLst>
          </p:cNvPr>
          <p:cNvSpPr/>
          <p:nvPr/>
        </p:nvSpPr>
        <p:spPr>
          <a:xfrm>
            <a:off x="3354294" y="3852408"/>
            <a:ext cx="1295400" cy="2345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F82F98-FB04-F91D-B217-2444F4FFEDD0}"/>
              </a:ext>
            </a:extLst>
          </p:cNvPr>
          <p:cNvSpPr/>
          <p:nvPr/>
        </p:nvSpPr>
        <p:spPr>
          <a:xfrm>
            <a:off x="3354294" y="3570137"/>
            <a:ext cx="1295400" cy="234564"/>
          </a:xfrm>
          <a:prstGeom prst="rect">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8513D0-F07E-FAB1-D49A-1D13694DF55A}"/>
              </a:ext>
            </a:extLst>
          </p:cNvPr>
          <p:cNvSpPr/>
          <p:nvPr/>
        </p:nvSpPr>
        <p:spPr>
          <a:xfrm>
            <a:off x="4027336" y="3287865"/>
            <a:ext cx="622358" cy="23456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250CB128-E7B5-DA93-A257-EE9315B097CE}"/>
              </a:ext>
            </a:extLst>
          </p:cNvPr>
          <p:cNvSpPr/>
          <p:nvPr/>
        </p:nvSpPr>
        <p:spPr>
          <a:xfrm rot="18900000">
            <a:off x="1614488" y="2221706"/>
            <a:ext cx="2414587" cy="2414587"/>
          </a:xfrm>
          <a:prstGeom prst="roundRect">
            <a:avLst/>
          </a:prstGeom>
          <a:solidFill>
            <a:schemeClr val="bg1">
              <a:lumMod val="95000"/>
            </a:schemeClr>
          </a:solidFill>
          <a:ln>
            <a:noFill/>
          </a:ln>
          <a:effectLst>
            <a:outerShdw blurRad="264963" dist="2976" dir="102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 Same Side Corner Rectangle 3">
            <a:extLst>
              <a:ext uri="{FF2B5EF4-FFF2-40B4-BE49-F238E27FC236}">
                <a16:creationId xmlns:a16="http://schemas.microsoft.com/office/drawing/2014/main" id="{3F7D6A7F-5027-DCD1-644D-9E43B4515D80}"/>
              </a:ext>
            </a:extLst>
          </p:cNvPr>
          <p:cNvSpPr/>
          <p:nvPr/>
        </p:nvSpPr>
        <p:spPr>
          <a:xfrm rot="5400000">
            <a:off x="5581649" y="445279"/>
            <a:ext cx="1028702" cy="1295400"/>
          </a:xfrm>
          <a:prstGeom prst="round2SameRect">
            <a:avLst>
              <a:gd name="adj1" fmla="val 50000"/>
              <a:gd name="adj2" fmla="val 0"/>
            </a:avLst>
          </a:prstGeom>
          <a:solidFill>
            <a:srgbClr val="8AC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a:extLst>
              <a:ext uri="{FF2B5EF4-FFF2-40B4-BE49-F238E27FC236}">
                <a16:creationId xmlns:a16="http://schemas.microsoft.com/office/drawing/2014/main" id="{27AF5EB4-F45D-E07E-D7F1-91FD51E43F1F}"/>
              </a:ext>
            </a:extLst>
          </p:cNvPr>
          <p:cNvSpPr/>
          <p:nvPr/>
        </p:nvSpPr>
        <p:spPr>
          <a:xfrm rot="5400000">
            <a:off x="5581649" y="1588279"/>
            <a:ext cx="1028702" cy="1295400"/>
          </a:xfrm>
          <a:prstGeom prst="round2SameRect">
            <a:avLst>
              <a:gd name="adj1" fmla="val 50000"/>
              <a:gd name="adj2" fmla="val 0"/>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a:extLst>
              <a:ext uri="{FF2B5EF4-FFF2-40B4-BE49-F238E27FC236}">
                <a16:creationId xmlns:a16="http://schemas.microsoft.com/office/drawing/2014/main" id="{84556F29-2F94-FF8B-8196-9B0A5764920F}"/>
              </a:ext>
            </a:extLst>
          </p:cNvPr>
          <p:cNvSpPr/>
          <p:nvPr/>
        </p:nvSpPr>
        <p:spPr>
          <a:xfrm rot="5400000">
            <a:off x="5581649" y="2759854"/>
            <a:ext cx="1028702" cy="1295400"/>
          </a:xfrm>
          <a:prstGeom prst="round2SameRect">
            <a:avLst>
              <a:gd name="adj1" fmla="val 50000"/>
              <a:gd name="adj2" fmla="val 0"/>
            </a:avLst>
          </a:prstGeom>
          <a:solidFill>
            <a:srgbClr val="FF8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9">
            <a:extLst>
              <a:ext uri="{FF2B5EF4-FFF2-40B4-BE49-F238E27FC236}">
                <a16:creationId xmlns:a16="http://schemas.microsoft.com/office/drawing/2014/main" id="{D5CC1B47-936B-71F7-C10E-A4459B8F7DF8}"/>
              </a:ext>
            </a:extLst>
          </p:cNvPr>
          <p:cNvSpPr/>
          <p:nvPr/>
        </p:nvSpPr>
        <p:spPr>
          <a:xfrm rot="5400000">
            <a:off x="5581649" y="3931429"/>
            <a:ext cx="1028702" cy="1295400"/>
          </a:xfrm>
          <a:prstGeom prst="round2SameRect">
            <a:avLst>
              <a:gd name="adj1" fmla="val 50000"/>
              <a:gd name="adj2" fmla="val 0"/>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a:extLst>
              <a:ext uri="{FF2B5EF4-FFF2-40B4-BE49-F238E27FC236}">
                <a16:creationId xmlns:a16="http://schemas.microsoft.com/office/drawing/2014/main" id="{BE9F676F-2E87-686E-5F34-F12A424CB403}"/>
              </a:ext>
            </a:extLst>
          </p:cNvPr>
          <p:cNvSpPr/>
          <p:nvPr/>
        </p:nvSpPr>
        <p:spPr>
          <a:xfrm rot="5400000">
            <a:off x="5581649" y="5074429"/>
            <a:ext cx="1028702" cy="1295400"/>
          </a:xfrm>
          <a:prstGeom prst="round2Same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AB0DE976-FE5E-A8C7-B657-2EB5D520B496}"/>
              </a:ext>
            </a:extLst>
          </p:cNvPr>
          <p:cNvSpPr/>
          <p:nvPr/>
        </p:nvSpPr>
        <p:spPr>
          <a:xfrm rot="16200000">
            <a:off x="4534646" y="3008251"/>
            <a:ext cx="1028702" cy="798606"/>
          </a:xfrm>
          <a:prstGeom prst="trapezoid">
            <a:avLst>
              <a:gd name="adj" fmla="val 49696"/>
            </a:avLst>
          </a:prstGeom>
          <a:solidFill>
            <a:srgbClr val="CD6F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960B66D1-1ACD-8BA3-DEB0-666E03E4C81D}"/>
              </a:ext>
            </a:extLst>
          </p:cNvPr>
          <p:cNvSpPr/>
          <p:nvPr/>
        </p:nvSpPr>
        <p:spPr>
          <a:xfrm rot="16200000">
            <a:off x="4287147" y="3934461"/>
            <a:ext cx="1523697" cy="798606"/>
          </a:xfrm>
          <a:custGeom>
            <a:avLst/>
            <a:gdLst>
              <a:gd name="connsiteX0" fmla="*/ 1520522 w 1520522"/>
              <a:gd name="connsiteY0" fmla="*/ 0 h 798606"/>
              <a:gd name="connsiteX1" fmla="*/ 1031279 w 1520522"/>
              <a:gd name="connsiteY1" fmla="*/ 793445 h 798606"/>
              <a:gd name="connsiteX2" fmla="*/ 1038801 w 1520522"/>
              <a:gd name="connsiteY2" fmla="*/ 798606 h 798606"/>
              <a:gd name="connsiteX3" fmla="*/ 0 w 1520522"/>
              <a:gd name="connsiteY3" fmla="*/ 798606 h 798606"/>
              <a:gd name="connsiteX4" fmla="*/ 1293510 w 1520522"/>
              <a:gd name="connsiteY4" fmla="*/ 0 h 798606"/>
              <a:gd name="connsiteX0" fmla="*/ 1523697 w 1523697"/>
              <a:gd name="connsiteY0" fmla="*/ 0 h 798606"/>
              <a:gd name="connsiteX1" fmla="*/ 1031279 w 1523697"/>
              <a:gd name="connsiteY1" fmla="*/ 793445 h 798606"/>
              <a:gd name="connsiteX2" fmla="*/ 1038801 w 1523697"/>
              <a:gd name="connsiteY2" fmla="*/ 798606 h 798606"/>
              <a:gd name="connsiteX3" fmla="*/ 0 w 1523697"/>
              <a:gd name="connsiteY3" fmla="*/ 798606 h 798606"/>
              <a:gd name="connsiteX4" fmla="*/ 1293510 w 1523697"/>
              <a:gd name="connsiteY4" fmla="*/ 0 h 798606"/>
              <a:gd name="connsiteX5" fmla="*/ 1523697 w 1523697"/>
              <a:gd name="connsiteY5" fmla="*/ 0 h 7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697" h="798606">
                <a:moveTo>
                  <a:pt x="1523697" y="0"/>
                </a:moveTo>
                <a:lnTo>
                  <a:pt x="1031279" y="793445"/>
                </a:lnTo>
                <a:lnTo>
                  <a:pt x="1038801" y="798606"/>
                </a:lnTo>
                <a:lnTo>
                  <a:pt x="0" y="798606"/>
                </a:lnTo>
                <a:lnTo>
                  <a:pt x="1293510" y="0"/>
                </a:lnTo>
                <a:lnTo>
                  <a:pt x="1523697" y="0"/>
                </a:lnTo>
                <a:close/>
              </a:path>
            </a:pathLst>
          </a:custGeom>
          <a:solidFill>
            <a:srgbClr val="00B5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0011A232-FD11-9C35-A003-69B42E660730}"/>
              </a:ext>
            </a:extLst>
          </p:cNvPr>
          <p:cNvSpPr/>
          <p:nvPr/>
        </p:nvSpPr>
        <p:spPr>
          <a:xfrm rot="5400000" flipV="1">
            <a:off x="4287149" y="2082040"/>
            <a:ext cx="1523697" cy="798606"/>
          </a:xfrm>
          <a:custGeom>
            <a:avLst/>
            <a:gdLst>
              <a:gd name="connsiteX0" fmla="*/ 1520522 w 1520522"/>
              <a:gd name="connsiteY0" fmla="*/ 0 h 798606"/>
              <a:gd name="connsiteX1" fmla="*/ 1031279 w 1520522"/>
              <a:gd name="connsiteY1" fmla="*/ 793445 h 798606"/>
              <a:gd name="connsiteX2" fmla="*/ 1038801 w 1520522"/>
              <a:gd name="connsiteY2" fmla="*/ 798606 h 798606"/>
              <a:gd name="connsiteX3" fmla="*/ 0 w 1520522"/>
              <a:gd name="connsiteY3" fmla="*/ 798606 h 798606"/>
              <a:gd name="connsiteX4" fmla="*/ 1293510 w 1520522"/>
              <a:gd name="connsiteY4" fmla="*/ 0 h 798606"/>
              <a:gd name="connsiteX0" fmla="*/ 1523697 w 1523697"/>
              <a:gd name="connsiteY0" fmla="*/ 0 h 798606"/>
              <a:gd name="connsiteX1" fmla="*/ 1031279 w 1523697"/>
              <a:gd name="connsiteY1" fmla="*/ 793445 h 798606"/>
              <a:gd name="connsiteX2" fmla="*/ 1038801 w 1523697"/>
              <a:gd name="connsiteY2" fmla="*/ 798606 h 798606"/>
              <a:gd name="connsiteX3" fmla="*/ 0 w 1523697"/>
              <a:gd name="connsiteY3" fmla="*/ 798606 h 798606"/>
              <a:gd name="connsiteX4" fmla="*/ 1293510 w 1523697"/>
              <a:gd name="connsiteY4" fmla="*/ 0 h 798606"/>
              <a:gd name="connsiteX5" fmla="*/ 1523697 w 1523697"/>
              <a:gd name="connsiteY5" fmla="*/ 0 h 7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697" h="798606">
                <a:moveTo>
                  <a:pt x="1523697" y="0"/>
                </a:moveTo>
                <a:lnTo>
                  <a:pt x="1031279" y="793445"/>
                </a:lnTo>
                <a:lnTo>
                  <a:pt x="1038801" y="798606"/>
                </a:lnTo>
                <a:lnTo>
                  <a:pt x="0" y="798606"/>
                </a:lnTo>
                <a:lnTo>
                  <a:pt x="1293510" y="0"/>
                </a:lnTo>
                <a:lnTo>
                  <a:pt x="1523697" y="0"/>
                </a:lnTo>
                <a:close/>
              </a:path>
            </a:pathLst>
          </a:custGeom>
          <a:solidFill>
            <a:srgbClr val="941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09D2E39D-AEA0-93C0-4EEC-2DECD1CADD28}"/>
              </a:ext>
            </a:extLst>
          </p:cNvPr>
          <p:cNvSpPr/>
          <p:nvPr/>
        </p:nvSpPr>
        <p:spPr>
          <a:xfrm rot="16200000">
            <a:off x="3855341" y="4644634"/>
            <a:ext cx="2387313" cy="798606"/>
          </a:xfrm>
          <a:custGeom>
            <a:avLst/>
            <a:gdLst>
              <a:gd name="connsiteX0" fmla="*/ 2387313 w 2387313"/>
              <a:gd name="connsiteY0" fmla="*/ 0 h 798606"/>
              <a:gd name="connsiteX1" fmla="*/ 1028038 w 2387313"/>
              <a:gd name="connsiteY1" fmla="*/ 798606 h 798606"/>
              <a:gd name="connsiteX2" fmla="*/ 0 w 2387313"/>
              <a:gd name="connsiteY2" fmla="*/ 798606 h 798606"/>
              <a:gd name="connsiteX3" fmla="*/ 2155949 w 2387313"/>
              <a:gd name="connsiteY3" fmla="*/ 0 h 798606"/>
            </a:gdLst>
            <a:ahLst/>
            <a:cxnLst>
              <a:cxn ang="0">
                <a:pos x="connsiteX0" y="connsiteY0"/>
              </a:cxn>
              <a:cxn ang="0">
                <a:pos x="connsiteX1" y="connsiteY1"/>
              </a:cxn>
              <a:cxn ang="0">
                <a:pos x="connsiteX2" y="connsiteY2"/>
              </a:cxn>
              <a:cxn ang="0">
                <a:pos x="connsiteX3" y="connsiteY3"/>
              </a:cxn>
            </a:cxnLst>
            <a:rect l="l" t="t" r="r" b="b"/>
            <a:pathLst>
              <a:path w="2387313" h="798606">
                <a:moveTo>
                  <a:pt x="2387313" y="0"/>
                </a:moveTo>
                <a:lnTo>
                  <a:pt x="1028038" y="798606"/>
                </a:lnTo>
                <a:lnTo>
                  <a:pt x="0" y="798606"/>
                </a:lnTo>
                <a:lnTo>
                  <a:pt x="2155949" y="0"/>
                </a:lnTo>
                <a:close/>
              </a:path>
            </a:pathLst>
          </a:custGeom>
          <a:solidFill>
            <a:srgbClr val="5D27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8631B9DC-FCEF-4EB4-DC7E-C51C0445375E}"/>
              </a:ext>
            </a:extLst>
          </p:cNvPr>
          <p:cNvSpPr/>
          <p:nvPr/>
        </p:nvSpPr>
        <p:spPr>
          <a:xfrm rot="5400000" flipV="1">
            <a:off x="3869934" y="1367591"/>
            <a:ext cx="2358127" cy="798609"/>
          </a:xfrm>
          <a:custGeom>
            <a:avLst/>
            <a:gdLst>
              <a:gd name="connsiteX0" fmla="*/ 2387313 w 2387313"/>
              <a:gd name="connsiteY0" fmla="*/ 0 h 798606"/>
              <a:gd name="connsiteX1" fmla="*/ 1028038 w 2387313"/>
              <a:gd name="connsiteY1" fmla="*/ 798606 h 798606"/>
              <a:gd name="connsiteX2" fmla="*/ 0 w 2387313"/>
              <a:gd name="connsiteY2" fmla="*/ 798606 h 798606"/>
              <a:gd name="connsiteX3" fmla="*/ 2155949 w 2387313"/>
              <a:gd name="connsiteY3" fmla="*/ 0 h 798606"/>
              <a:gd name="connsiteX0" fmla="*/ 2358127 w 2358127"/>
              <a:gd name="connsiteY0" fmla="*/ 0 h 798609"/>
              <a:gd name="connsiteX1" fmla="*/ 998852 w 2358127"/>
              <a:gd name="connsiteY1" fmla="*/ 798606 h 798609"/>
              <a:gd name="connsiteX2" fmla="*/ 0 w 2358127"/>
              <a:gd name="connsiteY2" fmla="*/ 798609 h 798609"/>
              <a:gd name="connsiteX3" fmla="*/ 2126763 w 2358127"/>
              <a:gd name="connsiteY3" fmla="*/ 0 h 798609"/>
              <a:gd name="connsiteX4" fmla="*/ 2358127 w 2358127"/>
              <a:gd name="connsiteY4" fmla="*/ 0 h 798609"/>
              <a:gd name="connsiteX0" fmla="*/ 2358127 w 2358127"/>
              <a:gd name="connsiteY0" fmla="*/ 0 h 798609"/>
              <a:gd name="connsiteX1" fmla="*/ 1015065 w 2358127"/>
              <a:gd name="connsiteY1" fmla="*/ 795364 h 798609"/>
              <a:gd name="connsiteX2" fmla="*/ 0 w 2358127"/>
              <a:gd name="connsiteY2" fmla="*/ 798609 h 798609"/>
              <a:gd name="connsiteX3" fmla="*/ 2126763 w 2358127"/>
              <a:gd name="connsiteY3" fmla="*/ 0 h 798609"/>
              <a:gd name="connsiteX4" fmla="*/ 2358127 w 2358127"/>
              <a:gd name="connsiteY4" fmla="*/ 0 h 798609"/>
              <a:gd name="connsiteX0" fmla="*/ 2358127 w 2358127"/>
              <a:gd name="connsiteY0" fmla="*/ 0 h 798609"/>
              <a:gd name="connsiteX1" fmla="*/ 1015065 w 2358127"/>
              <a:gd name="connsiteY1" fmla="*/ 798607 h 798609"/>
              <a:gd name="connsiteX2" fmla="*/ 0 w 2358127"/>
              <a:gd name="connsiteY2" fmla="*/ 798609 h 798609"/>
              <a:gd name="connsiteX3" fmla="*/ 2126763 w 2358127"/>
              <a:gd name="connsiteY3" fmla="*/ 0 h 798609"/>
              <a:gd name="connsiteX4" fmla="*/ 2358127 w 2358127"/>
              <a:gd name="connsiteY4" fmla="*/ 0 h 798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127" h="798609">
                <a:moveTo>
                  <a:pt x="2358127" y="0"/>
                </a:moveTo>
                <a:lnTo>
                  <a:pt x="1015065" y="798607"/>
                </a:lnTo>
                <a:lnTo>
                  <a:pt x="0" y="798609"/>
                </a:lnTo>
                <a:lnTo>
                  <a:pt x="2126763" y="0"/>
                </a:lnTo>
                <a:lnTo>
                  <a:pt x="2358127" y="0"/>
                </a:lnTo>
                <a:close/>
              </a:path>
            </a:pathLst>
          </a:custGeom>
          <a:solidFill>
            <a:srgbClr val="6FA5B4">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ounded Rectangle 61">
            <a:extLst>
              <a:ext uri="{FF2B5EF4-FFF2-40B4-BE49-F238E27FC236}">
                <a16:creationId xmlns:a16="http://schemas.microsoft.com/office/drawing/2014/main" id="{5E97FED4-09C9-0E43-1EB9-72DB1676C595}"/>
              </a:ext>
            </a:extLst>
          </p:cNvPr>
          <p:cNvSpPr/>
          <p:nvPr/>
        </p:nvSpPr>
        <p:spPr>
          <a:xfrm rot="18900000">
            <a:off x="1777525" y="2368201"/>
            <a:ext cx="2121593" cy="2121593"/>
          </a:xfrm>
          <a:prstGeom prst="roundRect">
            <a:avLst/>
          </a:prstGeom>
          <a:noFill/>
          <a:ln>
            <a:solidFill>
              <a:srgbClr val="002060"/>
            </a:solidFill>
            <a:prstDash val="lgDash"/>
          </a:ln>
          <a:effectLst>
            <a:outerShdw blurRad="264963" dist="2976" dir="102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Graphic 62" descr="Connections">
            <a:extLst>
              <a:ext uri="{FF2B5EF4-FFF2-40B4-BE49-F238E27FC236}">
                <a16:creationId xmlns:a16="http://schemas.microsoft.com/office/drawing/2014/main" id="{BC7C0374-7980-341B-4093-772B2AF8C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8598" y="3110949"/>
            <a:ext cx="650778" cy="650778"/>
          </a:xfrm>
          <a:prstGeom prst="rect">
            <a:avLst/>
          </a:prstGeom>
        </p:spPr>
      </p:pic>
      <p:pic>
        <p:nvPicPr>
          <p:cNvPr id="64" name="Graphic 63" descr="Handshake">
            <a:extLst>
              <a:ext uri="{FF2B5EF4-FFF2-40B4-BE49-F238E27FC236}">
                <a16:creationId xmlns:a16="http://schemas.microsoft.com/office/drawing/2014/main" id="{3C5F920E-A894-5CD8-1B40-2433302DD7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8598" y="1910590"/>
            <a:ext cx="650778" cy="650778"/>
          </a:xfrm>
          <a:prstGeom prst="rect">
            <a:avLst/>
          </a:prstGeom>
        </p:spPr>
      </p:pic>
      <p:pic>
        <p:nvPicPr>
          <p:cNvPr id="65" name="Graphic 64" descr="Business Growth RTL">
            <a:extLst>
              <a:ext uri="{FF2B5EF4-FFF2-40B4-BE49-F238E27FC236}">
                <a16:creationId xmlns:a16="http://schemas.microsoft.com/office/drawing/2014/main" id="{A33A5037-0258-AD7D-AAE7-A9A2C8540E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8598" y="778289"/>
            <a:ext cx="650778" cy="650778"/>
          </a:xfrm>
          <a:prstGeom prst="rect">
            <a:avLst/>
          </a:prstGeom>
        </p:spPr>
      </p:pic>
      <p:pic>
        <p:nvPicPr>
          <p:cNvPr id="66" name="Graphic 65" descr="Presentation with media">
            <a:extLst>
              <a:ext uri="{FF2B5EF4-FFF2-40B4-BE49-F238E27FC236}">
                <a16:creationId xmlns:a16="http://schemas.microsoft.com/office/drawing/2014/main" id="{A4F25610-F4D3-A03C-8312-B03750ABAE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58598" y="4253740"/>
            <a:ext cx="650778" cy="650778"/>
          </a:xfrm>
          <a:prstGeom prst="rect">
            <a:avLst/>
          </a:prstGeom>
        </p:spPr>
      </p:pic>
      <p:pic>
        <p:nvPicPr>
          <p:cNvPr id="67" name="Graphic 66" descr="Ribbon">
            <a:extLst>
              <a:ext uri="{FF2B5EF4-FFF2-40B4-BE49-F238E27FC236}">
                <a16:creationId xmlns:a16="http://schemas.microsoft.com/office/drawing/2014/main" id="{6081652F-A49A-9D34-B638-B24887EAB1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98178" y="5396740"/>
            <a:ext cx="650778" cy="650778"/>
          </a:xfrm>
          <a:prstGeom prst="rect">
            <a:avLst/>
          </a:prstGeom>
        </p:spPr>
      </p:pic>
      <p:sp>
        <p:nvSpPr>
          <p:cNvPr id="68" name="TextBox 67">
            <a:extLst>
              <a:ext uri="{FF2B5EF4-FFF2-40B4-BE49-F238E27FC236}">
                <a16:creationId xmlns:a16="http://schemas.microsoft.com/office/drawing/2014/main" id="{C7A1C66A-2BDC-197C-030F-05CB332E0E00}"/>
              </a:ext>
            </a:extLst>
          </p:cNvPr>
          <p:cNvSpPr txBox="1"/>
          <p:nvPr/>
        </p:nvSpPr>
        <p:spPr>
          <a:xfrm>
            <a:off x="5177478" y="1184479"/>
            <a:ext cx="253999" cy="369332"/>
          </a:xfrm>
          <a:prstGeom prst="rect">
            <a:avLst/>
          </a:prstGeom>
          <a:noFill/>
        </p:spPr>
        <p:txBody>
          <a:bodyPr wrap="square" rtlCol="0">
            <a:spAutoFit/>
          </a:bodyPr>
          <a:lstStyle/>
          <a:p>
            <a:r>
              <a:rPr lang="en-US" dirty="0">
                <a:solidFill>
                  <a:schemeClr val="bg1"/>
                </a:solidFill>
              </a:rPr>
              <a:t>1</a:t>
            </a:r>
          </a:p>
        </p:txBody>
      </p:sp>
      <p:sp>
        <p:nvSpPr>
          <p:cNvPr id="69" name="TextBox 68">
            <a:extLst>
              <a:ext uri="{FF2B5EF4-FFF2-40B4-BE49-F238E27FC236}">
                <a16:creationId xmlns:a16="http://schemas.microsoft.com/office/drawing/2014/main" id="{8E823828-314F-EC78-C068-89E18E3A37F1}"/>
              </a:ext>
            </a:extLst>
          </p:cNvPr>
          <p:cNvSpPr txBox="1"/>
          <p:nvPr/>
        </p:nvSpPr>
        <p:spPr>
          <a:xfrm>
            <a:off x="5177478" y="2225879"/>
            <a:ext cx="253999" cy="369332"/>
          </a:xfrm>
          <a:prstGeom prst="rect">
            <a:avLst/>
          </a:prstGeom>
          <a:noFill/>
        </p:spPr>
        <p:txBody>
          <a:bodyPr wrap="square" rtlCol="0">
            <a:spAutoFit/>
          </a:bodyPr>
          <a:lstStyle/>
          <a:p>
            <a:r>
              <a:rPr lang="en-US" dirty="0">
                <a:solidFill>
                  <a:schemeClr val="bg1"/>
                </a:solidFill>
              </a:rPr>
              <a:t>2</a:t>
            </a:r>
          </a:p>
        </p:txBody>
      </p:sp>
      <p:sp>
        <p:nvSpPr>
          <p:cNvPr id="70" name="TextBox 69">
            <a:extLst>
              <a:ext uri="{FF2B5EF4-FFF2-40B4-BE49-F238E27FC236}">
                <a16:creationId xmlns:a16="http://schemas.microsoft.com/office/drawing/2014/main" id="{A28877EA-A3CA-1FE3-E9A6-C6AD27D9B882}"/>
              </a:ext>
            </a:extLst>
          </p:cNvPr>
          <p:cNvSpPr txBox="1"/>
          <p:nvPr/>
        </p:nvSpPr>
        <p:spPr>
          <a:xfrm>
            <a:off x="5177478" y="3178379"/>
            <a:ext cx="253999" cy="369332"/>
          </a:xfrm>
          <a:prstGeom prst="rect">
            <a:avLst/>
          </a:prstGeom>
          <a:noFill/>
        </p:spPr>
        <p:txBody>
          <a:bodyPr wrap="square" rtlCol="0">
            <a:spAutoFit/>
          </a:bodyPr>
          <a:lstStyle/>
          <a:p>
            <a:r>
              <a:rPr lang="en-US" dirty="0">
                <a:solidFill>
                  <a:schemeClr val="bg1"/>
                </a:solidFill>
              </a:rPr>
              <a:t>3</a:t>
            </a:r>
          </a:p>
        </p:txBody>
      </p:sp>
      <p:sp>
        <p:nvSpPr>
          <p:cNvPr id="71" name="TextBox 70">
            <a:extLst>
              <a:ext uri="{FF2B5EF4-FFF2-40B4-BE49-F238E27FC236}">
                <a16:creationId xmlns:a16="http://schemas.microsoft.com/office/drawing/2014/main" id="{45258D65-9EFE-D55F-5C94-F13D316769EE}"/>
              </a:ext>
            </a:extLst>
          </p:cNvPr>
          <p:cNvSpPr txBox="1"/>
          <p:nvPr/>
        </p:nvSpPr>
        <p:spPr>
          <a:xfrm>
            <a:off x="5177478" y="4308679"/>
            <a:ext cx="253999" cy="369332"/>
          </a:xfrm>
          <a:prstGeom prst="rect">
            <a:avLst/>
          </a:prstGeom>
          <a:noFill/>
        </p:spPr>
        <p:txBody>
          <a:bodyPr wrap="square" rtlCol="0">
            <a:spAutoFit/>
          </a:bodyPr>
          <a:lstStyle/>
          <a:p>
            <a:r>
              <a:rPr lang="en-US" dirty="0">
                <a:solidFill>
                  <a:schemeClr val="bg1"/>
                </a:solidFill>
              </a:rPr>
              <a:t>4</a:t>
            </a:r>
          </a:p>
        </p:txBody>
      </p:sp>
      <p:sp>
        <p:nvSpPr>
          <p:cNvPr id="72" name="TextBox 71">
            <a:extLst>
              <a:ext uri="{FF2B5EF4-FFF2-40B4-BE49-F238E27FC236}">
                <a16:creationId xmlns:a16="http://schemas.microsoft.com/office/drawing/2014/main" id="{9F5E91E3-33CC-9893-003E-A71927311F40}"/>
              </a:ext>
            </a:extLst>
          </p:cNvPr>
          <p:cNvSpPr txBox="1"/>
          <p:nvPr/>
        </p:nvSpPr>
        <p:spPr>
          <a:xfrm>
            <a:off x="5177478" y="5324679"/>
            <a:ext cx="253999" cy="369332"/>
          </a:xfrm>
          <a:prstGeom prst="rect">
            <a:avLst/>
          </a:prstGeom>
          <a:noFill/>
        </p:spPr>
        <p:txBody>
          <a:bodyPr wrap="square" rtlCol="0">
            <a:spAutoFit/>
          </a:bodyPr>
          <a:lstStyle/>
          <a:p>
            <a:r>
              <a:rPr lang="en-US" dirty="0">
                <a:solidFill>
                  <a:schemeClr val="bg1"/>
                </a:solidFill>
              </a:rPr>
              <a:t>5</a:t>
            </a:r>
          </a:p>
        </p:txBody>
      </p:sp>
      <p:sp>
        <p:nvSpPr>
          <p:cNvPr id="73" name="TextBox 10">
            <a:extLst>
              <a:ext uri="{FF2B5EF4-FFF2-40B4-BE49-F238E27FC236}">
                <a16:creationId xmlns:a16="http://schemas.microsoft.com/office/drawing/2014/main" id="{332669CD-965B-D95B-7839-71D21F0A13EB}"/>
              </a:ext>
            </a:extLst>
          </p:cNvPr>
          <p:cNvSpPr txBox="1">
            <a:spLocks noChangeArrowheads="1"/>
          </p:cNvSpPr>
          <p:nvPr/>
        </p:nvSpPr>
        <p:spPr bwMode="auto">
          <a:xfrm>
            <a:off x="6902144" y="898177"/>
            <a:ext cx="3703206"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74" name="CuadroTexto 39">
            <a:extLst>
              <a:ext uri="{FF2B5EF4-FFF2-40B4-BE49-F238E27FC236}">
                <a16:creationId xmlns:a16="http://schemas.microsoft.com/office/drawing/2014/main" id="{31914DD8-46D7-92D9-1559-3FE8FC7E4CE0}"/>
              </a:ext>
            </a:extLst>
          </p:cNvPr>
          <p:cNvSpPr txBox="1"/>
          <p:nvPr/>
        </p:nvSpPr>
        <p:spPr>
          <a:xfrm>
            <a:off x="6902144" y="651938"/>
            <a:ext cx="4308373" cy="338554"/>
          </a:xfrm>
          <a:prstGeom prst="rect">
            <a:avLst/>
          </a:prstGeom>
          <a:noFill/>
        </p:spPr>
        <p:txBody>
          <a:bodyPr wrap="square" rtlCol="0">
            <a:spAutoFit/>
          </a:bodyPr>
          <a:lstStyle/>
          <a:p>
            <a:r>
              <a:rPr lang="en-US" sz="1600" b="1" dirty="0"/>
              <a:t>YOUR TITLE </a:t>
            </a:r>
            <a:r>
              <a:rPr lang="en-US" sz="1600" b="1" dirty="0">
                <a:solidFill>
                  <a:srgbClr val="6FA5B4"/>
                </a:solidFill>
              </a:rPr>
              <a:t>HERE</a:t>
            </a:r>
          </a:p>
        </p:txBody>
      </p:sp>
      <p:sp>
        <p:nvSpPr>
          <p:cNvPr id="75" name="TextBox 10">
            <a:extLst>
              <a:ext uri="{FF2B5EF4-FFF2-40B4-BE49-F238E27FC236}">
                <a16:creationId xmlns:a16="http://schemas.microsoft.com/office/drawing/2014/main" id="{48E1EA54-CDFC-0E68-37C4-A657AFEF93F3}"/>
              </a:ext>
            </a:extLst>
          </p:cNvPr>
          <p:cNvSpPr txBox="1">
            <a:spLocks noChangeArrowheads="1"/>
          </p:cNvSpPr>
          <p:nvPr/>
        </p:nvSpPr>
        <p:spPr bwMode="auto">
          <a:xfrm>
            <a:off x="6902144" y="2104677"/>
            <a:ext cx="3703206"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76" name="CuadroTexto 39">
            <a:extLst>
              <a:ext uri="{FF2B5EF4-FFF2-40B4-BE49-F238E27FC236}">
                <a16:creationId xmlns:a16="http://schemas.microsoft.com/office/drawing/2014/main" id="{8F38DBDC-E9BD-68B5-F624-1A1AC367057D}"/>
              </a:ext>
            </a:extLst>
          </p:cNvPr>
          <p:cNvSpPr txBox="1"/>
          <p:nvPr/>
        </p:nvSpPr>
        <p:spPr>
          <a:xfrm>
            <a:off x="6902144" y="1858438"/>
            <a:ext cx="4308373" cy="338554"/>
          </a:xfrm>
          <a:prstGeom prst="rect">
            <a:avLst/>
          </a:prstGeom>
          <a:noFill/>
        </p:spPr>
        <p:txBody>
          <a:bodyPr wrap="square" rtlCol="0">
            <a:spAutoFit/>
          </a:bodyPr>
          <a:lstStyle/>
          <a:p>
            <a:r>
              <a:rPr lang="en-US" sz="1600" b="1" dirty="0"/>
              <a:t>YOUR TITLE </a:t>
            </a:r>
            <a:r>
              <a:rPr lang="en-US" sz="1600" b="1" dirty="0">
                <a:solidFill>
                  <a:srgbClr val="B4207D"/>
                </a:solidFill>
              </a:rPr>
              <a:t>HERE</a:t>
            </a:r>
          </a:p>
        </p:txBody>
      </p:sp>
      <p:sp>
        <p:nvSpPr>
          <p:cNvPr id="77" name="TextBox 10">
            <a:extLst>
              <a:ext uri="{FF2B5EF4-FFF2-40B4-BE49-F238E27FC236}">
                <a16:creationId xmlns:a16="http://schemas.microsoft.com/office/drawing/2014/main" id="{A4A46273-6866-6FC2-3888-9D359A946176}"/>
              </a:ext>
            </a:extLst>
          </p:cNvPr>
          <p:cNvSpPr txBox="1">
            <a:spLocks noChangeArrowheads="1"/>
          </p:cNvSpPr>
          <p:nvPr/>
        </p:nvSpPr>
        <p:spPr bwMode="auto">
          <a:xfrm>
            <a:off x="6902144" y="3285777"/>
            <a:ext cx="3703206"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78" name="CuadroTexto 39">
            <a:extLst>
              <a:ext uri="{FF2B5EF4-FFF2-40B4-BE49-F238E27FC236}">
                <a16:creationId xmlns:a16="http://schemas.microsoft.com/office/drawing/2014/main" id="{A4925FAC-34FC-BADC-48FB-B11CCA475D17}"/>
              </a:ext>
            </a:extLst>
          </p:cNvPr>
          <p:cNvSpPr txBox="1"/>
          <p:nvPr/>
        </p:nvSpPr>
        <p:spPr>
          <a:xfrm>
            <a:off x="6902144" y="3039538"/>
            <a:ext cx="4308373" cy="338554"/>
          </a:xfrm>
          <a:prstGeom prst="rect">
            <a:avLst/>
          </a:prstGeom>
          <a:noFill/>
        </p:spPr>
        <p:txBody>
          <a:bodyPr wrap="square" rtlCol="0">
            <a:spAutoFit/>
          </a:bodyPr>
          <a:lstStyle/>
          <a:p>
            <a:r>
              <a:rPr lang="en-US" sz="1600" b="1" dirty="0"/>
              <a:t>YOUR TITLE </a:t>
            </a:r>
            <a:r>
              <a:rPr lang="en-US" sz="1600" b="1" dirty="0">
                <a:solidFill>
                  <a:srgbClr val="FF8902"/>
                </a:solidFill>
              </a:rPr>
              <a:t>HERE</a:t>
            </a:r>
          </a:p>
        </p:txBody>
      </p:sp>
      <p:sp>
        <p:nvSpPr>
          <p:cNvPr id="79" name="TextBox 10">
            <a:extLst>
              <a:ext uri="{FF2B5EF4-FFF2-40B4-BE49-F238E27FC236}">
                <a16:creationId xmlns:a16="http://schemas.microsoft.com/office/drawing/2014/main" id="{D4D60170-7D91-4DC8-4EFA-0AC6CD2F4DEF}"/>
              </a:ext>
            </a:extLst>
          </p:cNvPr>
          <p:cNvSpPr txBox="1">
            <a:spLocks noChangeArrowheads="1"/>
          </p:cNvSpPr>
          <p:nvPr/>
        </p:nvSpPr>
        <p:spPr bwMode="auto">
          <a:xfrm>
            <a:off x="6902144" y="4416077"/>
            <a:ext cx="3703206"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80" name="CuadroTexto 39">
            <a:extLst>
              <a:ext uri="{FF2B5EF4-FFF2-40B4-BE49-F238E27FC236}">
                <a16:creationId xmlns:a16="http://schemas.microsoft.com/office/drawing/2014/main" id="{78028BB1-4988-1C6F-84EF-3A2F269DDE55}"/>
              </a:ext>
            </a:extLst>
          </p:cNvPr>
          <p:cNvSpPr txBox="1"/>
          <p:nvPr/>
        </p:nvSpPr>
        <p:spPr>
          <a:xfrm>
            <a:off x="6902144" y="4169838"/>
            <a:ext cx="4308373" cy="338554"/>
          </a:xfrm>
          <a:prstGeom prst="rect">
            <a:avLst/>
          </a:prstGeom>
          <a:noFill/>
        </p:spPr>
        <p:txBody>
          <a:bodyPr wrap="square" rtlCol="0">
            <a:spAutoFit/>
          </a:bodyPr>
          <a:lstStyle/>
          <a:p>
            <a:r>
              <a:rPr lang="en-US" sz="1600" b="1" dirty="0"/>
              <a:t>YOUR TITLE </a:t>
            </a:r>
            <a:r>
              <a:rPr lang="en-US" sz="1600" b="1" dirty="0">
                <a:solidFill>
                  <a:srgbClr val="01C8F2"/>
                </a:solidFill>
              </a:rPr>
              <a:t>HERE</a:t>
            </a:r>
          </a:p>
        </p:txBody>
      </p:sp>
      <p:sp>
        <p:nvSpPr>
          <p:cNvPr id="81" name="TextBox 10">
            <a:extLst>
              <a:ext uri="{FF2B5EF4-FFF2-40B4-BE49-F238E27FC236}">
                <a16:creationId xmlns:a16="http://schemas.microsoft.com/office/drawing/2014/main" id="{5B882B91-C6E4-FCA1-C1F3-441C487186A3}"/>
              </a:ext>
            </a:extLst>
          </p:cNvPr>
          <p:cNvSpPr txBox="1">
            <a:spLocks noChangeArrowheads="1"/>
          </p:cNvSpPr>
          <p:nvPr/>
        </p:nvSpPr>
        <p:spPr bwMode="auto">
          <a:xfrm>
            <a:off x="6902144" y="5660677"/>
            <a:ext cx="3703206"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Arial" panose="020B0604020202020204" pitchFamily="34" charset="0"/>
                <a:cs typeface="Arial" panose="020B0604020202020204" pitchFamily="34" charset="0"/>
              </a:rPr>
              <a:t>Lorem ipsum </a:t>
            </a:r>
            <a:r>
              <a:rPr lang="es-CO" sz="1200" dirty="0">
                <a:latin typeface="Arial" panose="020B0604020202020204" pitchFamily="34" charset="0"/>
                <a:cs typeface="Arial" panose="020B0604020202020204" pitchFamily="34" charset="0"/>
              </a:rPr>
              <a:t>dolor sit amet, consectetur adipiscing elit.  Fusce convallis magna non.</a:t>
            </a:r>
          </a:p>
        </p:txBody>
      </p:sp>
      <p:sp>
        <p:nvSpPr>
          <p:cNvPr id="82" name="CuadroTexto 39">
            <a:extLst>
              <a:ext uri="{FF2B5EF4-FFF2-40B4-BE49-F238E27FC236}">
                <a16:creationId xmlns:a16="http://schemas.microsoft.com/office/drawing/2014/main" id="{79A74E59-0471-93FD-84A2-1E3F87786CD3}"/>
              </a:ext>
            </a:extLst>
          </p:cNvPr>
          <p:cNvSpPr txBox="1"/>
          <p:nvPr/>
        </p:nvSpPr>
        <p:spPr>
          <a:xfrm>
            <a:off x="6902144" y="5414438"/>
            <a:ext cx="4308373" cy="338554"/>
          </a:xfrm>
          <a:prstGeom prst="rect">
            <a:avLst/>
          </a:prstGeom>
          <a:noFill/>
        </p:spPr>
        <p:txBody>
          <a:bodyPr wrap="square" rtlCol="0">
            <a:spAutoFit/>
          </a:bodyPr>
          <a:lstStyle/>
          <a:p>
            <a:r>
              <a:rPr lang="en-US" sz="1600" b="1" dirty="0"/>
              <a:t>YOUR TITLE </a:t>
            </a:r>
            <a:r>
              <a:rPr lang="en-US" sz="1600" b="1" dirty="0">
                <a:solidFill>
                  <a:srgbClr val="7030A0"/>
                </a:solidFill>
              </a:rPr>
              <a:t>HERE</a:t>
            </a:r>
          </a:p>
        </p:txBody>
      </p:sp>
      <p:pic>
        <p:nvPicPr>
          <p:cNvPr id="83" name="Graphic 82" descr="Star">
            <a:extLst>
              <a:ext uri="{FF2B5EF4-FFF2-40B4-BE49-F238E27FC236}">
                <a16:creationId xmlns:a16="http://schemas.microsoft.com/office/drawing/2014/main" id="{19637A1C-57A1-6A25-ABCE-4DDD60BE1B5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89344" y="2479115"/>
            <a:ext cx="1232825" cy="1232825"/>
          </a:xfrm>
          <a:prstGeom prst="rect">
            <a:avLst/>
          </a:prstGeom>
        </p:spPr>
      </p:pic>
      <p:sp>
        <p:nvSpPr>
          <p:cNvPr id="84" name="CuadroTexto 39">
            <a:extLst>
              <a:ext uri="{FF2B5EF4-FFF2-40B4-BE49-F238E27FC236}">
                <a16:creationId xmlns:a16="http://schemas.microsoft.com/office/drawing/2014/main" id="{C9F46345-2A1E-AA7B-EE2B-96C855ECE875}"/>
              </a:ext>
            </a:extLst>
          </p:cNvPr>
          <p:cNvSpPr txBox="1"/>
          <p:nvPr/>
        </p:nvSpPr>
        <p:spPr>
          <a:xfrm>
            <a:off x="1873140" y="3651833"/>
            <a:ext cx="1800342" cy="646331"/>
          </a:xfrm>
          <a:prstGeom prst="rect">
            <a:avLst/>
          </a:prstGeom>
          <a:noFill/>
        </p:spPr>
        <p:txBody>
          <a:bodyPr wrap="square" rtlCol="0">
            <a:spAutoFit/>
          </a:bodyPr>
          <a:lstStyle/>
          <a:p>
            <a:pPr algn="ctr"/>
            <a:r>
              <a:rPr lang="en-US" b="1" dirty="0">
                <a:solidFill>
                  <a:srgbClr val="002060"/>
                </a:solidFill>
              </a:rPr>
              <a:t>HEADING </a:t>
            </a:r>
          </a:p>
          <a:p>
            <a:pPr algn="ctr"/>
            <a:r>
              <a:rPr lang="en-US" b="1" dirty="0">
                <a:solidFill>
                  <a:srgbClr val="002060"/>
                </a:solidFill>
              </a:rPr>
              <a:t>HERE</a:t>
            </a:r>
          </a:p>
        </p:txBody>
      </p:sp>
    </p:spTree>
    <p:extLst>
      <p:ext uri="{BB962C8B-B14F-4D97-AF65-F5344CB8AC3E}">
        <p14:creationId xmlns:p14="http://schemas.microsoft.com/office/powerpoint/2010/main" val="105812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56563A76-91AD-61C2-36A2-47A36E64B6FF}"/>
              </a:ext>
            </a:extLst>
          </p:cNvPr>
          <p:cNvGrpSpPr/>
          <p:nvPr/>
        </p:nvGrpSpPr>
        <p:grpSpPr>
          <a:xfrm>
            <a:off x="1990527" y="523049"/>
            <a:ext cx="1938567" cy="2084478"/>
            <a:chOff x="2259434" y="533468"/>
            <a:chExt cx="1938567" cy="2084478"/>
          </a:xfrm>
        </p:grpSpPr>
        <p:sp>
          <p:nvSpPr>
            <p:cNvPr id="121" name="Freeform 120">
              <a:extLst>
                <a:ext uri="{FF2B5EF4-FFF2-40B4-BE49-F238E27FC236}">
                  <a16:creationId xmlns:a16="http://schemas.microsoft.com/office/drawing/2014/main" id="{8C1077BF-37FF-A82F-FE71-965932C2544D}"/>
                </a:ext>
              </a:extLst>
            </p:cNvPr>
            <p:cNvSpPr/>
            <p:nvPr/>
          </p:nvSpPr>
          <p:spPr>
            <a:xfrm>
              <a:off x="2259435" y="1304312"/>
              <a:ext cx="1426093" cy="1313634"/>
            </a:xfrm>
            <a:custGeom>
              <a:avLst/>
              <a:gdLst>
                <a:gd name="connsiteX0" fmla="*/ 0 w 1426093"/>
                <a:gd name="connsiteY0" fmla="*/ 0 h 1313634"/>
                <a:gd name="connsiteX1" fmla="*/ 217081 w 1426093"/>
                <a:gd name="connsiteY1" fmla="*/ 10962 h 1313634"/>
                <a:gd name="connsiteX2" fmla="*/ 1357562 w 1426093"/>
                <a:gd name="connsiteY2" fmla="*/ 487768 h 1313634"/>
                <a:gd name="connsiteX3" fmla="*/ 1426093 w 1426093"/>
                <a:gd name="connsiteY3" fmla="*/ 550053 h 1313634"/>
                <a:gd name="connsiteX4" fmla="*/ 662512 w 1426093"/>
                <a:gd name="connsiteY4" fmla="*/ 1313634 h 1313634"/>
                <a:gd name="connsiteX5" fmla="*/ 642328 w 1426093"/>
                <a:gd name="connsiteY5" fmla="*/ 1295290 h 1313634"/>
                <a:gd name="connsiteX6" fmla="*/ 102116 w 1426093"/>
                <a:gd name="connsiteY6" fmla="*/ 1069441 h 1313634"/>
                <a:gd name="connsiteX7" fmla="*/ 0 w 1426093"/>
                <a:gd name="connsiteY7" fmla="*/ 1064285 h 1313634"/>
                <a:gd name="connsiteX8" fmla="*/ 0 w 1426093"/>
                <a:gd name="connsiteY8" fmla="*/ 0 h 131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093" h="1313634">
                  <a:moveTo>
                    <a:pt x="0" y="0"/>
                  </a:moveTo>
                  <a:lnTo>
                    <a:pt x="217081" y="10962"/>
                  </a:lnTo>
                  <a:cubicBezTo>
                    <a:pt x="647986" y="54722"/>
                    <a:pt x="1041032" y="226544"/>
                    <a:pt x="1357562" y="487768"/>
                  </a:cubicBezTo>
                  <a:lnTo>
                    <a:pt x="1426093" y="550053"/>
                  </a:lnTo>
                  <a:lnTo>
                    <a:pt x="662512" y="1313634"/>
                  </a:lnTo>
                  <a:lnTo>
                    <a:pt x="642328" y="1295290"/>
                  </a:lnTo>
                  <a:cubicBezTo>
                    <a:pt x="492397" y="1171556"/>
                    <a:pt x="306223" y="1090170"/>
                    <a:pt x="102116" y="1069441"/>
                  </a:cubicBezTo>
                  <a:lnTo>
                    <a:pt x="0" y="106428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88">
              <a:extLst>
                <a:ext uri="{FF2B5EF4-FFF2-40B4-BE49-F238E27FC236}">
                  <a16:creationId xmlns:a16="http://schemas.microsoft.com/office/drawing/2014/main" id="{1879C5B3-7DC4-1EE1-F76E-0E902600EDDA}"/>
                </a:ext>
              </a:extLst>
            </p:cNvPr>
            <p:cNvSpPr/>
            <p:nvPr/>
          </p:nvSpPr>
          <p:spPr>
            <a:xfrm>
              <a:off x="2259434" y="533468"/>
              <a:ext cx="1938567" cy="1320897"/>
            </a:xfrm>
            <a:custGeom>
              <a:avLst/>
              <a:gdLst>
                <a:gd name="connsiteX0" fmla="*/ 0 w 1960143"/>
                <a:gd name="connsiteY0" fmla="*/ 0 h 1320897"/>
                <a:gd name="connsiteX1" fmla="*/ 289746 w 1960143"/>
                <a:gd name="connsiteY1" fmla="*/ 14631 h 1320897"/>
                <a:gd name="connsiteX2" fmla="*/ 1809639 w 1960143"/>
                <a:gd name="connsiteY2" fmla="*/ 650059 h 1320897"/>
                <a:gd name="connsiteX3" fmla="*/ 1960143 w 1960143"/>
                <a:gd name="connsiteY3" fmla="*/ 786847 h 1320897"/>
                <a:gd name="connsiteX4" fmla="*/ 1426093 w 1960143"/>
                <a:gd name="connsiteY4" fmla="*/ 1320897 h 1320897"/>
                <a:gd name="connsiteX5" fmla="*/ 1357562 w 1960143"/>
                <a:gd name="connsiteY5" fmla="*/ 1258612 h 1320897"/>
                <a:gd name="connsiteX6" fmla="*/ 217081 w 1960143"/>
                <a:gd name="connsiteY6" fmla="*/ 781806 h 1320897"/>
                <a:gd name="connsiteX7" fmla="*/ 0 w 1960143"/>
                <a:gd name="connsiteY7" fmla="*/ 770844 h 1320897"/>
                <a:gd name="connsiteX8" fmla="*/ 0 w 1960143"/>
                <a:gd name="connsiteY8" fmla="*/ 0 h 1320897"/>
                <a:gd name="connsiteX0" fmla="*/ 1960143 w 2051583"/>
                <a:gd name="connsiteY0" fmla="*/ 786847 h 1320897"/>
                <a:gd name="connsiteX1" fmla="*/ 1426093 w 2051583"/>
                <a:gd name="connsiteY1" fmla="*/ 1320897 h 1320897"/>
                <a:gd name="connsiteX2" fmla="*/ 1357562 w 2051583"/>
                <a:gd name="connsiteY2" fmla="*/ 1258612 h 1320897"/>
                <a:gd name="connsiteX3" fmla="*/ 217081 w 2051583"/>
                <a:gd name="connsiteY3" fmla="*/ 781806 h 1320897"/>
                <a:gd name="connsiteX4" fmla="*/ 0 w 2051583"/>
                <a:gd name="connsiteY4" fmla="*/ 770844 h 1320897"/>
                <a:gd name="connsiteX5" fmla="*/ 0 w 2051583"/>
                <a:gd name="connsiteY5" fmla="*/ 0 h 1320897"/>
                <a:gd name="connsiteX6" fmla="*/ 289746 w 2051583"/>
                <a:gd name="connsiteY6" fmla="*/ 14631 h 1320897"/>
                <a:gd name="connsiteX7" fmla="*/ 1809639 w 2051583"/>
                <a:gd name="connsiteY7" fmla="*/ 650059 h 1320897"/>
                <a:gd name="connsiteX8" fmla="*/ 2051583 w 2051583"/>
                <a:gd name="connsiteY8" fmla="*/ 878287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65271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58422 h 1320897"/>
                <a:gd name="connsiteX0" fmla="*/ 1426093 w 1952266"/>
                <a:gd name="connsiteY0" fmla="*/ 1320897 h 1320897"/>
                <a:gd name="connsiteX1" fmla="*/ 1357562 w 1952266"/>
                <a:gd name="connsiteY1" fmla="*/ 1258612 h 1320897"/>
                <a:gd name="connsiteX2" fmla="*/ 217081 w 1952266"/>
                <a:gd name="connsiteY2" fmla="*/ 781806 h 1320897"/>
                <a:gd name="connsiteX3" fmla="*/ 0 w 1952266"/>
                <a:gd name="connsiteY3" fmla="*/ 770844 h 1320897"/>
                <a:gd name="connsiteX4" fmla="*/ 0 w 1952266"/>
                <a:gd name="connsiteY4" fmla="*/ 0 h 1320897"/>
                <a:gd name="connsiteX5" fmla="*/ 289746 w 1952266"/>
                <a:gd name="connsiteY5" fmla="*/ 14631 h 1320897"/>
                <a:gd name="connsiteX6" fmla="*/ 1809639 w 1952266"/>
                <a:gd name="connsiteY6" fmla="*/ 650059 h 1320897"/>
                <a:gd name="connsiteX7" fmla="*/ 1952266 w 1952266"/>
                <a:gd name="connsiteY7" fmla="*/ 758422 h 1320897"/>
                <a:gd name="connsiteX0" fmla="*/ 1426093 w 1938567"/>
                <a:gd name="connsiteY0" fmla="*/ 1320897 h 1320897"/>
                <a:gd name="connsiteX1" fmla="*/ 1357562 w 1938567"/>
                <a:gd name="connsiteY1" fmla="*/ 1258612 h 1320897"/>
                <a:gd name="connsiteX2" fmla="*/ 217081 w 1938567"/>
                <a:gd name="connsiteY2" fmla="*/ 781806 h 1320897"/>
                <a:gd name="connsiteX3" fmla="*/ 0 w 1938567"/>
                <a:gd name="connsiteY3" fmla="*/ 770844 h 1320897"/>
                <a:gd name="connsiteX4" fmla="*/ 0 w 1938567"/>
                <a:gd name="connsiteY4" fmla="*/ 0 h 1320897"/>
                <a:gd name="connsiteX5" fmla="*/ 289746 w 1938567"/>
                <a:gd name="connsiteY5" fmla="*/ 14631 h 1320897"/>
                <a:gd name="connsiteX6" fmla="*/ 1809639 w 1938567"/>
                <a:gd name="connsiteY6" fmla="*/ 650059 h 1320897"/>
                <a:gd name="connsiteX7" fmla="*/ 1938567 w 1938567"/>
                <a:gd name="connsiteY7" fmla="*/ 754998 h 132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567" h="1320897">
                  <a:moveTo>
                    <a:pt x="1426093" y="1320897"/>
                  </a:moveTo>
                  <a:lnTo>
                    <a:pt x="1357562" y="1258612"/>
                  </a:lnTo>
                  <a:cubicBezTo>
                    <a:pt x="1041032" y="997388"/>
                    <a:pt x="647986" y="825566"/>
                    <a:pt x="217081" y="781806"/>
                  </a:cubicBezTo>
                  <a:lnTo>
                    <a:pt x="0" y="770844"/>
                  </a:lnTo>
                  <a:lnTo>
                    <a:pt x="0" y="0"/>
                  </a:lnTo>
                  <a:lnTo>
                    <a:pt x="289746" y="14631"/>
                  </a:lnTo>
                  <a:cubicBezTo>
                    <a:pt x="864003" y="72950"/>
                    <a:pt x="1387807" y="301932"/>
                    <a:pt x="1809639" y="650059"/>
                  </a:cubicBezTo>
                  <a:cubicBezTo>
                    <a:pt x="1859807" y="695655"/>
                    <a:pt x="1938567" y="754998"/>
                    <a:pt x="1938567" y="754998"/>
                  </a:cubicBezTo>
                </a:path>
              </a:pathLst>
            </a:custGeom>
            <a:noFill/>
            <a:ln>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4" name="Group 123">
            <a:extLst>
              <a:ext uri="{FF2B5EF4-FFF2-40B4-BE49-F238E27FC236}">
                <a16:creationId xmlns:a16="http://schemas.microsoft.com/office/drawing/2014/main" id="{0E60A5C2-D52C-38C7-907B-F8CE83BF2B0A}"/>
              </a:ext>
            </a:extLst>
          </p:cNvPr>
          <p:cNvGrpSpPr/>
          <p:nvPr/>
        </p:nvGrpSpPr>
        <p:grpSpPr>
          <a:xfrm rot="2764969">
            <a:off x="2994542" y="1780177"/>
            <a:ext cx="1938567" cy="2084478"/>
            <a:chOff x="2259434" y="533468"/>
            <a:chExt cx="1938567" cy="2084478"/>
          </a:xfrm>
        </p:grpSpPr>
        <p:sp>
          <p:nvSpPr>
            <p:cNvPr id="125" name="Freeform 124">
              <a:extLst>
                <a:ext uri="{FF2B5EF4-FFF2-40B4-BE49-F238E27FC236}">
                  <a16:creationId xmlns:a16="http://schemas.microsoft.com/office/drawing/2014/main" id="{39155274-9B10-5D32-58D5-F846A19DCC09}"/>
                </a:ext>
              </a:extLst>
            </p:cNvPr>
            <p:cNvSpPr/>
            <p:nvPr/>
          </p:nvSpPr>
          <p:spPr>
            <a:xfrm>
              <a:off x="2259435" y="1304312"/>
              <a:ext cx="1426093" cy="1313634"/>
            </a:xfrm>
            <a:custGeom>
              <a:avLst/>
              <a:gdLst>
                <a:gd name="connsiteX0" fmla="*/ 0 w 1426093"/>
                <a:gd name="connsiteY0" fmla="*/ 0 h 1313634"/>
                <a:gd name="connsiteX1" fmla="*/ 217081 w 1426093"/>
                <a:gd name="connsiteY1" fmla="*/ 10962 h 1313634"/>
                <a:gd name="connsiteX2" fmla="*/ 1357562 w 1426093"/>
                <a:gd name="connsiteY2" fmla="*/ 487768 h 1313634"/>
                <a:gd name="connsiteX3" fmla="*/ 1426093 w 1426093"/>
                <a:gd name="connsiteY3" fmla="*/ 550053 h 1313634"/>
                <a:gd name="connsiteX4" fmla="*/ 662512 w 1426093"/>
                <a:gd name="connsiteY4" fmla="*/ 1313634 h 1313634"/>
                <a:gd name="connsiteX5" fmla="*/ 642328 w 1426093"/>
                <a:gd name="connsiteY5" fmla="*/ 1295290 h 1313634"/>
                <a:gd name="connsiteX6" fmla="*/ 102116 w 1426093"/>
                <a:gd name="connsiteY6" fmla="*/ 1069441 h 1313634"/>
                <a:gd name="connsiteX7" fmla="*/ 0 w 1426093"/>
                <a:gd name="connsiteY7" fmla="*/ 1064285 h 1313634"/>
                <a:gd name="connsiteX8" fmla="*/ 0 w 1426093"/>
                <a:gd name="connsiteY8" fmla="*/ 0 h 131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093" h="1313634">
                  <a:moveTo>
                    <a:pt x="0" y="0"/>
                  </a:moveTo>
                  <a:lnTo>
                    <a:pt x="217081" y="10962"/>
                  </a:lnTo>
                  <a:cubicBezTo>
                    <a:pt x="647986" y="54722"/>
                    <a:pt x="1041032" y="226544"/>
                    <a:pt x="1357562" y="487768"/>
                  </a:cubicBezTo>
                  <a:lnTo>
                    <a:pt x="1426093" y="550053"/>
                  </a:lnTo>
                  <a:lnTo>
                    <a:pt x="662512" y="1313634"/>
                  </a:lnTo>
                  <a:lnTo>
                    <a:pt x="642328" y="1295290"/>
                  </a:lnTo>
                  <a:cubicBezTo>
                    <a:pt x="492397" y="1171556"/>
                    <a:pt x="306223" y="1090170"/>
                    <a:pt x="102116" y="1069441"/>
                  </a:cubicBezTo>
                  <a:lnTo>
                    <a:pt x="0" y="106428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125">
              <a:extLst>
                <a:ext uri="{FF2B5EF4-FFF2-40B4-BE49-F238E27FC236}">
                  <a16:creationId xmlns:a16="http://schemas.microsoft.com/office/drawing/2014/main" id="{D7C18D11-FE80-03F9-03B9-29B799A9D650}"/>
                </a:ext>
              </a:extLst>
            </p:cNvPr>
            <p:cNvSpPr/>
            <p:nvPr/>
          </p:nvSpPr>
          <p:spPr>
            <a:xfrm>
              <a:off x="2259434" y="533468"/>
              <a:ext cx="1938567" cy="1320897"/>
            </a:xfrm>
            <a:custGeom>
              <a:avLst/>
              <a:gdLst>
                <a:gd name="connsiteX0" fmla="*/ 0 w 1960143"/>
                <a:gd name="connsiteY0" fmla="*/ 0 h 1320897"/>
                <a:gd name="connsiteX1" fmla="*/ 289746 w 1960143"/>
                <a:gd name="connsiteY1" fmla="*/ 14631 h 1320897"/>
                <a:gd name="connsiteX2" fmla="*/ 1809639 w 1960143"/>
                <a:gd name="connsiteY2" fmla="*/ 650059 h 1320897"/>
                <a:gd name="connsiteX3" fmla="*/ 1960143 w 1960143"/>
                <a:gd name="connsiteY3" fmla="*/ 786847 h 1320897"/>
                <a:gd name="connsiteX4" fmla="*/ 1426093 w 1960143"/>
                <a:gd name="connsiteY4" fmla="*/ 1320897 h 1320897"/>
                <a:gd name="connsiteX5" fmla="*/ 1357562 w 1960143"/>
                <a:gd name="connsiteY5" fmla="*/ 1258612 h 1320897"/>
                <a:gd name="connsiteX6" fmla="*/ 217081 w 1960143"/>
                <a:gd name="connsiteY6" fmla="*/ 781806 h 1320897"/>
                <a:gd name="connsiteX7" fmla="*/ 0 w 1960143"/>
                <a:gd name="connsiteY7" fmla="*/ 770844 h 1320897"/>
                <a:gd name="connsiteX8" fmla="*/ 0 w 1960143"/>
                <a:gd name="connsiteY8" fmla="*/ 0 h 1320897"/>
                <a:gd name="connsiteX0" fmla="*/ 1960143 w 2051583"/>
                <a:gd name="connsiteY0" fmla="*/ 786847 h 1320897"/>
                <a:gd name="connsiteX1" fmla="*/ 1426093 w 2051583"/>
                <a:gd name="connsiteY1" fmla="*/ 1320897 h 1320897"/>
                <a:gd name="connsiteX2" fmla="*/ 1357562 w 2051583"/>
                <a:gd name="connsiteY2" fmla="*/ 1258612 h 1320897"/>
                <a:gd name="connsiteX3" fmla="*/ 217081 w 2051583"/>
                <a:gd name="connsiteY3" fmla="*/ 781806 h 1320897"/>
                <a:gd name="connsiteX4" fmla="*/ 0 w 2051583"/>
                <a:gd name="connsiteY4" fmla="*/ 770844 h 1320897"/>
                <a:gd name="connsiteX5" fmla="*/ 0 w 2051583"/>
                <a:gd name="connsiteY5" fmla="*/ 0 h 1320897"/>
                <a:gd name="connsiteX6" fmla="*/ 289746 w 2051583"/>
                <a:gd name="connsiteY6" fmla="*/ 14631 h 1320897"/>
                <a:gd name="connsiteX7" fmla="*/ 1809639 w 2051583"/>
                <a:gd name="connsiteY7" fmla="*/ 650059 h 1320897"/>
                <a:gd name="connsiteX8" fmla="*/ 2051583 w 2051583"/>
                <a:gd name="connsiteY8" fmla="*/ 878287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65271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58422 h 1320897"/>
                <a:gd name="connsiteX0" fmla="*/ 1426093 w 1952266"/>
                <a:gd name="connsiteY0" fmla="*/ 1320897 h 1320897"/>
                <a:gd name="connsiteX1" fmla="*/ 1357562 w 1952266"/>
                <a:gd name="connsiteY1" fmla="*/ 1258612 h 1320897"/>
                <a:gd name="connsiteX2" fmla="*/ 217081 w 1952266"/>
                <a:gd name="connsiteY2" fmla="*/ 781806 h 1320897"/>
                <a:gd name="connsiteX3" fmla="*/ 0 w 1952266"/>
                <a:gd name="connsiteY3" fmla="*/ 770844 h 1320897"/>
                <a:gd name="connsiteX4" fmla="*/ 0 w 1952266"/>
                <a:gd name="connsiteY4" fmla="*/ 0 h 1320897"/>
                <a:gd name="connsiteX5" fmla="*/ 289746 w 1952266"/>
                <a:gd name="connsiteY5" fmla="*/ 14631 h 1320897"/>
                <a:gd name="connsiteX6" fmla="*/ 1809639 w 1952266"/>
                <a:gd name="connsiteY6" fmla="*/ 650059 h 1320897"/>
                <a:gd name="connsiteX7" fmla="*/ 1952266 w 1952266"/>
                <a:gd name="connsiteY7" fmla="*/ 758422 h 1320897"/>
                <a:gd name="connsiteX0" fmla="*/ 1426093 w 1938567"/>
                <a:gd name="connsiteY0" fmla="*/ 1320897 h 1320897"/>
                <a:gd name="connsiteX1" fmla="*/ 1357562 w 1938567"/>
                <a:gd name="connsiteY1" fmla="*/ 1258612 h 1320897"/>
                <a:gd name="connsiteX2" fmla="*/ 217081 w 1938567"/>
                <a:gd name="connsiteY2" fmla="*/ 781806 h 1320897"/>
                <a:gd name="connsiteX3" fmla="*/ 0 w 1938567"/>
                <a:gd name="connsiteY3" fmla="*/ 770844 h 1320897"/>
                <a:gd name="connsiteX4" fmla="*/ 0 w 1938567"/>
                <a:gd name="connsiteY4" fmla="*/ 0 h 1320897"/>
                <a:gd name="connsiteX5" fmla="*/ 289746 w 1938567"/>
                <a:gd name="connsiteY5" fmla="*/ 14631 h 1320897"/>
                <a:gd name="connsiteX6" fmla="*/ 1809639 w 1938567"/>
                <a:gd name="connsiteY6" fmla="*/ 650059 h 1320897"/>
                <a:gd name="connsiteX7" fmla="*/ 1938567 w 1938567"/>
                <a:gd name="connsiteY7" fmla="*/ 754998 h 132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567" h="1320897">
                  <a:moveTo>
                    <a:pt x="1426093" y="1320897"/>
                  </a:moveTo>
                  <a:lnTo>
                    <a:pt x="1357562" y="1258612"/>
                  </a:lnTo>
                  <a:cubicBezTo>
                    <a:pt x="1041032" y="997388"/>
                    <a:pt x="647986" y="825566"/>
                    <a:pt x="217081" y="781806"/>
                  </a:cubicBezTo>
                  <a:lnTo>
                    <a:pt x="0" y="770844"/>
                  </a:lnTo>
                  <a:lnTo>
                    <a:pt x="0" y="0"/>
                  </a:lnTo>
                  <a:lnTo>
                    <a:pt x="289746" y="14631"/>
                  </a:lnTo>
                  <a:cubicBezTo>
                    <a:pt x="864003" y="72950"/>
                    <a:pt x="1387807" y="301932"/>
                    <a:pt x="1809639" y="650059"/>
                  </a:cubicBezTo>
                  <a:cubicBezTo>
                    <a:pt x="1859807" y="695655"/>
                    <a:pt x="1938567" y="754998"/>
                    <a:pt x="1938567" y="754998"/>
                  </a:cubicBezTo>
                </a:path>
              </a:pathLst>
            </a:custGeom>
            <a:noFill/>
            <a:ln>
              <a:solidFill>
                <a:schemeClr val="accent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7" name="Group 126">
            <a:extLst>
              <a:ext uri="{FF2B5EF4-FFF2-40B4-BE49-F238E27FC236}">
                <a16:creationId xmlns:a16="http://schemas.microsoft.com/office/drawing/2014/main" id="{E49D2089-6DCF-8750-CF95-24C45ED651C5}"/>
              </a:ext>
            </a:extLst>
          </p:cNvPr>
          <p:cNvGrpSpPr/>
          <p:nvPr/>
        </p:nvGrpSpPr>
        <p:grpSpPr>
          <a:xfrm rot="5400000">
            <a:off x="2811261" y="3366826"/>
            <a:ext cx="1938567" cy="2084478"/>
            <a:chOff x="2259434" y="533468"/>
            <a:chExt cx="1938567" cy="2084478"/>
          </a:xfrm>
        </p:grpSpPr>
        <p:sp>
          <p:nvSpPr>
            <p:cNvPr id="128" name="Freeform 127">
              <a:extLst>
                <a:ext uri="{FF2B5EF4-FFF2-40B4-BE49-F238E27FC236}">
                  <a16:creationId xmlns:a16="http://schemas.microsoft.com/office/drawing/2014/main" id="{1D8D2D7F-0E2A-A54F-F950-2AB665E2D665}"/>
                </a:ext>
              </a:extLst>
            </p:cNvPr>
            <p:cNvSpPr/>
            <p:nvPr/>
          </p:nvSpPr>
          <p:spPr>
            <a:xfrm>
              <a:off x="2259435" y="1304312"/>
              <a:ext cx="1426093" cy="1313634"/>
            </a:xfrm>
            <a:custGeom>
              <a:avLst/>
              <a:gdLst>
                <a:gd name="connsiteX0" fmla="*/ 0 w 1426093"/>
                <a:gd name="connsiteY0" fmla="*/ 0 h 1313634"/>
                <a:gd name="connsiteX1" fmla="*/ 217081 w 1426093"/>
                <a:gd name="connsiteY1" fmla="*/ 10962 h 1313634"/>
                <a:gd name="connsiteX2" fmla="*/ 1357562 w 1426093"/>
                <a:gd name="connsiteY2" fmla="*/ 487768 h 1313634"/>
                <a:gd name="connsiteX3" fmla="*/ 1426093 w 1426093"/>
                <a:gd name="connsiteY3" fmla="*/ 550053 h 1313634"/>
                <a:gd name="connsiteX4" fmla="*/ 662512 w 1426093"/>
                <a:gd name="connsiteY4" fmla="*/ 1313634 h 1313634"/>
                <a:gd name="connsiteX5" fmla="*/ 642328 w 1426093"/>
                <a:gd name="connsiteY5" fmla="*/ 1295290 h 1313634"/>
                <a:gd name="connsiteX6" fmla="*/ 102116 w 1426093"/>
                <a:gd name="connsiteY6" fmla="*/ 1069441 h 1313634"/>
                <a:gd name="connsiteX7" fmla="*/ 0 w 1426093"/>
                <a:gd name="connsiteY7" fmla="*/ 1064285 h 1313634"/>
                <a:gd name="connsiteX8" fmla="*/ 0 w 1426093"/>
                <a:gd name="connsiteY8" fmla="*/ 0 h 131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093" h="1313634">
                  <a:moveTo>
                    <a:pt x="0" y="0"/>
                  </a:moveTo>
                  <a:lnTo>
                    <a:pt x="217081" y="10962"/>
                  </a:lnTo>
                  <a:cubicBezTo>
                    <a:pt x="647986" y="54722"/>
                    <a:pt x="1041032" y="226544"/>
                    <a:pt x="1357562" y="487768"/>
                  </a:cubicBezTo>
                  <a:lnTo>
                    <a:pt x="1426093" y="550053"/>
                  </a:lnTo>
                  <a:lnTo>
                    <a:pt x="662512" y="1313634"/>
                  </a:lnTo>
                  <a:lnTo>
                    <a:pt x="642328" y="1295290"/>
                  </a:lnTo>
                  <a:cubicBezTo>
                    <a:pt x="492397" y="1171556"/>
                    <a:pt x="306223" y="1090170"/>
                    <a:pt x="102116" y="1069441"/>
                  </a:cubicBezTo>
                  <a:lnTo>
                    <a:pt x="0" y="106428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128">
              <a:extLst>
                <a:ext uri="{FF2B5EF4-FFF2-40B4-BE49-F238E27FC236}">
                  <a16:creationId xmlns:a16="http://schemas.microsoft.com/office/drawing/2014/main" id="{24C43B83-0561-7547-4BBF-B4CDB046300C}"/>
                </a:ext>
              </a:extLst>
            </p:cNvPr>
            <p:cNvSpPr/>
            <p:nvPr/>
          </p:nvSpPr>
          <p:spPr>
            <a:xfrm>
              <a:off x="2259434" y="533468"/>
              <a:ext cx="1938567" cy="1320897"/>
            </a:xfrm>
            <a:custGeom>
              <a:avLst/>
              <a:gdLst>
                <a:gd name="connsiteX0" fmla="*/ 0 w 1960143"/>
                <a:gd name="connsiteY0" fmla="*/ 0 h 1320897"/>
                <a:gd name="connsiteX1" fmla="*/ 289746 w 1960143"/>
                <a:gd name="connsiteY1" fmla="*/ 14631 h 1320897"/>
                <a:gd name="connsiteX2" fmla="*/ 1809639 w 1960143"/>
                <a:gd name="connsiteY2" fmla="*/ 650059 h 1320897"/>
                <a:gd name="connsiteX3" fmla="*/ 1960143 w 1960143"/>
                <a:gd name="connsiteY3" fmla="*/ 786847 h 1320897"/>
                <a:gd name="connsiteX4" fmla="*/ 1426093 w 1960143"/>
                <a:gd name="connsiteY4" fmla="*/ 1320897 h 1320897"/>
                <a:gd name="connsiteX5" fmla="*/ 1357562 w 1960143"/>
                <a:gd name="connsiteY5" fmla="*/ 1258612 h 1320897"/>
                <a:gd name="connsiteX6" fmla="*/ 217081 w 1960143"/>
                <a:gd name="connsiteY6" fmla="*/ 781806 h 1320897"/>
                <a:gd name="connsiteX7" fmla="*/ 0 w 1960143"/>
                <a:gd name="connsiteY7" fmla="*/ 770844 h 1320897"/>
                <a:gd name="connsiteX8" fmla="*/ 0 w 1960143"/>
                <a:gd name="connsiteY8" fmla="*/ 0 h 1320897"/>
                <a:gd name="connsiteX0" fmla="*/ 1960143 w 2051583"/>
                <a:gd name="connsiteY0" fmla="*/ 786847 h 1320897"/>
                <a:gd name="connsiteX1" fmla="*/ 1426093 w 2051583"/>
                <a:gd name="connsiteY1" fmla="*/ 1320897 h 1320897"/>
                <a:gd name="connsiteX2" fmla="*/ 1357562 w 2051583"/>
                <a:gd name="connsiteY2" fmla="*/ 1258612 h 1320897"/>
                <a:gd name="connsiteX3" fmla="*/ 217081 w 2051583"/>
                <a:gd name="connsiteY3" fmla="*/ 781806 h 1320897"/>
                <a:gd name="connsiteX4" fmla="*/ 0 w 2051583"/>
                <a:gd name="connsiteY4" fmla="*/ 770844 h 1320897"/>
                <a:gd name="connsiteX5" fmla="*/ 0 w 2051583"/>
                <a:gd name="connsiteY5" fmla="*/ 0 h 1320897"/>
                <a:gd name="connsiteX6" fmla="*/ 289746 w 2051583"/>
                <a:gd name="connsiteY6" fmla="*/ 14631 h 1320897"/>
                <a:gd name="connsiteX7" fmla="*/ 1809639 w 2051583"/>
                <a:gd name="connsiteY7" fmla="*/ 650059 h 1320897"/>
                <a:gd name="connsiteX8" fmla="*/ 2051583 w 2051583"/>
                <a:gd name="connsiteY8" fmla="*/ 878287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65271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58422 h 1320897"/>
                <a:gd name="connsiteX0" fmla="*/ 1426093 w 1952266"/>
                <a:gd name="connsiteY0" fmla="*/ 1320897 h 1320897"/>
                <a:gd name="connsiteX1" fmla="*/ 1357562 w 1952266"/>
                <a:gd name="connsiteY1" fmla="*/ 1258612 h 1320897"/>
                <a:gd name="connsiteX2" fmla="*/ 217081 w 1952266"/>
                <a:gd name="connsiteY2" fmla="*/ 781806 h 1320897"/>
                <a:gd name="connsiteX3" fmla="*/ 0 w 1952266"/>
                <a:gd name="connsiteY3" fmla="*/ 770844 h 1320897"/>
                <a:gd name="connsiteX4" fmla="*/ 0 w 1952266"/>
                <a:gd name="connsiteY4" fmla="*/ 0 h 1320897"/>
                <a:gd name="connsiteX5" fmla="*/ 289746 w 1952266"/>
                <a:gd name="connsiteY5" fmla="*/ 14631 h 1320897"/>
                <a:gd name="connsiteX6" fmla="*/ 1809639 w 1952266"/>
                <a:gd name="connsiteY6" fmla="*/ 650059 h 1320897"/>
                <a:gd name="connsiteX7" fmla="*/ 1952266 w 1952266"/>
                <a:gd name="connsiteY7" fmla="*/ 758422 h 1320897"/>
                <a:gd name="connsiteX0" fmla="*/ 1426093 w 1938567"/>
                <a:gd name="connsiteY0" fmla="*/ 1320897 h 1320897"/>
                <a:gd name="connsiteX1" fmla="*/ 1357562 w 1938567"/>
                <a:gd name="connsiteY1" fmla="*/ 1258612 h 1320897"/>
                <a:gd name="connsiteX2" fmla="*/ 217081 w 1938567"/>
                <a:gd name="connsiteY2" fmla="*/ 781806 h 1320897"/>
                <a:gd name="connsiteX3" fmla="*/ 0 w 1938567"/>
                <a:gd name="connsiteY3" fmla="*/ 770844 h 1320897"/>
                <a:gd name="connsiteX4" fmla="*/ 0 w 1938567"/>
                <a:gd name="connsiteY4" fmla="*/ 0 h 1320897"/>
                <a:gd name="connsiteX5" fmla="*/ 289746 w 1938567"/>
                <a:gd name="connsiteY5" fmla="*/ 14631 h 1320897"/>
                <a:gd name="connsiteX6" fmla="*/ 1809639 w 1938567"/>
                <a:gd name="connsiteY6" fmla="*/ 650059 h 1320897"/>
                <a:gd name="connsiteX7" fmla="*/ 1938567 w 1938567"/>
                <a:gd name="connsiteY7" fmla="*/ 754998 h 132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567" h="1320897">
                  <a:moveTo>
                    <a:pt x="1426093" y="1320897"/>
                  </a:moveTo>
                  <a:lnTo>
                    <a:pt x="1357562" y="1258612"/>
                  </a:lnTo>
                  <a:cubicBezTo>
                    <a:pt x="1041032" y="997388"/>
                    <a:pt x="647986" y="825566"/>
                    <a:pt x="217081" y="781806"/>
                  </a:cubicBezTo>
                  <a:lnTo>
                    <a:pt x="0" y="770844"/>
                  </a:lnTo>
                  <a:lnTo>
                    <a:pt x="0" y="0"/>
                  </a:lnTo>
                  <a:lnTo>
                    <a:pt x="289746" y="14631"/>
                  </a:lnTo>
                  <a:cubicBezTo>
                    <a:pt x="864003" y="72950"/>
                    <a:pt x="1387807" y="301932"/>
                    <a:pt x="1809639" y="650059"/>
                  </a:cubicBezTo>
                  <a:cubicBezTo>
                    <a:pt x="1859807" y="695655"/>
                    <a:pt x="1938567" y="754998"/>
                    <a:pt x="1938567" y="754998"/>
                  </a:cubicBezTo>
                </a:path>
              </a:pathLst>
            </a:custGeom>
            <a:noFill/>
            <a:ln>
              <a:solidFill>
                <a:schemeClr val="accent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0" name="Group 129">
            <a:extLst>
              <a:ext uri="{FF2B5EF4-FFF2-40B4-BE49-F238E27FC236}">
                <a16:creationId xmlns:a16="http://schemas.microsoft.com/office/drawing/2014/main" id="{F8A1AE57-B3DC-CF6F-2706-FF9BF8B4F0A5}"/>
              </a:ext>
            </a:extLst>
          </p:cNvPr>
          <p:cNvGrpSpPr/>
          <p:nvPr/>
        </p:nvGrpSpPr>
        <p:grpSpPr>
          <a:xfrm rot="8205753">
            <a:off x="1547182" y="4357645"/>
            <a:ext cx="1938567" cy="2084478"/>
            <a:chOff x="2259434" y="533468"/>
            <a:chExt cx="1938567" cy="2084478"/>
          </a:xfrm>
        </p:grpSpPr>
        <p:sp>
          <p:nvSpPr>
            <p:cNvPr id="131" name="Freeform 130">
              <a:extLst>
                <a:ext uri="{FF2B5EF4-FFF2-40B4-BE49-F238E27FC236}">
                  <a16:creationId xmlns:a16="http://schemas.microsoft.com/office/drawing/2014/main" id="{7180357E-2607-5C9D-C995-ABD4496C0098}"/>
                </a:ext>
              </a:extLst>
            </p:cNvPr>
            <p:cNvSpPr/>
            <p:nvPr/>
          </p:nvSpPr>
          <p:spPr>
            <a:xfrm>
              <a:off x="2259435" y="1304312"/>
              <a:ext cx="1426093" cy="1313634"/>
            </a:xfrm>
            <a:custGeom>
              <a:avLst/>
              <a:gdLst>
                <a:gd name="connsiteX0" fmla="*/ 0 w 1426093"/>
                <a:gd name="connsiteY0" fmla="*/ 0 h 1313634"/>
                <a:gd name="connsiteX1" fmla="*/ 217081 w 1426093"/>
                <a:gd name="connsiteY1" fmla="*/ 10962 h 1313634"/>
                <a:gd name="connsiteX2" fmla="*/ 1357562 w 1426093"/>
                <a:gd name="connsiteY2" fmla="*/ 487768 h 1313634"/>
                <a:gd name="connsiteX3" fmla="*/ 1426093 w 1426093"/>
                <a:gd name="connsiteY3" fmla="*/ 550053 h 1313634"/>
                <a:gd name="connsiteX4" fmla="*/ 662512 w 1426093"/>
                <a:gd name="connsiteY4" fmla="*/ 1313634 h 1313634"/>
                <a:gd name="connsiteX5" fmla="*/ 642328 w 1426093"/>
                <a:gd name="connsiteY5" fmla="*/ 1295290 h 1313634"/>
                <a:gd name="connsiteX6" fmla="*/ 102116 w 1426093"/>
                <a:gd name="connsiteY6" fmla="*/ 1069441 h 1313634"/>
                <a:gd name="connsiteX7" fmla="*/ 0 w 1426093"/>
                <a:gd name="connsiteY7" fmla="*/ 1064285 h 1313634"/>
                <a:gd name="connsiteX8" fmla="*/ 0 w 1426093"/>
                <a:gd name="connsiteY8" fmla="*/ 0 h 131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093" h="1313634">
                  <a:moveTo>
                    <a:pt x="0" y="0"/>
                  </a:moveTo>
                  <a:lnTo>
                    <a:pt x="217081" y="10962"/>
                  </a:lnTo>
                  <a:cubicBezTo>
                    <a:pt x="647986" y="54722"/>
                    <a:pt x="1041032" y="226544"/>
                    <a:pt x="1357562" y="487768"/>
                  </a:cubicBezTo>
                  <a:lnTo>
                    <a:pt x="1426093" y="550053"/>
                  </a:lnTo>
                  <a:lnTo>
                    <a:pt x="662512" y="1313634"/>
                  </a:lnTo>
                  <a:lnTo>
                    <a:pt x="642328" y="1295290"/>
                  </a:lnTo>
                  <a:cubicBezTo>
                    <a:pt x="492397" y="1171556"/>
                    <a:pt x="306223" y="1090170"/>
                    <a:pt x="102116" y="1069441"/>
                  </a:cubicBezTo>
                  <a:lnTo>
                    <a:pt x="0" y="106428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 name="Freeform 131">
              <a:extLst>
                <a:ext uri="{FF2B5EF4-FFF2-40B4-BE49-F238E27FC236}">
                  <a16:creationId xmlns:a16="http://schemas.microsoft.com/office/drawing/2014/main" id="{58F273D1-F880-C14E-A114-4D655C14C608}"/>
                </a:ext>
              </a:extLst>
            </p:cNvPr>
            <p:cNvSpPr/>
            <p:nvPr/>
          </p:nvSpPr>
          <p:spPr>
            <a:xfrm>
              <a:off x="2259434" y="533468"/>
              <a:ext cx="1938567" cy="1320897"/>
            </a:xfrm>
            <a:custGeom>
              <a:avLst/>
              <a:gdLst>
                <a:gd name="connsiteX0" fmla="*/ 0 w 1960143"/>
                <a:gd name="connsiteY0" fmla="*/ 0 h 1320897"/>
                <a:gd name="connsiteX1" fmla="*/ 289746 w 1960143"/>
                <a:gd name="connsiteY1" fmla="*/ 14631 h 1320897"/>
                <a:gd name="connsiteX2" fmla="*/ 1809639 w 1960143"/>
                <a:gd name="connsiteY2" fmla="*/ 650059 h 1320897"/>
                <a:gd name="connsiteX3" fmla="*/ 1960143 w 1960143"/>
                <a:gd name="connsiteY3" fmla="*/ 786847 h 1320897"/>
                <a:gd name="connsiteX4" fmla="*/ 1426093 w 1960143"/>
                <a:gd name="connsiteY4" fmla="*/ 1320897 h 1320897"/>
                <a:gd name="connsiteX5" fmla="*/ 1357562 w 1960143"/>
                <a:gd name="connsiteY5" fmla="*/ 1258612 h 1320897"/>
                <a:gd name="connsiteX6" fmla="*/ 217081 w 1960143"/>
                <a:gd name="connsiteY6" fmla="*/ 781806 h 1320897"/>
                <a:gd name="connsiteX7" fmla="*/ 0 w 1960143"/>
                <a:gd name="connsiteY7" fmla="*/ 770844 h 1320897"/>
                <a:gd name="connsiteX8" fmla="*/ 0 w 1960143"/>
                <a:gd name="connsiteY8" fmla="*/ 0 h 1320897"/>
                <a:gd name="connsiteX0" fmla="*/ 1960143 w 2051583"/>
                <a:gd name="connsiteY0" fmla="*/ 786847 h 1320897"/>
                <a:gd name="connsiteX1" fmla="*/ 1426093 w 2051583"/>
                <a:gd name="connsiteY1" fmla="*/ 1320897 h 1320897"/>
                <a:gd name="connsiteX2" fmla="*/ 1357562 w 2051583"/>
                <a:gd name="connsiteY2" fmla="*/ 1258612 h 1320897"/>
                <a:gd name="connsiteX3" fmla="*/ 217081 w 2051583"/>
                <a:gd name="connsiteY3" fmla="*/ 781806 h 1320897"/>
                <a:gd name="connsiteX4" fmla="*/ 0 w 2051583"/>
                <a:gd name="connsiteY4" fmla="*/ 770844 h 1320897"/>
                <a:gd name="connsiteX5" fmla="*/ 0 w 2051583"/>
                <a:gd name="connsiteY5" fmla="*/ 0 h 1320897"/>
                <a:gd name="connsiteX6" fmla="*/ 289746 w 2051583"/>
                <a:gd name="connsiteY6" fmla="*/ 14631 h 1320897"/>
                <a:gd name="connsiteX7" fmla="*/ 1809639 w 2051583"/>
                <a:gd name="connsiteY7" fmla="*/ 650059 h 1320897"/>
                <a:gd name="connsiteX8" fmla="*/ 2051583 w 2051583"/>
                <a:gd name="connsiteY8" fmla="*/ 878287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65271 h 1320897"/>
                <a:gd name="connsiteX0" fmla="*/ 1960143 w 1960143"/>
                <a:gd name="connsiteY0" fmla="*/ 786847 h 1320897"/>
                <a:gd name="connsiteX1" fmla="*/ 1426093 w 1960143"/>
                <a:gd name="connsiteY1" fmla="*/ 1320897 h 1320897"/>
                <a:gd name="connsiteX2" fmla="*/ 1357562 w 1960143"/>
                <a:gd name="connsiteY2" fmla="*/ 1258612 h 1320897"/>
                <a:gd name="connsiteX3" fmla="*/ 217081 w 1960143"/>
                <a:gd name="connsiteY3" fmla="*/ 781806 h 1320897"/>
                <a:gd name="connsiteX4" fmla="*/ 0 w 1960143"/>
                <a:gd name="connsiteY4" fmla="*/ 770844 h 1320897"/>
                <a:gd name="connsiteX5" fmla="*/ 0 w 1960143"/>
                <a:gd name="connsiteY5" fmla="*/ 0 h 1320897"/>
                <a:gd name="connsiteX6" fmla="*/ 289746 w 1960143"/>
                <a:gd name="connsiteY6" fmla="*/ 14631 h 1320897"/>
                <a:gd name="connsiteX7" fmla="*/ 1809639 w 1960143"/>
                <a:gd name="connsiteY7" fmla="*/ 650059 h 1320897"/>
                <a:gd name="connsiteX8" fmla="*/ 1952266 w 1960143"/>
                <a:gd name="connsiteY8" fmla="*/ 758422 h 1320897"/>
                <a:gd name="connsiteX0" fmla="*/ 1426093 w 1952266"/>
                <a:gd name="connsiteY0" fmla="*/ 1320897 h 1320897"/>
                <a:gd name="connsiteX1" fmla="*/ 1357562 w 1952266"/>
                <a:gd name="connsiteY1" fmla="*/ 1258612 h 1320897"/>
                <a:gd name="connsiteX2" fmla="*/ 217081 w 1952266"/>
                <a:gd name="connsiteY2" fmla="*/ 781806 h 1320897"/>
                <a:gd name="connsiteX3" fmla="*/ 0 w 1952266"/>
                <a:gd name="connsiteY3" fmla="*/ 770844 h 1320897"/>
                <a:gd name="connsiteX4" fmla="*/ 0 w 1952266"/>
                <a:gd name="connsiteY4" fmla="*/ 0 h 1320897"/>
                <a:gd name="connsiteX5" fmla="*/ 289746 w 1952266"/>
                <a:gd name="connsiteY5" fmla="*/ 14631 h 1320897"/>
                <a:gd name="connsiteX6" fmla="*/ 1809639 w 1952266"/>
                <a:gd name="connsiteY6" fmla="*/ 650059 h 1320897"/>
                <a:gd name="connsiteX7" fmla="*/ 1952266 w 1952266"/>
                <a:gd name="connsiteY7" fmla="*/ 758422 h 1320897"/>
                <a:gd name="connsiteX0" fmla="*/ 1426093 w 1938567"/>
                <a:gd name="connsiteY0" fmla="*/ 1320897 h 1320897"/>
                <a:gd name="connsiteX1" fmla="*/ 1357562 w 1938567"/>
                <a:gd name="connsiteY1" fmla="*/ 1258612 h 1320897"/>
                <a:gd name="connsiteX2" fmla="*/ 217081 w 1938567"/>
                <a:gd name="connsiteY2" fmla="*/ 781806 h 1320897"/>
                <a:gd name="connsiteX3" fmla="*/ 0 w 1938567"/>
                <a:gd name="connsiteY3" fmla="*/ 770844 h 1320897"/>
                <a:gd name="connsiteX4" fmla="*/ 0 w 1938567"/>
                <a:gd name="connsiteY4" fmla="*/ 0 h 1320897"/>
                <a:gd name="connsiteX5" fmla="*/ 289746 w 1938567"/>
                <a:gd name="connsiteY5" fmla="*/ 14631 h 1320897"/>
                <a:gd name="connsiteX6" fmla="*/ 1809639 w 1938567"/>
                <a:gd name="connsiteY6" fmla="*/ 650059 h 1320897"/>
                <a:gd name="connsiteX7" fmla="*/ 1938567 w 1938567"/>
                <a:gd name="connsiteY7" fmla="*/ 754998 h 132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567" h="1320897">
                  <a:moveTo>
                    <a:pt x="1426093" y="1320897"/>
                  </a:moveTo>
                  <a:lnTo>
                    <a:pt x="1357562" y="1258612"/>
                  </a:lnTo>
                  <a:cubicBezTo>
                    <a:pt x="1041032" y="997388"/>
                    <a:pt x="647986" y="825566"/>
                    <a:pt x="217081" y="781806"/>
                  </a:cubicBezTo>
                  <a:lnTo>
                    <a:pt x="0" y="770844"/>
                  </a:lnTo>
                  <a:lnTo>
                    <a:pt x="0" y="0"/>
                  </a:lnTo>
                  <a:lnTo>
                    <a:pt x="289746" y="14631"/>
                  </a:lnTo>
                  <a:cubicBezTo>
                    <a:pt x="864003" y="72950"/>
                    <a:pt x="1387807" y="301932"/>
                    <a:pt x="1809639" y="650059"/>
                  </a:cubicBezTo>
                  <a:cubicBezTo>
                    <a:pt x="1859807" y="695655"/>
                    <a:pt x="1938567" y="754998"/>
                    <a:pt x="1938567" y="754998"/>
                  </a:cubicBezTo>
                </a:path>
              </a:pathLst>
            </a:custGeom>
            <a:noFill/>
            <a:ln>
              <a:solidFill>
                <a:schemeClr val="accent6"/>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7" name="TextBox 136">
            <a:extLst>
              <a:ext uri="{FF2B5EF4-FFF2-40B4-BE49-F238E27FC236}">
                <a16:creationId xmlns:a16="http://schemas.microsoft.com/office/drawing/2014/main" id="{770E6A6F-8E2A-724C-F9E7-BBD015E83CEA}"/>
              </a:ext>
            </a:extLst>
          </p:cNvPr>
          <p:cNvSpPr txBox="1"/>
          <p:nvPr/>
        </p:nvSpPr>
        <p:spPr>
          <a:xfrm rot="1799703">
            <a:off x="2348579" y="1326124"/>
            <a:ext cx="1906859" cy="369332"/>
          </a:xfrm>
          <a:prstGeom prst="rect">
            <a:avLst/>
          </a:prstGeom>
          <a:noFill/>
        </p:spPr>
        <p:txBody>
          <a:bodyPr wrap="square" rtlCol="0">
            <a:prstTxWarp prst="textArchUp">
              <a:avLst/>
            </a:prstTxWarp>
            <a:spAutoFit/>
          </a:bodyPr>
          <a:lstStyle/>
          <a:p>
            <a:r>
              <a:rPr lang="en-US" dirty="0">
                <a:latin typeface="+mj-lt"/>
              </a:rPr>
              <a:t>PLANNING</a:t>
            </a:r>
          </a:p>
        </p:txBody>
      </p:sp>
      <p:sp>
        <p:nvSpPr>
          <p:cNvPr id="138" name="TextBox 137">
            <a:extLst>
              <a:ext uri="{FF2B5EF4-FFF2-40B4-BE49-F238E27FC236}">
                <a16:creationId xmlns:a16="http://schemas.microsoft.com/office/drawing/2014/main" id="{4AB8780E-B90E-6AB8-A257-C50247625E76}"/>
              </a:ext>
            </a:extLst>
          </p:cNvPr>
          <p:cNvSpPr txBox="1"/>
          <p:nvPr/>
        </p:nvSpPr>
        <p:spPr>
          <a:xfrm rot="4539236">
            <a:off x="3204753" y="2636012"/>
            <a:ext cx="1906859" cy="369332"/>
          </a:xfrm>
          <a:prstGeom prst="rect">
            <a:avLst/>
          </a:prstGeom>
          <a:noFill/>
        </p:spPr>
        <p:txBody>
          <a:bodyPr wrap="square" rtlCol="0">
            <a:prstTxWarp prst="textArchUp">
              <a:avLst/>
            </a:prstTxWarp>
            <a:spAutoFit/>
          </a:bodyPr>
          <a:lstStyle/>
          <a:p>
            <a:r>
              <a:rPr lang="en-US" dirty="0">
                <a:latin typeface="+mj-lt"/>
              </a:rPr>
              <a:t>ORGANIZATION</a:t>
            </a:r>
          </a:p>
        </p:txBody>
      </p:sp>
      <p:sp>
        <p:nvSpPr>
          <p:cNvPr id="139" name="TextBox 138">
            <a:extLst>
              <a:ext uri="{FF2B5EF4-FFF2-40B4-BE49-F238E27FC236}">
                <a16:creationId xmlns:a16="http://schemas.microsoft.com/office/drawing/2014/main" id="{469E2077-17F1-E9AB-9A7A-3B1546F217CF}"/>
              </a:ext>
            </a:extLst>
          </p:cNvPr>
          <p:cNvSpPr txBox="1"/>
          <p:nvPr/>
        </p:nvSpPr>
        <p:spPr>
          <a:xfrm rot="7325302">
            <a:off x="2923572" y="4409111"/>
            <a:ext cx="1906859" cy="369332"/>
          </a:xfrm>
          <a:prstGeom prst="rect">
            <a:avLst/>
          </a:prstGeom>
          <a:noFill/>
        </p:spPr>
        <p:txBody>
          <a:bodyPr wrap="square" rtlCol="0">
            <a:prstTxWarp prst="textArchUp">
              <a:avLst/>
            </a:prstTxWarp>
            <a:spAutoFit/>
          </a:bodyPr>
          <a:lstStyle/>
          <a:p>
            <a:r>
              <a:rPr lang="en-US" dirty="0">
                <a:latin typeface="+mj-lt"/>
              </a:rPr>
              <a:t>EXECUTION</a:t>
            </a:r>
          </a:p>
        </p:txBody>
      </p:sp>
      <p:sp>
        <p:nvSpPr>
          <p:cNvPr id="140" name="TextBox 139">
            <a:extLst>
              <a:ext uri="{FF2B5EF4-FFF2-40B4-BE49-F238E27FC236}">
                <a16:creationId xmlns:a16="http://schemas.microsoft.com/office/drawing/2014/main" id="{4EADB37D-DB05-D1DC-CEF0-A0A5B1EE7B83}"/>
              </a:ext>
            </a:extLst>
          </p:cNvPr>
          <p:cNvSpPr txBox="1"/>
          <p:nvPr/>
        </p:nvSpPr>
        <p:spPr>
          <a:xfrm rot="10185306">
            <a:off x="1227919" y="5544977"/>
            <a:ext cx="1906859" cy="369332"/>
          </a:xfrm>
          <a:prstGeom prst="rect">
            <a:avLst/>
          </a:prstGeom>
          <a:noFill/>
        </p:spPr>
        <p:txBody>
          <a:bodyPr wrap="square" rtlCol="0">
            <a:prstTxWarp prst="textArchUp">
              <a:avLst/>
            </a:prstTxWarp>
            <a:spAutoFit/>
          </a:bodyPr>
          <a:lstStyle/>
          <a:p>
            <a:r>
              <a:rPr lang="en-US" dirty="0">
                <a:latin typeface="+mj-lt"/>
              </a:rPr>
              <a:t>CHECK</a:t>
            </a:r>
          </a:p>
        </p:txBody>
      </p:sp>
      <p:pic>
        <p:nvPicPr>
          <p:cNvPr id="150" name="Graphic 149" descr="Daily calendar">
            <a:extLst>
              <a:ext uri="{FF2B5EF4-FFF2-40B4-BE49-F238E27FC236}">
                <a16:creationId xmlns:a16="http://schemas.microsoft.com/office/drawing/2014/main" id="{2BFBD078-A8E4-130F-548E-F9C80F1810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13280">
            <a:off x="2324416" y="1721807"/>
            <a:ext cx="461807" cy="461807"/>
          </a:xfrm>
          <a:prstGeom prst="rect">
            <a:avLst/>
          </a:prstGeom>
        </p:spPr>
      </p:pic>
      <p:pic>
        <p:nvPicPr>
          <p:cNvPr id="151" name="Graphic 150" descr="Hierarchy">
            <a:extLst>
              <a:ext uri="{FF2B5EF4-FFF2-40B4-BE49-F238E27FC236}">
                <a16:creationId xmlns:a16="http://schemas.microsoft.com/office/drawing/2014/main" id="{94DF2EB6-49C0-174A-4935-4D1682EB7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647879">
            <a:off x="3184075" y="2517776"/>
            <a:ext cx="461807" cy="461807"/>
          </a:xfrm>
          <a:prstGeom prst="rect">
            <a:avLst/>
          </a:prstGeom>
        </p:spPr>
      </p:pic>
      <p:pic>
        <p:nvPicPr>
          <p:cNvPr id="152" name="Graphic 151" descr="Dance steps">
            <a:extLst>
              <a:ext uri="{FF2B5EF4-FFF2-40B4-BE49-F238E27FC236}">
                <a16:creationId xmlns:a16="http://schemas.microsoft.com/office/drawing/2014/main" id="{566DC0D4-7093-9C4E-0835-FE1B5E4EB8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919433">
            <a:off x="3173065" y="3735926"/>
            <a:ext cx="461807" cy="461807"/>
          </a:xfrm>
          <a:prstGeom prst="rect">
            <a:avLst/>
          </a:prstGeom>
        </p:spPr>
      </p:pic>
      <p:pic>
        <p:nvPicPr>
          <p:cNvPr id="153" name="Graphic 152" descr="Checkmark">
            <a:extLst>
              <a:ext uri="{FF2B5EF4-FFF2-40B4-BE49-F238E27FC236}">
                <a16:creationId xmlns:a16="http://schemas.microsoft.com/office/drawing/2014/main" id="{F774356D-DFA2-EAF7-6D02-5C8CE2E3B0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296660">
            <a:off x="2348859" y="4733958"/>
            <a:ext cx="461807" cy="461807"/>
          </a:xfrm>
          <a:prstGeom prst="rect">
            <a:avLst/>
          </a:prstGeom>
        </p:spPr>
      </p:pic>
      <p:sp>
        <p:nvSpPr>
          <p:cNvPr id="4" name="Oval 3">
            <a:extLst>
              <a:ext uri="{FF2B5EF4-FFF2-40B4-BE49-F238E27FC236}">
                <a16:creationId xmlns:a16="http://schemas.microsoft.com/office/drawing/2014/main" id="{7FA38362-9551-005C-3236-198E63FA57D3}"/>
              </a:ext>
            </a:extLst>
          </p:cNvPr>
          <p:cNvSpPr/>
          <p:nvPr/>
        </p:nvSpPr>
        <p:spPr>
          <a:xfrm>
            <a:off x="981707" y="2417693"/>
            <a:ext cx="1921355" cy="19213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ss pieces">
            <a:extLst>
              <a:ext uri="{FF2B5EF4-FFF2-40B4-BE49-F238E27FC236}">
                <a16:creationId xmlns:a16="http://schemas.microsoft.com/office/drawing/2014/main" id="{B5E10B71-02C8-51AA-7333-5620BC9DAF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02347" y="2964549"/>
            <a:ext cx="914400" cy="914400"/>
          </a:xfrm>
          <a:prstGeom prst="rect">
            <a:avLst/>
          </a:prstGeom>
        </p:spPr>
      </p:pic>
      <p:sp>
        <p:nvSpPr>
          <p:cNvPr id="6" name="TextBox 5">
            <a:extLst>
              <a:ext uri="{FF2B5EF4-FFF2-40B4-BE49-F238E27FC236}">
                <a16:creationId xmlns:a16="http://schemas.microsoft.com/office/drawing/2014/main" id="{FF69C3FD-593E-C831-6C73-08A229FF4B07}"/>
              </a:ext>
            </a:extLst>
          </p:cNvPr>
          <p:cNvSpPr txBox="1"/>
          <p:nvPr/>
        </p:nvSpPr>
        <p:spPr>
          <a:xfrm rot="365728">
            <a:off x="1539067" y="2880834"/>
            <a:ext cx="1694985" cy="369332"/>
          </a:xfrm>
          <a:prstGeom prst="rect">
            <a:avLst/>
          </a:prstGeom>
          <a:noFill/>
        </p:spPr>
        <p:txBody>
          <a:bodyPr wrap="square" rtlCol="0">
            <a:prstTxWarp prst="textArchUp">
              <a:avLst/>
            </a:prstTxWarp>
            <a:spAutoFit/>
          </a:bodyPr>
          <a:lstStyle/>
          <a:p>
            <a:r>
              <a:rPr lang="en-US" sz="2000" dirty="0">
                <a:solidFill>
                  <a:schemeClr val="bg1"/>
                </a:solidFill>
              </a:rPr>
              <a:t>4 STEPS</a:t>
            </a:r>
          </a:p>
        </p:txBody>
      </p:sp>
      <p:sp>
        <p:nvSpPr>
          <p:cNvPr id="7" name="TextBox 10">
            <a:extLst>
              <a:ext uri="{FF2B5EF4-FFF2-40B4-BE49-F238E27FC236}">
                <a16:creationId xmlns:a16="http://schemas.microsoft.com/office/drawing/2014/main" id="{0F4BCA3B-D184-4FFD-DC21-E4A766FEEAAD}"/>
              </a:ext>
            </a:extLst>
          </p:cNvPr>
          <p:cNvSpPr txBox="1">
            <a:spLocks noChangeArrowheads="1"/>
          </p:cNvSpPr>
          <p:nvPr/>
        </p:nvSpPr>
        <p:spPr bwMode="auto">
          <a:xfrm>
            <a:off x="6545872" y="1714661"/>
            <a:ext cx="4461489" cy="7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100" b="1" dirty="0">
                <a:solidFill>
                  <a:schemeClr val="bg2">
                    <a:lumMod val="25000"/>
                  </a:schemeClr>
                </a:solidFill>
                <a:latin typeface="+mj-lt"/>
                <a:cs typeface="Arial" panose="020B0604020202020204" pitchFamily="34" charset="0"/>
              </a:rPr>
              <a:t>Lorem ipsum </a:t>
            </a:r>
            <a:r>
              <a:rPr lang="es-CO" sz="1100" dirty="0">
                <a:solidFill>
                  <a:schemeClr val="bg2">
                    <a:lumMod val="25000"/>
                  </a:schemeClr>
                </a:solidFill>
                <a:latin typeface="+mj-lt"/>
                <a:cs typeface="Arial" panose="020B0604020202020204" pitchFamily="34" charset="0"/>
              </a:rPr>
              <a:t>dolor sit amet, consectetur adipiscing elit.  Fusce convallis magna non. </a:t>
            </a:r>
            <a:r>
              <a:rPr lang="es-CO" sz="1100" b="1" dirty="0" err="1">
                <a:solidFill>
                  <a:schemeClr val="bg2">
                    <a:lumMod val="25000"/>
                  </a:schemeClr>
                </a:solidFill>
                <a:latin typeface="+mj-lt"/>
                <a:cs typeface="Arial" panose="020B0604020202020204" pitchFamily="34" charset="0"/>
              </a:rPr>
              <a:t>Lorem</a:t>
            </a:r>
            <a:r>
              <a:rPr lang="es-CO" sz="1100" b="1" dirty="0">
                <a:solidFill>
                  <a:schemeClr val="bg2">
                    <a:lumMod val="25000"/>
                  </a:schemeClr>
                </a:solidFill>
                <a:latin typeface="+mj-lt"/>
                <a:cs typeface="Arial" panose="020B0604020202020204" pitchFamily="34" charset="0"/>
              </a:rPr>
              <a:t> </a:t>
            </a:r>
            <a:r>
              <a:rPr lang="es-CO" sz="1100" b="1" dirty="0" err="1">
                <a:solidFill>
                  <a:schemeClr val="bg2">
                    <a:lumMod val="25000"/>
                  </a:schemeClr>
                </a:solidFill>
                <a:latin typeface="+mj-lt"/>
                <a:cs typeface="Arial" panose="020B0604020202020204" pitchFamily="34" charset="0"/>
              </a:rPr>
              <a:t>ipsum</a:t>
            </a:r>
            <a:r>
              <a:rPr lang="es-CO" sz="1100" b="1" dirty="0">
                <a:solidFill>
                  <a:schemeClr val="bg2">
                    <a:lumMod val="25000"/>
                  </a:schemeClr>
                </a:solidFill>
                <a:latin typeface="+mj-lt"/>
                <a:cs typeface="Arial" panose="020B0604020202020204" pitchFamily="34" charset="0"/>
              </a:rPr>
              <a:t> </a:t>
            </a:r>
            <a:r>
              <a:rPr lang="es-CO" sz="1100" dirty="0">
                <a:solidFill>
                  <a:schemeClr val="bg2">
                    <a:lumMod val="25000"/>
                  </a:schemeClr>
                </a:solidFill>
                <a:latin typeface="+mj-lt"/>
                <a:cs typeface="Arial" panose="020B0604020202020204" pitchFamily="34" charset="0"/>
              </a:rPr>
              <a:t>dolor </a:t>
            </a:r>
            <a:r>
              <a:rPr lang="es-CO" sz="1100" dirty="0" err="1">
                <a:solidFill>
                  <a:schemeClr val="bg2">
                    <a:lumMod val="25000"/>
                  </a:schemeClr>
                </a:solidFill>
                <a:latin typeface="+mj-lt"/>
                <a:cs typeface="Arial" panose="020B0604020202020204" pitchFamily="34" charset="0"/>
              </a:rPr>
              <a:t>sit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amet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consectetur</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adipiscing</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elit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Fusce</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convallis</a:t>
            </a:r>
            <a:r>
              <a:rPr lang="es-CO" sz="1100" dirty="0">
                <a:solidFill>
                  <a:schemeClr val="bg2">
                    <a:lumMod val="25000"/>
                  </a:schemeClr>
                </a:solidFill>
                <a:latin typeface="+mj-lt"/>
                <a:cs typeface="Arial" panose="020B0604020202020204" pitchFamily="34" charset="0"/>
              </a:rPr>
              <a:t> magna non.</a:t>
            </a:r>
          </a:p>
          <a:p>
            <a:endParaRPr lang="es-CO" sz="1100" dirty="0">
              <a:solidFill>
                <a:schemeClr val="bg2">
                  <a:lumMod val="25000"/>
                </a:schemeClr>
              </a:solidFill>
              <a:latin typeface="+mj-lt"/>
              <a:cs typeface="Arial" panose="020B0604020202020204" pitchFamily="34" charset="0"/>
            </a:endParaRPr>
          </a:p>
        </p:txBody>
      </p:sp>
      <p:sp>
        <p:nvSpPr>
          <p:cNvPr id="8" name="CuadroTexto 39">
            <a:extLst>
              <a:ext uri="{FF2B5EF4-FFF2-40B4-BE49-F238E27FC236}">
                <a16:creationId xmlns:a16="http://schemas.microsoft.com/office/drawing/2014/main" id="{A63FC474-CDEF-BD1C-3558-7D25A05B4CFA}"/>
              </a:ext>
            </a:extLst>
          </p:cNvPr>
          <p:cNvSpPr txBox="1"/>
          <p:nvPr/>
        </p:nvSpPr>
        <p:spPr>
          <a:xfrm>
            <a:off x="6545872" y="1468422"/>
            <a:ext cx="4308373" cy="338554"/>
          </a:xfrm>
          <a:prstGeom prst="rect">
            <a:avLst/>
          </a:prstGeom>
          <a:noFill/>
        </p:spPr>
        <p:txBody>
          <a:bodyPr wrap="square" rtlCol="0">
            <a:spAutoFit/>
          </a:bodyPr>
          <a:lstStyle/>
          <a:p>
            <a:r>
              <a:rPr lang="en-US" sz="1600" b="1" dirty="0">
                <a:solidFill>
                  <a:schemeClr val="accent1"/>
                </a:solidFill>
                <a:latin typeface="Lato Black" panose="020F0502020204030203" pitchFamily="34" charset="77"/>
                <a:cs typeface="Calibri" panose="020F0502020204030204" pitchFamily="34" charset="0"/>
              </a:rPr>
              <a:t>YOUR TITLE HERE</a:t>
            </a:r>
          </a:p>
        </p:txBody>
      </p:sp>
      <p:sp>
        <p:nvSpPr>
          <p:cNvPr id="9" name="CuadroTexto 39">
            <a:extLst>
              <a:ext uri="{FF2B5EF4-FFF2-40B4-BE49-F238E27FC236}">
                <a16:creationId xmlns:a16="http://schemas.microsoft.com/office/drawing/2014/main" id="{F697B741-BCB7-ACB2-F06C-3908BE3245DA}"/>
              </a:ext>
            </a:extLst>
          </p:cNvPr>
          <p:cNvSpPr txBox="1"/>
          <p:nvPr/>
        </p:nvSpPr>
        <p:spPr>
          <a:xfrm>
            <a:off x="6545872" y="2491720"/>
            <a:ext cx="4308373" cy="338554"/>
          </a:xfrm>
          <a:prstGeom prst="rect">
            <a:avLst/>
          </a:prstGeom>
          <a:noFill/>
        </p:spPr>
        <p:txBody>
          <a:bodyPr wrap="square" rtlCol="0">
            <a:spAutoFit/>
          </a:bodyPr>
          <a:lstStyle/>
          <a:p>
            <a:r>
              <a:rPr lang="en-US" sz="1600" b="1" dirty="0">
                <a:solidFill>
                  <a:schemeClr val="accent2"/>
                </a:solidFill>
                <a:latin typeface="Lato Black" panose="020F0502020204030203" pitchFamily="34" charset="77"/>
                <a:cs typeface="Calibri" panose="020F0502020204030204" pitchFamily="34" charset="0"/>
              </a:rPr>
              <a:t>YOUR TITLE HERE</a:t>
            </a:r>
          </a:p>
        </p:txBody>
      </p:sp>
      <p:sp>
        <p:nvSpPr>
          <p:cNvPr id="10" name="CuadroTexto 39">
            <a:extLst>
              <a:ext uri="{FF2B5EF4-FFF2-40B4-BE49-F238E27FC236}">
                <a16:creationId xmlns:a16="http://schemas.microsoft.com/office/drawing/2014/main" id="{D202A12E-5F94-6FE2-E408-2611735F7AA2}"/>
              </a:ext>
            </a:extLst>
          </p:cNvPr>
          <p:cNvSpPr txBox="1"/>
          <p:nvPr/>
        </p:nvSpPr>
        <p:spPr>
          <a:xfrm>
            <a:off x="6545872" y="3821040"/>
            <a:ext cx="4308373" cy="338554"/>
          </a:xfrm>
          <a:prstGeom prst="rect">
            <a:avLst/>
          </a:prstGeom>
          <a:noFill/>
        </p:spPr>
        <p:txBody>
          <a:bodyPr wrap="square" rtlCol="0">
            <a:spAutoFit/>
          </a:bodyPr>
          <a:lstStyle/>
          <a:p>
            <a:r>
              <a:rPr lang="en-US" sz="1600" b="1" dirty="0">
                <a:solidFill>
                  <a:schemeClr val="accent3"/>
                </a:solidFill>
                <a:latin typeface="Lato Black" panose="020F0502020204030203" pitchFamily="34" charset="77"/>
                <a:cs typeface="Calibri" panose="020F0502020204030204" pitchFamily="34" charset="0"/>
              </a:rPr>
              <a:t>YOUR TITLE HERE</a:t>
            </a:r>
          </a:p>
        </p:txBody>
      </p:sp>
      <p:sp>
        <p:nvSpPr>
          <p:cNvPr id="11" name="CuadroTexto 39">
            <a:extLst>
              <a:ext uri="{FF2B5EF4-FFF2-40B4-BE49-F238E27FC236}">
                <a16:creationId xmlns:a16="http://schemas.microsoft.com/office/drawing/2014/main" id="{113E1991-A05C-693F-6657-336E652F4880}"/>
              </a:ext>
            </a:extLst>
          </p:cNvPr>
          <p:cNvSpPr txBox="1"/>
          <p:nvPr/>
        </p:nvSpPr>
        <p:spPr>
          <a:xfrm>
            <a:off x="6545872" y="4787897"/>
            <a:ext cx="4308373" cy="338554"/>
          </a:xfrm>
          <a:prstGeom prst="rect">
            <a:avLst/>
          </a:prstGeom>
          <a:noFill/>
        </p:spPr>
        <p:txBody>
          <a:bodyPr wrap="square" rtlCol="0">
            <a:spAutoFit/>
          </a:bodyPr>
          <a:lstStyle/>
          <a:p>
            <a:r>
              <a:rPr lang="en-US" sz="1600" b="1" dirty="0">
                <a:solidFill>
                  <a:schemeClr val="accent6"/>
                </a:solidFill>
                <a:latin typeface="Lato Black" panose="020F0502020204030203" pitchFamily="34" charset="77"/>
                <a:cs typeface="Calibri" panose="020F0502020204030204" pitchFamily="34" charset="0"/>
              </a:rPr>
              <a:t>YOUR TITLE HERE</a:t>
            </a:r>
          </a:p>
        </p:txBody>
      </p:sp>
      <p:sp>
        <p:nvSpPr>
          <p:cNvPr id="12" name="TextBox 10">
            <a:extLst>
              <a:ext uri="{FF2B5EF4-FFF2-40B4-BE49-F238E27FC236}">
                <a16:creationId xmlns:a16="http://schemas.microsoft.com/office/drawing/2014/main" id="{FD20F328-5CEB-711F-5C17-74470AE10ADD}"/>
              </a:ext>
            </a:extLst>
          </p:cNvPr>
          <p:cNvSpPr txBox="1">
            <a:spLocks noChangeArrowheads="1"/>
          </p:cNvSpPr>
          <p:nvPr/>
        </p:nvSpPr>
        <p:spPr bwMode="auto">
          <a:xfrm>
            <a:off x="6545872" y="2804867"/>
            <a:ext cx="4461489" cy="7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100" b="1" dirty="0">
                <a:solidFill>
                  <a:schemeClr val="bg2">
                    <a:lumMod val="25000"/>
                  </a:schemeClr>
                </a:solidFill>
                <a:latin typeface="+mj-lt"/>
                <a:cs typeface="Arial" panose="020B0604020202020204" pitchFamily="34" charset="0"/>
              </a:rPr>
              <a:t>Lorem ipsum </a:t>
            </a:r>
            <a:r>
              <a:rPr lang="es-CO" sz="1100" dirty="0">
                <a:solidFill>
                  <a:schemeClr val="bg2">
                    <a:lumMod val="25000"/>
                  </a:schemeClr>
                </a:solidFill>
                <a:latin typeface="+mj-lt"/>
                <a:cs typeface="Arial" panose="020B0604020202020204" pitchFamily="34" charset="0"/>
              </a:rPr>
              <a:t>dolor sit amet, consectetur adipiscing elit.  Fusce convallis magna non. </a:t>
            </a:r>
            <a:r>
              <a:rPr lang="es-CO" sz="1100" b="1" dirty="0" err="1">
                <a:solidFill>
                  <a:schemeClr val="bg2">
                    <a:lumMod val="25000"/>
                  </a:schemeClr>
                </a:solidFill>
                <a:latin typeface="+mj-lt"/>
                <a:cs typeface="Arial" panose="020B0604020202020204" pitchFamily="34" charset="0"/>
              </a:rPr>
              <a:t>Lorem</a:t>
            </a:r>
            <a:r>
              <a:rPr lang="es-CO" sz="1100" b="1" dirty="0">
                <a:solidFill>
                  <a:schemeClr val="bg2">
                    <a:lumMod val="25000"/>
                  </a:schemeClr>
                </a:solidFill>
                <a:latin typeface="+mj-lt"/>
                <a:cs typeface="Arial" panose="020B0604020202020204" pitchFamily="34" charset="0"/>
              </a:rPr>
              <a:t> </a:t>
            </a:r>
            <a:r>
              <a:rPr lang="es-CO" sz="1100" b="1" dirty="0" err="1">
                <a:solidFill>
                  <a:schemeClr val="bg2">
                    <a:lumMod val="25000"/>
                  </a:schemeClr>
                </a:solidFill>
                <a:latin typeface="+mj-lt"/>
                <a:cs typeface="Arial" panose="020B0604020202020204" pitchFamily="34" charset="0"/>
              </a:rPr>
              <a:t>ipsum</a:t>
            </a:r>
            <a:r>
              <a:rPr lang="es-CO" sz="1100" b="1" dirty="0">
                <a:solidFill>
                  <a:schemeClr val="bg2">
                    <a:lumMod val="25000"/>
                  </a:schemeClr>
                </a:solidFill>
                <a:latin typeface="+mj-lt"/>
                <a:cs typeface="Arial" panose="020B0604020202020204" pitchFamily="34" charset="0"/>
              </a:rPr>
              <a:t> </a:t>
            </a:r>
            <a:r>
              <a:rPr lang="es-CO" sz="1100" dirty="0">
                <a:solidFill>
                  <a:schemeClr val="bg2">
                    <a:lumMod val="25000"/>
                  </a:schemeClr>
                </a:solidFill>
                <a:latin typeface="+mj-lt"/>
                <a:cs typeface="Arial" panose="020B0604020202020204" pitchFamily="34" charset="0"/>
              </a:rPr>
              <a:t>dolor </a:t>
            </a:r>
            <a:r>
              <a:rPr lang="es-CO" sz="1100" dirty="0" err="1">
                <a:solidFill>
                  <a:schemeClr val="bg2">
                    <a:lumMod val="25000"/>
                  </a:schemeClr>
                </a:solidFill>
                <a:latin typeface="+mj-lt"/>
                <a:cs typeface="Arial" panose="020B0604020202020204" pitchFamily="34" charset="0"/>
              </a:rPr>
              <a:t>sit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amet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consectetur</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adipiscing</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elit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Fusce</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convallis</a:t>
            </a:r>
            <a:r>
              <a:rPr lang="es-CO" sz="1100" dirty="0">
                <a:solidFill>
                  <a:schemeClr val="bg2">
                    <a:lumMod val="25000"/>
                  </a:schemeClr>
                </a:solidFill>
                <a:latin typeface="+mj-lt"/>
                <a:cs typeface="Arial" panose="020B0604020202020204" pitchFamily="34" charset="0"/>
              </a:rPr>
              <a:t> magna non.</a:t>
            </a:r>
          </a:p>
          <a:p>
            <a:endParaRPr lang="es-CO" sz="1100" dirty="0">
              <a:solidFill>
                <a:schemeClr val="bg2">
                  <a:lumMod val="25000"/>
                </a:schemeClr>
              </a:solidFill>
              <a:latin typeface="+mj-lt"/>
              <a:cs typeface="Arial" panose="020B0604020202020204" pitchFamily="34" charset="0"/>
            </a:endParaRPr>
          </a:p>
        </p:txBody>
      </p:sp>
      <p:sp>
        <p:nvSpPr>
          <p:cNvPr id="13" name="TextBox 10">
            <a:extLst>
              <a:ext uri="{FF2B5EF4-FFF2-40B4-BE49-F238E27FC236}">
                <a16:creationId xmlns:a16="http://schemas.microsoft.com/office/drawing/2014/main" id="{79D84F72-F1EE-8373-9598-9DBFEA4F8B9F}"/>
              </a:ext>
            </a:extLst>
          </p:cNvPr>
          <p:cNvSpPr txBox="1">
            <a:spLocks noChangeArrowheads="1"/>
          </p:cNvSpPr>
          <p:nvPr/>
        </p:nvSpPr>
        <p:spPr bwMode="auto">
          <a:xfrm>
            <a:off x="6545872" y="4123036"/>
            <a:ext cx="4461489" cy="7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100" b="1" dirty="0">
                <a:solidFill>
                  <a:schemeClr val="bg2">
                    <a:lumMod val="25000"/>
                  </a:schemeClr>
                </a:solidFill>
                <a:latin typeface="+mj-lt"/>
                <a:cs typeface="Arial" panose="020B0604020202020204" pitchFamily="34" charset="0"/>
              </a:rPr>
              <a:t>Lorem ipsum </a:t>
            </a:r>
            <a:r>
              <a:rPr lang="es-CO" sz="1100" dirty="0">
                <a:solidFill>
                  <a:schemeClr val="bg2">
                    <a:lumMod val="25000"/>
                  </a:schemeClr>
                </a:solidFill>
                <a:latin typeface="+mj-lt"/>
                <a:cs typeface="Arial" panose="020B0604020202020204" pitchFamily="34" charset="0"/>
              </a:rPr>
              <a:t>dolor sit amet, consectetur adipiscing elit.  Fusce convallis magna non. </a:t>
            </a:r>
            <a:r>
              <a:rPr lang="es-CO" sz="1100" b="1" dirty="0" err="1">
                <a:solidFill>
                  <a:schemeClr val="bg2">
                    <a:lumMod val="25000"/>
                  </a:schemeClr>
                </a:solidFill>
                <a:latin typeface="+mj-lt"/>
                <a:cs typeface="Arial" panose="020B0604020202020204" pitchFamily="34" charset="0"/>
              </a:rPr>
              <a:t>Lorem</a:t>
            </a:r>
            <a:r>
              <a:rPr lang="es-CO" sz="1100" b="1" dirty="0">
                <a:solidFill>
                  <a:schemeClr val="bg2">
                    <a:lumMod val="25000"/>
                  </a:schemeClr>
                </a:solidFill>
                <a:latin typeface="+mj-lt"/>
                <a:cs typeface="Arial" panose="020B0604020202020204" pitchFamily="34" charset="0"/>
              </a:rPr>
              <a:t> </a:t>
            </a:r>
            <a:r>
              <a:rPr lang="es-CO" sz="1100" b="1" dirty="0" err="1">
                <a:solidFill>
                  <a:schemeClr val="bg2">
                    <a:lumMod val="25000"/>
                  </a:schemeClr>
                </a:solidFill>
                <a:latin typeface="+mj-lt"/>
                <a:cs typeface="Arial" panose="020B0604020202020204" pitchFamily="34" charset="0"/>
              </a:rPr>
              <a:t>ipsum</a:t>
            </a:r>
            <a:r>
              <a:rPr lang="es-CO" sz="1100" b="1" dirty="0">
                <a:solidFill>
                  <a:schemeClr val="bg2">
                    <a:lumMod val="25000"/>
                  </a:schemeClr>
                </a:solidFill>
                <a:latin typeface="+mj-lt"/>
                <a:cs typeface="Arial" panose="020B0604020202020204" pitchFamily="34" charset="0"/>
              </a:rPr>
              <a:t> </a:t>
            </a:r>
            <a:r>
              <a:rPr lang="es-CO" sz="1100" dirty="0">
                <a:solidFill>
                  <a:schemeClr val="bg2">
                    <a:lumMod val="25000"/>
                  </a:schemeClr>
                </a:solidFill>
                <a:latin typeface="+mj-lt"/>
                <a:cs typeface="Arial" panose="020B0604020202020204" pitchFamily="34" charset="0"/>
              </a:rPr>
              <a:t>dolor </a:t>
            </a:r>
            <a:r>
              <a:rPr lang="es-CO" sz="1100" dirty="0" err="1">
                <a:solidFill>
                  <a:schemeClr val="bg2">
                    <a:lumMod val="25000"/>
                  </a:schemeClr>
                </a:solidFill>
                <a:latin typeface="+mj-lt"/>
                <a:cs typeface="Arial" panose="020B0604020202020204" pitchFamily="34" charset="0"/>
              </a:rPr>
              <a:t>sit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amet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consectetur</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adipiscing</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elit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Fusce</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convallis</a:t>
            </a:r>
            <a:r>
              <a:rPr lang="es-CO" sz="1100" dirty="0">
                <a:solidFill>
                  <a:schemeClr val="bg2">
                    <a:lumMod val="25000"/>
                  </a:schemeClr>
                </a:solidFill>
                <a:latin typeface="+mj-lt"/>
                <a:cs typeface="Arial" panose="020B0604020202020204" pitchFamily="34" charset="0"/>
              </a:rPr>
              <a:t> magna non.</a:t>
            </a:r>
          </a:p>
          <a:p>
            <a:endParaRPr lang="es-CO" sz="1100" dirty="0">
              <a:solidFill>
                <a:schemeClr val="bg2">
                  <a:lumMod val="25000"/>
                </a:schemeClr>
              </a:solidFill>
              <a:latin typeface="+mj-lt"/>
              <a:cs typeface="Arial" panose="020B0604020202020204" pitchFamily="34" charset="0"/>
            </a:endParaRPr>
          </a:p>
        </p:txBody>
      </p:sp>
      <p:sp>
        <p:nvSpPr>
          <p:cNvPr id="14" name="TextBox 10">
            <a:extLst>
              <a:ext uri="{FF2B5EF4-FFF2-40B4-BE49-F238E27FC236}">
                <a16:creationId xmlns:a16="http://schemas.microsoft.com/office/drawing/2014/main" id="{71B272BB-6E80-853E-EA25-8C97854F9682}"/>
              </a:ext>
            </a:extLst>
          </p:cNvPr>
          <p:cNvSpPr txBox="1">
            <a:spLocks noChangeArrowheads="1"/>
          </p:cNvSpPr>
          <p:nvPr/>
        </p:nvSpPr>
        <p:spPr bwMode="auto">
          <a:xfrm>
            <a:off x="6545872" y="5116176"/>
            <a:ext cx="4461489" cy="7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100" b="1" dirty="0">
                <a:solidFill>
                  <a:schemeClr val="bg2">
                    <a:lumMod val="25000"/>
                  </a:schemeClr>
                </a:solidFill>
                <a:latin typeface="+mj-lt"/>
                <a:cs typeface="Arial" panose="020B0604020202020204" pitchFamily="34" charset="0"/>
              </a:rPr>
              <a:t>Lorem ipsum </a:t>
            </a:r>
            <a:r>
              <a:rPr lang="es-CO" sz="1100" dirty="0">
                <a:solidFill>
                  <a:schemeClr val="bg2">
                    <a:lumMod val="25000"/>
                  </a:schemeClr>
                </a:solidFill>
                <a:latin typeface="+mj-lt"/>
                <a:cs typeface="Arial" panose="020B0604020202020204" pitchFamily="34" charset="0"/>
              </a:rPr>
              <a:t>dolor sit amet, consectetur adipiscing elit.  Fusce convallis magna non. </a:t>
            </a:r>
            <a:r>
              <a:rPr lang="es-CO" sz="1100" b="1" dirty="0" err="1">
                <a:solidFill>
                  <a:schemeClr val="bg2">
                    <a:lumMod val="25000"/>
                  </a:schemeClr>
                </a:solidFill>
                <a:latin typeface="+mj-lt"/>
                <a:cs typeface="Arial" panose="020B0604020202020204" pitchFamily="34" charset="0"/>
              </a:rPr>
              <a:t>Lorem</a:t>
            </a:r>
            <a:r>
              <a:rPr lang="es-CO" sz="1100" b="1" dirty="0">
                <a:solidFill>
                  <a:schemeClr val="bg2">
                    <a:lumMod val="25000"/>
                  </a:schemeClr>
                </a:solidFill>
                <a:latin typeface="+mj-lt"/>
                <a:cs typeface="Arial" panose="020B0604020202020204" pitchFamily="34" charset="0"/>
              </a:rPr>
              <a:t> </a:t>
            </a:r>
            <a:r>
              <a:rPr lang="es-CO" sz="1100" b="1" dirty="0" err="1">
                <a:solidFill>
                  <a:schemeClr val="bg2">
                    <a:lumMod val="25000"/>
                  </a:schemeClr>
                </a:solidFill>
                <a:latin typeface="+mj-lt"/>
                <a:cs typeface="Arial" panose="020B0604020202020204" pitchFamily="34" charset="0"/>
              </a:rPr>
              <a:t>ipsum</a:t>
            </a:r>
            <a:r>
              <a:rPr lang="es-CO" sz="1100" b="1" dirty="0">
                <a:solidFill>
                  <a:schemeClr val="bg2">
                    <a:lumMod val="25000"/>
                  </a:schemeClr>
                </a:solidFill>
                <a:latin typeface="+mj-lt"/>
                <a:cs typeface="Arial" panose="020B0604020202020204" pitchFamily="34" charset="0"/>
              </a:rPr>
              <a:t> </a:t>
            </a:r>
            <a:r>
              <a:rPr lang="es-CO" sz="1100" dirty="0">
                <a:solidFill>
                  <a:schemeClr val="bg2">
                    <a:lumMod val="25000"/>
                  </a:schemeClr>
                </a:solidFill>
                <a:latin typeface="+mj-lt"/>
                <a:cs typeface="Arial" panose="020B0604020202020204" pitchFamily="34" charset="0"/>
              </a:rPr>
              <a:t>dolor </a:t>
            </a:r>
            <a:r>
              <a:rPr lang="es-CO" sz="1100" dirty="0" err="1">
                <a:solidFill>
                  <a:schemeClr val="bg2">
                    <a:lumMod val="25000"/>
                  </a:schemeClr>
                </a:solidFill>
                <a:latin typeface="+mj-lt"/>
                <a:cs typeface="Arial" panose="020B0604020202020204" pitchFamily="34" charset="0"/>
              </a:rPr>
              <a:t>sit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amet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consectetur</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adipiscing</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elit</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Fusce</a:t>
            </a:r>
            <a:r>
              <a:rPr lang="es-CO" sz="1100" dirty="0">
                <a:solidFill>
                  <a:schemeClr val="bg2">
                    <a:lumMod val="25000"/>
                  </a:schemeClr>
                </a:solidFill>
                <a:latin typeface="+mj-lt"/>
                <a:cs typeface="Arial" panose="020B0604020202020204" pitchFamily="34" charset="0"/>
              </a:rPr>
              <a:t> </a:t>
            </a:r>
            <a:r>
              <a:rPr lang="es-CO" sz="1100" dirty="0" err="1">
                <a:solidFill>
                  <a:schemeClr val="bg2">
                    <a:lumMod val="25000"/>
                  </a:schemeClr>
                </a:solidFill>
                <a:latin typeface="+mj-lt"/>
                <a:cs typeface="Arial" panose="020B0604020202020204" pitchFamily="34" charset="0"/>
              </a:rPr>
              <a:t>convallis</a:t>
            </a:r>
            <a:r>
              <a:rPr lang="es-CO" sz="1100" dirty="0">
                <a:solidFill>
                  <a:schemeClr val="bg2">
                    <a:lumMod val="25000"/>
                  </a:schemeClr>
                </a:solidFill>
                <a:latin typeface="+mj-lt"/>
                <a:cs typeface="Arial" panose="020B0604020202020204" pitchFamily="34" charset="0"/>
              </a:rPr>
              <a:t> magna non.</a:t>
            </a:r>
          </a:p>
          <a:p>
            <a:endParaRPr lang="es-CO" sz="1100" dirty="0">
              <a:solidFill>
                <a:schemeClr val="bg2">
                  <a:lumMod val="25000"/>
                </a:schemeClr>
              </a:solidFill>
              <a:latin typeface="+mj-lt"/>
              <a:cs typeface="Arial" panose="020B0604020202020204" pitchFamily="34" charset="0"/>
            </a:endParaRPr>
          </a:p>
        </p:txBody>
      </p:sp>
      <p:sp>
        <p:nvSpPr>
          <p:cNvPr id="15" name="Oval 14">
            <a:extLst>
              <a:ext uri="{FF2B5EF4-FFF2-40B4-BE49-F238E27FC236}">
                <a16:creationId xmlns:a16="http://schemas.microsoft.com/office/drawing/2014/main" id="{473444C2-8435-429D-6F0E-579CCC4DD298}"/>
              </a:ext>
            </a:extLst>
          </p:cNvPr>
          <p:cNvSpPr/>
          <p:nvPr/>
        </p:nvSpPr>
        <p:spPr>
          <a:xfrm>
            <a:off x="4984200" y="1670263"/>
            <a:ext cx="581484" cy="5814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Block Arc 15">
            <a:extLst>
              <a:ext uri="{FF2B5EF4-FFF2-40B4-BE49-F238E27FC236}">
                <a16:creationId xmlns:a16="http://schemas.microsoft.com/office/drawing/2014/main" id="{D389697B-A052-5A25-C099-78987C7C5767}"/>
              </a:ext>
            </a:extLst>
          </p:cNvPr>
          <p:cNvSpPr/>
          <p:nvPr/>
        </p:nvSpPr>
        <p:spPr>
          <a:xfrm rot="5400000">
            <a:off x="4761187" y="1483171"/>
            <a:ext cx="955668" cy="955668"/>
          </a:xfrm>
          <a:prstGeom prst="blockArc">
            <a:avLst>
              <a:gd name="adj1" fmla="val 10800000"/>
              <a:gd name="adj2" fmla="val 205449"/>
              <a:gd name="adj3" fmla="val 1092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Striped Right Arrow 16">
            <a:extLst>
              <a:ext uri="{FF2B5EF4-FFF2-40B4-BE49-F238E27FC236}">
                <a16:creationId xmlns:a16="http://schemas.microsoft.com/office/drawing/2014/main" id="{1AAE9868-23E3-D5AE-E445-C3EE49C86C9C}"/>
              </a:ext>
            </a:extLst>
          </p:cNvPr>
          <p:cNvSpPr/>
          <p:nvPr/>
        </p:nvSpPr>
        <p:spPr>
          <a:xfrm>
            <a:off x="5827249" y="1730789"/>
            <a:ext cx="671368" cy="332547"/>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1D6F3A-0277-7CB0-A953-7C3EE4A8D00D}"/>
              </a:ext>
            </a:extLst>
          </p:cNvPr>
          <p:cNvSpPr/>
          <p:nvPr/>
        </p:nvSpPr>
        <p:spPr>
          <a:xfrm>
            <a:off x="4958130" y="2805653"/>
            <a:ext cx="581484" cy="5814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Block Arc 18">
            <a:extLst>
              <a:ext uri="{FF2B5EF4-FFF2-40B4-BE49-F238E27FC236}">
                <a16:creationId xmlns:a16="http://schemas.microsoft.com/office/drawing/2014/main" id="{F9026E0F-1595-2D57-ACDD-908A25BB4A58}"/>
              </a:ext>
            </a:extLst>
          </p:cNvPr>
          <p:cNvSpPr/>
          <p:nvPr/>
        </p:nvSpPr>
        <p:spPr>
          <a:xfrm rot="5400000">
            <a:off x="4735117" y="2618561"/>
            <a:ext cx="955668" cy="955668"/>
          </a:xfrm>
          <a:prstGeom prst="blockArc">
            <a:avLst>
              <a:gd name="adj1" fmla="val 10800000"/>
              <a:gd name="adj2" fmla="val 205449"/>
              <a:gd name="adj3" fmla="val 1092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Striped Right Arrow 19">
            <a:extLst>
              <a:ext uri="{FF2B5EF4-FFF2-40B4-BE49-F238E27FC236}">
                <a16:creationId xmlns:a16="http://schemas.microsoft.com/office/drawing/2014/main" id="{F4C6CA3A-F3D3-DE5A-B468-B9CADA7F87B9}"/>
              </a:ext>
            </a:extLst>
          </p:cNvPr>
          <p:cNvSpPr/>
          <p:nvPr/>
        </p:nvSpPr>
        <p:spPr>
          <a:xfrm>
            <a:off x="5827249" y="2866179"/>
            <a:ext cx="671368" cy="332547"/>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FC05AC0-16CE-8FF5-49C2-BD69813EF9E0}"/>
              </a:ext>
            </a:extLst>
          </p:cNvPr>
          <p:cNvSpPr/>
          <p:nvPr/>
        </p:nvSpPr>
        <p:spPr>
          <a:xfrm>
            <a:off x="5005385" y="3934250"/>
            <a:ext cx="581484" cy="5814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Block Arc 21">
            <a:extLst>
              <a:ext uri="{FF2B5EF4-FFF2-40B4-BE49-F238E27FC236}">
                <a16:creationId xmlns:a16="http://schemas.microsoft.com/office/drawing/2014/main" id="{7F358D2E-FBF7-358C-D6BB-575CBFDBD22E}"/>
              </a:ext>
            </a:extLst>
          </p:cNvPr>
          <p:cNvSpPr/>
          <p:nvPr/>
        </p:nvSpPr>
        <p:spPr>
          <a:xfrm rot="5400000">
            <a:off x="4782372" y="3747158"/>
            <a:ext cx="955668" cy="955668"/>
          </a:xfrm>
          <a:prstGeom prst="blockArc">
            <a:avLst>
              <a:gd name="adj1" fmla="val 10800000"/>
              <a:gd name="adj2" fmla="val 205449"/>
              <a:gd name="adj3" fmla="val 1092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Striped Right Arrow 22">
            <a:extLst>
              <a:ext uri="{FF2B5EF4-FFF2-40B4-BE49-F238E27FC236}">
                <a16:creationId xmlns:a16="http://schemas.microsoft.com/office/drawing/2014/main" id="{5AF35778-55B0-5A8C-1012-B06C771C5F1A}"/>
              </a:ext>
            </a:extLst>
          </p:cNvPr>
          <p:cNvSpPr/>
          <p:nvPr/>
        </p:nvSpPr>
        <p:spPr>
          <a:xfrm>
            <a:off x="5827249" y="3994776"/>
            <a:ext cx="671368" cy="332547"/>
          </a:xfrm>
          <a:prstGeom prst="strip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C090AE6-42C4-28AD-6594-983E20F39DBC}"/>
              </a:ext>
            </a:extLst>
          </p:cNvPr>
          <p:cNvSpPr/>
          <p:nvPr/>
        </p:nvSpPr>
        <p:spPr>
          <a:xfrm>
            <a:off x="4958130" y="5055952"/>
            <a:ext cx="581484" cy="581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Block Arc 24">
            <a:extLst>
              <a:ext uri="{FF2B5EF4-FFF2-40B4-BE49-F238E27FC236}">
                <a16:creationId xmlns:a16="http://schemas.microsoft.com/office/drawing/2014/main" id="{D206E8E3-80BD-0196-3E48-4A5E93DEE142}"/>
              </a:ext>
            </a:extLst>
          </p:cNvPr>
          <p:cNvSpPr/>
          <p:nvPr/>
        </p:nvSpPr>
        <p:spPr>
          <a:xfrm rot="5400000">
            <a:off x="4735117" y="4868860"/>
            <a:ext cx="955668" cy="955668"/>
          </a:xfrm>
          <a:prstGeom prst="blockArc">
            <a:avLst>
              <a:gd name="adj1" fmla="val 10800000"/>
              <a:gd name="adj2" fmla="val 205449"/>
              <a:gd name="adj3" fmla="val 1092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Striped Right Arrow 25">
            <a:extLst>
              <a:ext uri="{FF2B5EF4-FFF2-40B4-BE49-F238E27FC236}">
                <a16:creationId xmlns:a16="http://schemas.microsoft.com/office/drawing/2014/main" id="{6F5135E7-0DCB-3B40-B2D3-B22BBA3F7B63}"/>
              </a:ext>
            </a:extLst>
          </p:cNvPr>
          <p:cNvSpPr/>
          <p:nvPr/>
        </p:nvSpPr>
        <p:spPr>
          <a:xfrm>
            <a:off x="5827249" y="5116478"/>
            <a:ext cx="671368" cy="332547"/>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014D04E-FD72-9D5F-3CE2-3871405C6FC1}"/>
              </a:ext>
            </a:extLst>
          </p:cNvPr>
          <p:cNvSpPr txBox="1"/>
          <p:nvPr/>
        </p:nvSpPr>
        <p:spPr>
          <a:xfrm>
            <a:off x="5005385" y="520270"/>
            <a:ext cx="5208320" cy="707886"/>
          </a:xfrm>
          <a:prstGeom prst="rect">
            <a:avLst/>
          </a:prstGeom>
          <a:noFill/>
        </p:spPr>
        <p:txBody>
          <a:bodyPr wrap="square" rtlCol="0">
            <a:spAutoFit/>
          </a:bodyPr>
          <a:lstStyle/>
          <a:p>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73974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97326" y="2947988"/>
            <a:ext cx="1976438" cy="1724025"/>
            <a:chOff x="3997326" y="2947988"/>
            <a:chExt cx="1976438" cy="1724025"/>
          </a:xfrm>
        </p:grpSpPr>
        <p:sp>
          <p:nvSpPr>
            <p:cNvPr id="12" name="Freeform 7"/>
            <p:cNvSpPr>
              <a:spLocks/>
            </p:cNvSpPr>
            <p:nvPr/>
          </p:nvSpPr>
          <p:spPr bwMode="auto">
            <a:xfrm>
              <a:off x="3997326" y="2947988"/>
              <a:ext cx="1976438" cy="1724025"/>
            </a:xfrm>
            <a:custGeom>
              <a:avLst/>
              <a:gdLst>
                <a:gd name="T0" fmla="*/ 1186 w 1235"/>
                <a:gd name="T1" fmla="*/ 602 h 1079"/>
                <a:gd name="T2" fmla="*/ 646 w 1235"/>
                <a:gd name="T3" fmla="*/ 914 h 1079"/>
                <a:gd name="T4" fmla="*/ 0 w 1235"/>
                <a:gd name="T5" fmla="*/ 546 h 1079"/>
                <a:gd name="T6" fmla="*/ 0 w 1235"/>
                <a:gd name="T7" fmla="*/ 533 h 1079"/>
                <a:gd name="T8" fmla="*/ 646 w 1235"/>
                <a:gd name="T9" fmla="*/ 164 h 1079"/>
                <a:gd name="T10" fmla="*/ 1186 w 1235"/>
                <a:gd name="T11" fmla="*/ 476 h 1079"/>
                <a:gd name="T12" fmla="*/ 1186 w 1235"/>
                <a:gd name="T13" fmla="*/ 602 h 1079"/>
              </a:gdLst>
              <a:ahLst/>
              <a:cxnLst>
                <a:cxn ang="0">
                  <a:pos x="T0" y="T1"/>
                </a:cxn>
                <a:cxn ang="0">
                  <a:pos x="T2" y="T3"/>
                </a:cxn>
                <a:cxn ang="0">
                  <a:pos x="T4" y="T5"/>
                </a:cxn>
                <a:cxn ang="0">
                  <a:pos x="T6" y="T7"/>
                </a:cxn>
                <a:cxn ang="0">
                  <a:pos x="T8" y="T9"/>
                </a:cxn>
                <a:cxn ang="0">
                  <a:pos x="T10" y="T11"/>
                </a:cxn>
                <a:cxn ang="0">
                  <a:pos x="T12" y="T13"/>
                </a:cxn>
              </a:cxnLst>
              <a:rect l="0" t="0" r="r" b="b"/>
              <a:pathLst>
                <a:path w="1235" h="1079">
                  <a:moveTo>
                    <a:pt x="1186" y="602"/>
                  </a:moveTo>
                  <a:cubicBezTo>
                    <a:pt x="646" y="914"/>
                    <a:pt x="646" y="914"/>
                    <a:pt x="646" y="914"/>
                  </a:cubicBezTo>
                  <a:cubicBezTo>
                    <a:pt x="361" y="1079"/>
                    <a:pt x="2" y="875"/>
                    <a:pt x="0" y="546"/>
                  </a:cubicBezTo>
                  <a:cubicBezTo>
                    <a:pt x="0" y="542"/>
                    <a:pt x="0" y="537"/>
                    <a:pt x="0" y="533"/>
                  </a:cubicBezTo>
                  <a:cubicBezTo>
                    <a:pt x="2" y="203"/>
                    <a:pt x="361" y="0"/>
                    <a:pt x="646" y="164"/>
                  </a:cubicBezTo>
                  <a:cubicBezTo>
                    <a:pt x="1186" y="476"/>
                    <a:pt x="1186" y="476"/>
                    <a:pt x="1186" y="476"/>
                  </a:cubicBezTo>
                  <a:cubicBezTo>
                    <a:pt x="1235" y="504"/>
                    <a:pt x="1235" y="574"/>
                    <a:pt x="1186" y="602"/>
                  </a:cubicBezTo>
                  <a:close/>
                </a:path>
              </a:pathLst>
            </a:custGeom>
            <a:solidFill>
              <a:schemeClr val="accent5"/>
            </a:solidFill>
            <a:ln>
              <a:noFill/>
            </a:ln>
            <a:effectLst>
              <a:outerShdw blurRad="381000" dist="38100" dir="5400000" algn="ctr" rotWithShape="0">
                <a:schemeClr val="accent5">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7" name="Flowchart: Connector 16"/>
            <p:cNvSpPr/>
            <p:nvPr/>
          </p:nvSpPr>
          <p:spPr bwMode="auto">
            <a:xfrm>
              <a:off x="4153988" y="3265714"/>
              <a:ext cx="1071154" cy="1071154"/>
            </a:xfrm>
            <a:prstGeom prst="flowChartConnector">
              <a:avLst/>
            </a:prstGeom>
            <a:solidFill>
              <a:schemeClr val="bg1">
                <a:alpha val="5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grpSp>
      <p:grpSp>
        <p:nvGrpSpPr>
          <p:cNvPr id="16" name="Group 15"/>
          <p:cNvGrpSpPr/>
          <p:nvPr/>
        </p:nvGrpSpPr>
        <p:grpSpPr>
          <a:xfrm>
            <a:off x="4568826" y="3949701"/>
            <a:ext cx="1501775" cy="2003425"/>
            <a:chOff x="4568826" y="3949701"/>
            <a:chExt cx="1501775" cy="2003425"/>
          </a:xfrm>
        </p:grpSpPr>
        <p:sp>
          <p:nvSpPr>
            <p:cNvPr id="15" name="Freeform 10"/>
            <p:cNvSpPr>
              <a:spLocks/>
            </p:cNvSpPr>
            <p:nvPr/>
          </p:nvSpPr>
          <p:spPr bwMode="auto">
            <a:xfrm>
              <a:off x="4568826" y="3949701"/>
              <a:ext cx="1501775" cy="2003425"/>
            </a:xfrm>
            <a:custGeom>
              <a:avLst/>
              <a:gdLst>
                <a:gd name="T0" fmla="*/ 939 w 939"/>
                <a:gd name="T1" fmla="*/ 91 h 1253"/>
                <a:gd name="T2" fmla="*/ 939 w 939"/>
                <a:gd name="T3" fmla="*/ 714 h 1253"/>
                <a:gd name="T4" fmla="*/ 296 w 939"/>
                <a:gd name="T5" fmla="*/ 1090 h 1253"/>
                <a:gd name="T6" fmla="*/ 285 w 939"/>
                <a:gd name="T7" fmla="*/ 1083 h 1253"/>
                <a:gd name="T8" fmla="*/ 289 w 939"/>
                <a:gd name="T9" fmla="*/ 339 h 1253"/>
                <a:gd name="T10" fmla="*/ 829 w 939"/>
                <a:gd name="T11" fmla="*/ 28 h 1253"/>
                <a:gd name="T12" fmla="*/ 939 w 939"/>
                <a:gd name="T13" fmla="*/ 91 h 1253"/>
              </a:gdLst>
              <a:ahLst/>
              <a:cxnLst>
                <a:cxn ang="0">
                  <a:pos x="T0" y="T1"/>
                </a:cxn>
                <a:cxn ang="0">
                  <a:pos x="T2" y="T3"/>
                </a:cxn>
                <a:cxn ang="0">
                  <a:pos x="T4" y="T5"/>
                </a:cxn>
                <a:cxn ang="0">
                  <a:pos x="T6" y="T7"/>
                </a:cxn>
                <a:cxn ang="0">
                  <a:pos x="T8" y="T9"/>
                </a:cxn>
                <a:cxn ang="0">
                  <a:pos x="T10" y="T11"/>
                </a:cxn>
                <a:cxn ang="0">
                  <a:pos x="T12" y="T13"/>
                </a:cxn>
              </a:cxnLst>
              <a:rect l="0" t="0" r="r" b="b"/>
              <a:pathLst>
                <a:path w="939" h="1253">
                  <a:moveTo>
                    <a:pt x="939" y="91"/>
                  </a:moveTo>
                  <a:cubicBezTo>
                    <a:pt x="939" y="714"/>
                    <a:pt x="939" y="714"/>
                    <a:pt x="939" y="714"/>
                  </a:cubicBezTo>
                  <a:cubicBezTo>
                    <a:pt x="939" y="1044"/>
                    <a:pt x="583" y="1253"/>
                    <a:pt x="296" y="1090"/>
                  </a:cubicBezTo>
                  <a:cubicBezTo>
                    <a:pt x="293" y="1088"/>
                    <a:pt x="289" y="1086"/>
                    <a:pt x="285" y="1083"/>
                  </a:cubicBezTo>
                  <a:cubicBezTo>
                    <a:pt x="0" y="917"/>
                    <a:pt x="4" y="504"/>
                    <a:pt x="289" y="339"/>
                  </a:cubicBezTo>
                  <a:cubicBezTo>
                    <a:pt x="829" y="28"/>
                    <a:pt x="829" y="28"/>
                    <a:pt x="829" y="28"/>
                  </a:cubicBezTo>
                  <a:cubicBezTo>
                    <a:pt x="878" y="0"/>
                    <a:pt x="939" y="35"/>
                    <a:pt x="939" y="91"/>
                  </a:cubicBezTo>
                  <a:close/>
                </a:path>
              </a:pathLst>
            </a:custGeom>
            <a:solidFill>
              <a:schemeClr val="accent4"/>
            </a:solidFill>
            <a:ln>
              <a:noFill/>
            </a:ln>
            <a:effectLst>
              <a:outerShdw blurRad="381000" dist="38100" dir="5400000" algn="ctr" rotWithShape="0">
                <a:schemeClr val="accent4">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Connector 17"/>
            <p:cNvSpPr/>
            <p:nvPr/>
          </p:nvSpPr>
          <p:spPr bwMode="auto">
            <a:xfrm>
              <a:off x="4845099" y="4549323"/>
              <a:ext cx="1071154" cy="1071154"/>
            </a:xfrm>
            <a:prstGeom prst="flowChartConnector">
              <a:avLst/>
            </a:prstGeom>
            <a:solidFill>
              <a:schemeClr val="bg1">
                <a:alpha val="5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grpSp>
      <p:grpSp>
        <p:nvGrpSpPr>
          <p:cNvPr id="5" name="Group 4"/>
          <p:cNvGrpSpPr/>
          <p:nvPr/>
        </p:nvGrpSpPr>
        <p:grpSpPr>
          <a:xfrm>
            <a:off x="6154739" y="3949701"/>
            <a:ext cx="1500188" cy="2003425"/>
            <a:chOff x="6154739" y="3949701"/>
            <a:chExt cx="1500188" cy="2003425"/>
          </a:xfrm>
        </p:grpSpPr>
        <p:sp>
          <p:nvSpPr>
            <p:cNvPr id="14" name="Freeform 9"/>
            <p:cNvSpPr>
              <a:spLocks/>
            </p:cNvSpPr>
            <p:nvPr/>
          </p:nvSpPr>
          <p:spPr bwMode="auto">
            <a:xfrm>
              <a:off x="6154739" y="3949701"/>
              <a:ext cx="1500188" cy="2003425"/>
            </a:xfrm>
            <a:custGeom>
              <a:avLst/>
              <a:gdLst>
                <a:gd name="T0" fmla="*/ 109 w 938"/>
                <a:gd name="T1" fmla="*/ 28 h 1253"/>
                <a:gd name="T2" fmla="*/ 649 w 938"/>
                <a:gd name="T3" fmla="*/ 339 h 1253"/>
                <a:gd name="T4" fmla="*/ 653 w 938"/>
                <a:gd name="T5" fmla="*/ 1083 h 1253"/>
                <a:gd name="T6" fmla="*/ 642 w 938"/>
                <a:gd name="T7" fmla="*/ 1090 h 1253"/>
                <a:gd name="T8" fmla="*/ 0 w 938"/>
                <a:gd name="T9" fmla="*/ 714 h 1253"/>
                <a:gd name="T10" fmla="*/ 0 w 938"/>
                <a:gd name="T11" fmla="*/ 91 h 1253"/>
                <a:gd name="T12" fmla="*/ 109 w 938"/>
                <a:gd name="T13" fmla="*/ 28 h 1253"/>
              </a:gdLst>
              <a:ahLst/>
              <a:cxnLst>
                <a:cxn ang="0">
                  <a:pos x="T0" y="T1"/>
                </a:cxn>
                <a:cxn ang="0">
                  <a:pos x="T2" y="T3"/>
                </a:cxn>
                <a:cxn ang="0">
                  <a:pos x="T4" y="T5"/>
                </a:cxn>
                <a:cxn ang="0">
                  <a:pos x="T6" y="T7"/>
                </a:cxn>
                <a:cxn ang="0">
                  <a:pos x="T8" y="T9"/>
                </a:cxn>
                <a:cxn ang="0">
                  <a:pos x="T10" y="T11"/>
                </a:cxn>
                <a:cxn ang="0">
                  <a:pos x="T12" y="T13"/>
                </a:cxn>
              </a:cxnLst>
              <a:rect l="0" t="0" r="r" b="b"/>
              <a:pathLst>
                <a:path w="938" h="1253">
                  <a:moveTo>
                    <a:pt x="109" y="28"/>
                  </a:moveTo>
                  <a:cubicBezTo>
                    <a:pt x="649" y="339"/>
                    <a:pt x="649" y="339"/>
                    <a:pt x="649" y="339"/>
                  </a:cubicBezTo>
                  <a:cubicBezTo>
                    <a:pt x="935" y="504"/>
                    <a:pt x="938" y="917"/>
                    <a:pt x="653" y="1083"/>
                  </a:cubicBezTo>
                  <a:cubicBezTo>
                    <a:pt x="650" y="1086"/>
                    <a:pt x="646" y="1088"/>
                    <a:pt x="642" y="1090"/>
                  </a:cubicBezTo>
                  <a:cubicBezTo>
                    <a:pt x="356" y="1253"/>
                    <a:pt x="0" y="1044"/>
                    <a:pt x="0" y="714"/>
                  </a:cubicBezTo>
                  <a:cubicBezTo>
                    <a:pt x="0" y="91"/>
                    <a:pt x="0" y="91"/>
                    <a:pt x="0" y="91"/>
                  </a:cubicBezTo>
                  <a:cubicBezTo>
                    <a:pt x="0" y="35"/>
                    <a:pt x="61" y="0"/>
                    <a:pt x="109" y="28"/>
                  </a:cubicBezTo>
                  <a:close/>
                </a:path>
              </a:pathLst>
            </a:custGeom>
            <a:solidFill>
              <a:schemeClr val="accent3"/>
            </a:solidFill>
            <a:ln>
              <a:noFill/>
            </a:ln>
            <a:effectLst>
              <a:outerShdw blurRad="381000" dist="38100" dir="5400000" algn="ctr" rotWithShape="0">
                <a:schemeClr val="accent3">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Flowchart: Connector 18"/>
            <p:cNvSpPr/>
            <p:nvPr/>
          </p:nvSpPr>
          <p:spPr bwMode="auto">
            <a:xfrm>
              <a:off x="6291514" y="4549323"/>
              <a:ext cx="1071154" cy="1071154"/>
            </a:xfrm>
            <a:prstGeom prst="flowChartConnector">
              <a:avLst/>
            </a:prstGeom>
            <a:solidFill>
              <a:schemeClr val="bg1">
                <a:alpha val="5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grpSp>
      <p:grpSp>
        <p:nvGrpSpPr>
          <p:cNvPr id="4" name="Group 3"/>
          <p:cNvGrpSpPr/>
          <p:nvPr/>
        </p:nvGrpSpPr>
        <p:grpSpPr>
          <a:xfrm>
            <a:off x="6251576" y="2947988"/>
            <a:ext cx="1976438" cy="1724025"/>
            <a:chOff x="6251576" y="2947988"/>
            <a:chExt cx="1976438" cy="1724025"/>
          </a:xfrm>
        </p:grpSpPr>
        <p:sp>
          <p:nvSpPr>
            <p:cNvPr id="11" name="Freeform 6"/>
            <p:cNvSpPr>
              <a:spLocks/>
            </p:cNvSpPr>
            <p:nvPr/>
          </p:nvSpPr>
          <p:spPr bwMode="auto">
            <a:xfrm>
              <a:off x="6251576" y="2947988"/>
              <a:ext cx="1976438" cy="1724025"/>
            </a:xfrm>
            <a:custGeom>
              <a:avLst/>
              <a:gdLst>
                <a:gd name="T0" fmla="*/ 48 w 1235"/>
                <a:gd name="T1" fmla="*/ 476 h 1079"/>
                <a:gd name="T2" fmla="*/ 588 w 1235"/>
                <a:gd name="T3" fmla="*/ 164 h 1079"/>
                <a:gd name="T4" fmla="*/ 1235 w 1235"/>
                <a:gd name="T5" fmla="*/ 533 h 1079"/>
                <a:gd name="T6" fmla="*/ 1235 w 1235"/>
                <a:gd name="T7" fmla="*/ 546 h 1079"/>
                <a:gd name="T8" fmla="*/ 588 w 1235"/>
                <a:gd name="T9" fmla="*/ 914 h 1079"/>
                <a:gd name="T10" fmla="*/ 48 w 1235"/>
                <a:gd name="T11" fmla="*/ 602 h 1079"/>
                <a:gd name="T12" fmla="*/ 48 w 1235"/>
                <a:gd name="T13" fmla="*/ 476 h 1079"/>
              </a:gdLst>
              <a:ahLst/>
              <a:cxnLst>
                <a:cxn ang="0">
                  <a:pos x="T0" y="T1"/>
                </a:cxn>
                <a:cxn ang="0">
                  <a:pos x="T2" y="T3"/>
                </a:cxn>
                <a:cxn ang="0">
                  <a:pos x="T4" y="T5"/>
                </a:cxn>
                <a:cxn ang="0">
                  <a:pos x="T6" y="T7"/>
                </a:cxn>
                <a:cxn ang="0">
                  <a:pos x="T8" y="T9"/>
                </a:cxn>
                <a:cxn ang="0">
                  <a:pos x="T10" y="T11"/>
                </a:cxn>
                <a:cxn ang="0">
                  <a:pos x="T12" y="T13"/>
                </a:cxn>
              </a:cxnLst>
              <a:rect l="0" t="0" r="r" b="b"/>
              <a:pathLst>
                <a:path w="1235" h="1079">
                  <a:moveTo>
                    <a:pt x="48" y="476"/>
                  </a:moveTo>
                  <a:cubicBezTo>
                    <a:pt x="588" y="164"/>
                    <a:pt x="588" y="164"/>
                    <a:pt x="588" y="164"/>
                  </a:cubicBezTo>
                  <a:cubicBezTo>
                    <a:pt x="874" y="0"/>
                    <a:pt x="1233" y="203"/>
                    <a:pt x="1235" y="533"/>
                  </a:cubicBezTo>
                  <a:cubicBezTo>
                    <a:pt x="1235" y="537"/>
                    <a:pt x="1235" y="542"/>
                    <a:pt x="1235" y="546"/>
                  </a:cubicBezTo>
                  <a:cubicBezTo>
                    <a:pt x="1233" y="875"/>
                    <a:pt x="874" y="1079"/>
                    <a:pt x="588" y="914"/>
                  </a:cubicBezTo>
                  <a:cubicBezTo>
                    <a:pt x="48" y="602"/>
                    <a:pt x="48" y="602"/>
                    <a:pt x="48" y="602"/>
                  </a:cubicBezTo>
                  <a:cubicBezTo>
                    <a:pt x="0" y="574"/>
                    <a:pt x="0" y="504"/>
                    <a:pt x="48" y="476"/>
                  </a:cubicBezTo>
                  <a:close/>
                </a:path>
              </a:pathLst>
            </a:custGeom>
            <a:solidFill>
              <a:schemeClr val="accent2"/>
            </a:solidFill>
            <a:ln>
              <a:noFill/>
            </a:ln>
            <a:effectLst>
              <a:outerShdw blurRad="381000" dist="38100" dir="5400000" algn="ctr" rotWithShape="0">
                <a:schemeClr val="accent2">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20" name="Flowchart: Connector 19"/>
            <p:cNvSpPr/>
            <p:nvPr/>
          </p:nvSpPr>
          <p:spPr bwMode="auto">
            <a:xfrm>
              <a:off x="7001646" y="3265714"/>
              <a:ext cx="1071154" cy="1071154"/>
            </a:xfrm>
            <a:prstGeom prst="flowChartConnector">
              <a:avLst/>
            </a:prstGeom>
            <a:solidFill>
              <a:schemeClr val="bg1">
                <a:alpha val="5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grpSp>
      <p:grpSp>
        <p:nvGrpSpPr>
          <p:cNvPr id="9" name="Group 8"/>
          <p:cNvGrpSpPr/>
          <p:nvPr/>
        </p:nvGrpSpPr>
        <p:grpSpPr>
          <a:xfrm>
            <a:off x="4568826" y="1665288"/>
            <a:ext cx="1501775" cy="2005013"/>
            <a:chOff x="4568826" y="1665288"/>
            <a:chExt cx="1501775" cy="2005013"/>
          </a:xfrm>
        </p:grpSpPr>
        <p:sp>
          <p:nvSpPr>
            <p:cNvPr id="10" name="Freeform 5"/>
            <p:cNvSpPr>
              <a:spLocks/>
            </p:cNvSpPr>
            <p:nvPr/>
          </p:nvSpPr>
          <p:spPr bwMode="auto">
            <a:xfrm>
              <a:off x="4568826" y="1665288"/>
              <a:ext cx="1501775" cy="2005013"/>
            </a:xfrm>
            <a:custGeom>
              <a:avLst/>
              <a:gdLst>
                <a:gd name="T0" fmla="*/ 829 w 939"/>
                <a:gd name="T1" fmla="*/ 1226 h 1254"/>
                <a:gd name="T2" fmla="*/ 289 w 939"/>
                <a:gd name="T3" fmla="*/ 914 h 1254"/>
                <a:gd name="T4" fmla="*/ 285 w 939"/>
                <a:gd name="T5" fmla="*/ 170 h 1254"/>
                <a:gd name="T6" fmla="*/ 296 w 939"/>
                <a:gd name="T7" fmla="*/ 164 h 1254"/>
                <a:gd name="T8" fmla="*/ 939 w 939"/>
                <a:gd name="T9" fmla="*/ 539 h 1254"/>
                <a:gd name="T10" fmla="*/ 939 w 939"/>
                <a:gd name="T11" fmla="*/ 1163 h 1254"/>
                <a:gd name="T12" fmla="*/ 829 w 939"/>
                <a:gd name="T13" fmla="*/ 1226 h 1254"/>
              </a:gdLst>
              <a:ahLst/>
              <a:cxnLst>
                <a:cxn ang="0">
                  <a:pos x="T0" y="T1"/>
                </a:cxn>
                <a:cxn ang="0">
                  <a:pos x="T2" y="T3"/>
                </a:cxn>
                <a:cxn ang="0">
                  <a:pos x="T4" y="T5"/>
                </a:cxn>
                <a:cxn ang="0">
                  <a:pos x="T6" y="T7"/>
                </a:cxn>
                <a:cxn ang="0">
                  <a:pos x="T8" y="T9"/>
                </a:cxn>
                <a:cxn ang="0">
                  <a:pos x="T10" y="T11"/>
                </a:cxn>
                <a:cxn ang="0">
                  <a:pos x="T12" y="T13"/>
                </a:cxn>
              </a:cxnLst>
              <a:rect l="0" t="0" r="r" b="b"/>
              <a:pathLst>
                <a:path w="939" h="1254">
                  <a:moveTo>
                    <a:pt x="829" y="1226"/>
                  </a:moveTo>
                  <a:cubicBezTo>
                    <a:pt x="289" y="914"/>
                    <a:pt x="289" y="914"/>
                    <a:pt x="289" y="914"/>
                  </a:cubicBezTo>
                  <a:cubicBezTo>
                    <a:pt x="4" y="749"/>
                    <a:pt x="0" y="337"/>
                    <a:pt x="285" y="170"/>
                  </a:cubicBezTo>
                  <a:cubicBezTo>
                    <a:pt x="289" y="168"/>
                    <a:pt x="293" y="166"/>
                    <a:pt x="296" y="164"/>
                  </a:cubicBezTo>
                  <a:cubicBezTo>
                    <a:pt x="583" y="0"/>
                    <a:pt x="939" y="210"/>
                    <a:pt x="939" y="539"/>
                  </a:cubicBezTo>
                  <a:cubicBezTo>
                    <a:pt x="939" y="1163"/>
                    <a:pt x="939" y="1163"/>
                    <a:pt x="939" y="1163"/>
                  </a:cubicBezTo>
                  <a:cubicBezTo>
                    <a:pt x="939" y="1219"/>
                    <a:pt x="878" y="1254"/>
                    <a:pt x="829" y="1226"/>
                  </a:cubicBezTo>
                  <a:close/>
                </a:path>
              </a:pathLst>
            </a:custGeom>
            <a:solidFill>
              <a:schemeClr val="accent6"/>
            </a:solidFill>
            <a:ln>
              <a:noFill/>
            </a:ln>
            <a:effectLst>
              <a:outerShdw blurRad="381000" dist="38100" dir="5400000" algn="ctr" rotWithShape="0">
                <a:schemeClr val="accent6">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Flowchart: Connector 20"/>
            <p:cNvSpPr/>
            <p:nvPr/>
          </p:nvSpPr>
          <p:spPr bwMode="auto">
            <a:xfrm>
              <a:off x="4827681" y="1973673"/>
              <a:ext cx="1071154" cy="1071154"/>
            </a:xfrm>
            <a:prstGeom prst="flowChartConnector">
              <a:avLst/>
            </a:prstGeom>
            <a:solidFill>
              <a:schemeClr val="bg1">
                <a:alpha val="5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grpSp>
      <p:grpSp>
        <p:nvGrpSpPr>
          <p:cNvPr id="3" name="Group 2"/>
          <p:cNvGrpSpPr/>
          <p:nvPr/>
        </p:nvGrpSpPr>
        <p:grpSpPr>
          <a:xfrm>
            <a:off x="6154739" y="1665288"/>
            <a:ext cx="1500188" cy="2005013"/>
            <a:chOff x="6154739" y="1665288"/>
            <a:chExt cx="1500188" cy="2005013"/>
          </a:xfrm>
        </p:grpSpPr>
        <p:sp>
          <p:nvSpPr>
            <p:cNvPr id="13" name="Freeform 8"/>
            <p:cNvSpPr>
              <a:spLocks/>
            </p:cNvSpPr>
            <p:nvPr/>
          </p:nvSpPr>
          <p:spPr bwMode="auto">
            <a:xfrm>
              <a:off x="6154739" y="1665288"/>
              <a:ext cx="1500188" cy="2005013"/>
            </a:xfrm>
            <a:custGeom>
              <a:avLst/>
              <a:gdLst>
                <a:gd name="T0" fmla="*/ 0 w 938"/>
                <a:gd name="T1" fmla="*/ 1163 h 1254"/>
                <a:gd name="T2" fmla="*/ 0 w 938"/>
                <a:gd name="T3" fmla="*/ 539 h 1254"/>
                <a:gd name="T4" fmla="*/ 642 w 938"/>
                <a:gd name="T5" fmla="*/ 164 h 1254"/>
                <a:gd name="T6" fmla="*/ 653 w 938"/>
                <a:gd name="T7" fmla="*/ 170 h 1254"/>
                <a:gd name="T8" fmla="*/ 649 w 938"/>
                <a:gd name="T9" fmla="*/ 914 h 1254"/>
                <a:gd name="T10" fmla="*/ 109 w 938"/>
                <a:gd name="T11" fmla="*/ 1226 h 1254"/>
                <a:gd name="T12" fmla="*/ 0 w 938"/>
                <a:gd name="T13" fmla="*/ 1163 h 1254"/>
              </a:gdLst>
              <a:ahLst/>
              <a:cxnLst>
                <a:cxn ang="0">
                  <a:pos x="T0" y="T1"/>
                </a:cxn>
                <a:cxn ang="0">
                  <a:pos x="T2" y="T3"/>
                </a:cxn>
                <a:cxn ang="0">
                  <a:pos x="T4" y="T5"/>
                </a:cxn>
                <a:cxn ang="0">
                  <a:pos x="T6" y="T7"/>
                </a:cxn>
                <a:cxn ang="0">
                  <a:pos x="T8" y="T9"/>
                </a:cxn>
                <a:cxn ang="0">
                  <a:pos x="T10" y="T11"/>
                </a:cxn>
                <a:cxn ang="0">
                  <a:pos x="T12" y="T13"/>
                </a:cxn>
              </a:cxnLst>
              <a:rect l="0" t="0" r="r" b="b"/>
              <a:pathLst>
                <a:path w="938" h="1254">
                  <a:moveTo>
                    <a:pt x="0" y="1163"/>
                  </a:moveTo>
                  <a:cubicBezTo>
                    <a:pt x="0" y="539"/>
                    <a:pt x="0" y="539"/>
                    <a:pt x="0" y="539"/>
                  </a:cubicBezTo>
                  <a:cubicBezTo>
                    <a:pt x="0" y="210"/>
                    <a:pt x="356" y="0"/>
                    <a:pt x="642" y="164"/>
                  </a:cubicBezTo>
                  <a:cubicBezTo>
                    <a:pt x="646" y="166"/>
                    <a:pt x="650" y="168"/>
                    <a:pt x="653" y="170"/>
                  </a:cubicBezTo>
                  <a:cubicBezTo>
                    <a:pt x="938" y="337"/>
                    <a:pt x="935" y="749"/>
                    <a:pt x="649" y="914"/>
                  </a:cubicBezTo>
                  <a:cubicBezTo>
                    <a:pt x="109" y="1226"/>
                    <a:pt x="109" y="1226"/>
                    <a:pt x="109" y="1226"/>
                  </a:cubicBezTo>
                  <a:cubicBezTo>
                    <a:pt x="61" y="1254"/>
                    <a:pt x="0" y="1219"/>
                    <a:pt x="0" y="1163"/>
                  </a:cubicBezTo>
                  <a:close/>
                </a:path>
              </a:pathLst>
            </a:custGeom>
            <a:solidFill>
              <a:schemeClr val="accent1"/>
            </a:solidFill>
            <a:ln>
              <a:noFill/>
            </a:ln>
            <a:effectLst>
              <a:outerShdw blurRad="381000" dist="38100" dir="5400000" algn="ctr" rotWithShape="0">
                <a:schemeClr val="accent1">
                  <a:lumMod val="75000"/>
                  <a:alpha val="5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22" name="Flowchart: Connector 21"/>
            <p:cNvSpPr/>
            <p:nvPr/>
          </p:nvSpPr>
          <p:spPr bwMode="auto">
            <a:xfrm>
              <a:off x="6317002" y="1964688"/>
              <a:ext cx="1071154" cy="1071154"/>
            </a:xfrm>
            <a:prstGeom prst="flowChartConnector">
              <a:avLst/>
            </a:prstGeom>
            <a:solidFill>
              <a:schemeClr val="bg1">
                <a:alpha val="50000"/>
              </a:schemeClr>
            </a:solidFill>
            <a:ln>
              <a:noFill/>
            </a:ln>
            <a:effectLst/>
          </p:spPr>
          <p:txBody>
            <a:bodyPr vert="horz" wrap="square" lIns="91440" tIns="45720" rIns="91440" bIns="45720" numCol="1" rtlCol="0" anchor="t" anchorCtr="0" compatLnSpc="1">
              <a:prstTxWarp prst="textNoShape">
                <a:avLst/>
              </a:prstTxWarp>
            </a:bodyPr>
            <a:lstStyle/>
            <a:p>
              <a:pPr algn="l"/>
              <a:endParaRPr lang="en-US"/>
            </a:p>
          </p:txBody>
        </p:sp>
      </p:grpSp>
      <p:grpSp>
        <p:nvGrpSpPr>
          <p:cNvPr id="42" name="Group 41"/>
          <p:cNvGrpSpPr/>
          <p:nvPr/>
        </p:nvGrpSpPr>
        <p:grpSpPr>
          <a:xfrm>
            <a:off x="1158217" y="1967716"/>
            <a:ext cx="3524363" cy="814445"/>
            <a:chOff x="1158217" y="1967716"/>
            <a:chExt cx="3524363" cy="814445"/>
          </a:xfrm>
        </p:grpSpPr>
        <p:sp>
          <p:nvSpPr>
            <p:cNvPr id="23" name="TextBox 22">
              <a:extLst>
                <a:ext uri="{FF2B5EF4-FFF2-40B4-BE49-F238E27FC236}">
                  <a16:creationId xmlns:a16="http://schemas.microsoft.com/office/drawing/2014/main" id="{3837DFDC-E83C-46B7-9BA3-2CAC5A921C80}"/>
                </a:ext>
              </a:extLst>
            </p:cNvPr>
            <p:cNvSpPr txBox="1"/>
            <p:nvPr/>
          </p:nvSpPr>
          <p:spPr>
            <a:xfrm>
              <a:off x="1158217" y="1967716"/>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6"/>
                  </a:solidFill>
                  <a:latin typeface="+mj-lt"/>
                </a:rPr>
                <a:t>Subtitle Here</a:t>
              </a:r>
            </a:p>
            <a:p>
              <a:pPr algn="r">
                <a:lnSpc>
                  <a:spcPct val="120000"/>
                </a:lnSpc>
                <a:spcBef>
                  <a:spcPts val="600"/>
                </a:spcBef>
              </a:pPr>
              <a:r>
                <a:rPr lang="en-US" sz="1100" dirty="0">
                  <a:solidFill>
                    <a:schemeClr val="tx1">
                      <a:alpha val="60000"/>
                    </a:schemeClr>
                  </a:solidFill>
                </a:rPr>
                <a:t>As the minuteness of the parts formed a great.</a:t>
              </a:r>
            </a:p>
          </p:txBody>
        </p:sp>
        <p:grpSp>
          <p:nvGrpSpPr>
            <p:cNvPr id="24" name="Group 23">
              <a:extLst>
                <a:ext uri="{FF2B5EF4-FFF2-40B4-BE49-F238E27FC236}">
                  <a16:creationId xmlns:a16="http://schemas.microsoft.com/office/drawing/2014/main" id="{BE8FE409-2DBD-4727-B988-010F953556FF}"/>
                </a:ext>
              </a:extLst>
            </p:cNvPr>
            <p:cNvGrpSpPr/>
            <p:nvPr/>
          </p:nvGrpSpPr>
          <p:grpSpPr>
            <a:xfrm flipH="1">
              <a:off x="3813404" y="2034867"/>
              <a:ext cx="869176" cy="209550"/>
              <a:chOff x="7707315" y="2685070"/>
              <a:chExt cx="869176" cy="209550"/>
            </a:xfrm>
          </p:grpSpPr>
          <p:cxnSp>
            <p:nvCxnSpPr>
              <p:cNvPr id="25" name="Straight Connector 24">
                <a:extLst>
                  <a:ext uri="{FF2B5EF4-FFF2-40B4-BE49-F238E27FC236}">
                    <a16:creationId xmlns:a16="http://schemas.microsoft.com/office/drawing/2014/main" id="{B2992E8D-ECE3-416C-A44A-147B299A9CF6}"/>
                  </a:ext>
                </a:extLst>
              </p:cNvPr>
              <p:cNvCxnSpPr>
                <a:cxnSpLocks/>
              </p:cNvCxnSpPr>
              <p:nvPr/>
            </p:nvCxnSpPr>
            <p:spPr>
              <a:xfrm flipH="1">
                <a:off x="7934326" y="2790825"/>
                <a:ext cx="642165"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5F982EB-01B2-4899-AF7E-E937B3A9DE59}"/>
                  </a:ext>
                </a:extLst>
              </p:cNvPr>
              <p:cNvGrpSpPr/>
              <p:nvPr/>
            </p:nvGrpSpPr>
            <p:grpSpPr>
              <a:xfrm>
                <a:off x="7707315" y="2685070"/>
                <a:ext cx="209550" cy="209550"/>
                <a:chOff x="7693025" y="3567720"/>
                <a:chExt cx="209550" cy="209550"/>
              </a:xfrm>
            </p:grpSpPr>
            <p:sp>
              <p:nvSpPr>
                <p:cNvPr id="27" name="Oval 26">
                  <a:extLst>
                    <a:ext uri="{FF2B5EF4-FFF2-40B4-BE49-F238E27FC236}">
                      <a16:creationId xmlns:a16="http://schemas.microsoft.com/office/drawing/2014/main" id="{F9E5C7D8-B709-4272-A02C-A9137E30F60C}"/>
                    </a:ext>
                  </a:extLst>
                </p:cNvPr>
                <p:cNvSpPr/>
                <p:nvPr/>
              </p:nvSpPr>
              <p:spPr>
                <a:xfrm>
                  <a:off x="7693025" y="3567720"/>
                  <a:ext cx="209550" cy="209550"/>
                </a:xfrm>
                <a:prstGeom prst="ellipse">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5E1404E-9C09-4DD9-82C0-DEC2F1E9F5FE}"/>
                    </a:ext>
                  </a:extLst>
                </p:cNvPr>
                <p:cNvSpPr/>
                <p:nvPr/>
              </p:nvSpPr>
              <p:spPr>
                <a:xfrm flipV="1">
                  <a:off x="7762458" y="3637153"/>
                  <a:ext cx="70684" cy="7068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9" name="TextBox 28">
            <a:extLst>
              <a:ext uri="{FF2B5EF4-FFF2-40B4-BE49-F238E27FC236}">
                <a16:creationId xmlns:a16="http://schemas.microsoft.com/office/drawing/2014/main" id="{3837DFDC-E83C-46B7-9BA3-2CAC5A921C80}"/>
              </a:ext>
            </a:extLst>
          </p:cNvPr>
          <p:cNvSpPr txBox="1"/>
          <p:nvPr/>
        </p:nvSpPr>
        <p:spPr>
          <a:xfrm>
            <a:off x="1130734" y="3402777"/>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5"/>
                </a:solidFill>
                <a:latin typeface="+mj-lt"/>
              </a:rPr>
              <a:t>Subtitle Here</a:t>
            </a:r>
          </a:p>
          <a:p>
            <a:pPr algn="r">
              <a:lnSpc>
                <a:spcPct val="120000"/>
              </a:lnSpc>
              <a:spcBef>
                <a:spcPts val="600"/>
              </a:spcBef>
            </a:pPr>
            <a:r>
              <a:rPr lang="en-US" sz="1100" dirty="0">
                <a:solidFill>
                  <a:schemeClr val="tx1">
                    <a:alpha val="60000"/>
                  </a:schemeClr>
                </a:solidFill>
              </a:rPr>
              <a:t>As the minuteness of the parts formed a great.</a:t>
            </a:r>
          </a:p>
        </p:txBody>
      </p:sp>
      <p:sp>
        <p:nvSpPr>
          <p:cNvPr id="30" name="TextBox 29">
            <a:extLst>
              <a:ext uri="{FF2B5EF4-FFF2-40B4-BE49-F238E27FC236}">
                <a16:creationId xmlns:a16="http://schemas.microsoft.com/office/drawing/2014/main" id="{3837DFDC-E83C-46B7-9BA3-2CAC5A921C80}"/>
              </a:ext>
            </a:extLst>
          </p:cNvPr>
          <p:cNvSpPr txBox="1"/>
          <p:nvPr/>
        </p:nvSpPr>
        <p:spPr>
          <a:xfrm>
            <a:off x="1702234" y="4770734"/>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4"/>
                </a:solidFill>
                <a:latin typeface="+mj-lt"/>
              </a:rPr>
              <a:t>Subtitle Here</a:t>
            </a:r>
          </a:p>
          <a:p>
            <a:pPr algn="r">
              <a:lnSpc>
                <a:spcPct val="120000"/>
              </a:lnSpc>
              <a:spcBef>
                <a:spcPts val="600"/>
              </a:spcBef>
            </a:pPr>
            <a:r>
              <a:rPr lang="en-US" sz="1100" dirty="0">
                <a:solidFill>
                  <a:schemeClr val="tx1">
                    <a:alpha val="60000"/>
                  </a:schemeClr>
                </a:solidFill>
              </a:rPr>
              <a:t>As the minuteness of the parts formed a great.</a:t>
            </a:r>
          </a:p>
        </p:txBody>
      </p:sp>
      <p:grpSp>
        <p:nvGrpSpPr>
          <p:cNvPr id="40" name="Group 39"/>
          <p:cNvGrpSpPr/>
          <p:nvPr/>
        </p:nvGrpSpPr>
        <p:grpSpPr>
          <a:xfrm>
            <a:off x="7541710" y="1973442"/>
            <a:ext cx="3435490" cy="814445"/>
            <a:chOff x="7541710" y="1973442"/>
            <a:chExt cx="3435490" cy="814445"/>
          </a:xfrm>
        </p:grpSpPr>
        <p:sp>
          <p:nvSpPr>
            <p:cNvPr id="31" name="TextBox 30">
              <a:extLst>
                <a:ext uri="{FF2B5EF4-FFF2-40B4-BE49-F238E27FC236}">
                  <a16:creationId xmlns:a16="http://schemas.microsoft.com/office/drawing/2014/main" id="{3837DFDC-E83C-46B7-9BA3-2CAC5A921C80}"/>
                </a:ext>
              </a:extLst>
            </p:cNvPr>
            <p:cNvSpPr txBox="1"/>
            <p:nvPr/>
          </p:nvSpPr>
          <p:spPr>
            <a:xfrm>
              <a:off x="8528481" y="1973442"/>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1"/>
                  </a:solidFill>
                  <a:latin typeface="+mj-lt"/>
                </a:rPr>
                <a:t>Subtitle Here</a:t>
              </a:r>
            </a:p>
            <a:p>
              <a:pPr>
                <a:lnSpc>
                  <a:spcPct val="120000"/>
                </a:lnSpc>
                <a:spcBef>
                  <a:spcPts val="600"/>
                </a:spcBef>
              </a:pPr>
              <a:r>
                <a:rPr lang="en-US" sz="1100" dirty="0">
                  <a:solidFill>
                    <a:schemeClr val="tx1">
                      <a:alpha val="60000"/>
                    </a:schemeClr>
                  </a:solidFill>
                </a:rPr>
                <a:t>As the minuteness of the parts formed a great.</a:t>
              </a:r>
            </a:p>
          </p:txBody>
        </p:sp>
        <p:grpSp>
          <p:nvGrpSpPr>
            <p:cNvPr id="32" name="Group 31">
              <a:extLst>
                <a:ext uri="{FF2B5EF4-FFF2-40B4-BE49-F238E27FC236}">
                  <a16:creationId xmlns:a16="http://schemas.microsoft.com/office/drawing/2014/main" id="{BE8FE409-2DBD-4727-B988-010F953556FF}"/>
                </a:ext>
              </a:extLst>
            </p:cNvPr>
            <p:cNvGrpSpPr/>
            <p:nvPr/>
          </p:nvGrpSpPr>
          <p:grpSpPr>
            <a:xfrm>
              <a:off x="7541710" y="2035902"/>
              <a:ext cx="869176" cy="209550"/>
              <a:chOff x="7707315" y="2685070"/>
              <a:chExt cx="869176" cy="209550"/>
            </a:xfrm>
          </p:grpSpPr>
          <p:cxnSp>
            <p:nvCxnSpPr>
              <p:cNvPr id="33" name="Straight Connector 32">
                <a:extLst>
                  <a:ext uri="{FF2B5EF4-FFF2-40B4-BE49-F238E27FC236}">
                    <a16:creationId xmlns:a16="http://schemas.microsoft.com/office/drawing/2014/main" id="{B2992E8D-ECE3-416C-A44A-147B299A9CF6}"/>
                  </a:ext>
                </a:extLst>
              </p:cNvPr>
              <p:cNvCxnSpPr>
                <a:cxnSpLocks/>
              </p:cNvCxnSpPr>
              <p:nvPr/>
            </p:nvCxnSpPr>
            <p:spPr>
              <a:xfrm flipH="1">
                <a:off x="7934326" y="2790825"/>
                <a:ext cx="642165"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5F982EB-01B2-4899-AF7E-E937B3A9DE59}"/>
                  </a:ext>
                </a:extLst>
              </p:cNvPr>
              <p:cNvGrpSpPr/>
              <p:nvPr/>
            </p:nvGrpSpPr>
            <p:grpSpPr>
              <a:xfrm>
                <a:off x="7707315" y="2685070"/>
                <a:ext cx="209550" cy="209550"/>
                <a:chOff x="7693025" y="3567720"/>
                <a:chExt cx="209550" cy="209550"/>
              </a:xfrm>
            </p:grpSpPr>
            <p:sp>
              <p:nvSpPr>
                <p:cNvPr id="35" name="Oval 34">
                  <a:extLst>
                    <a:ext uri="{FF2B5EF4-FFF2-40B4-BE49-F238E27FC236}">
                      <a16:creationId xmlns:a16="http://schemas.microsoft.com/office/drawing/2014/main" id="{F9E5C7D8-B709-4272-A02C-A9137E30F60C}"/>
                    </a:ext>
                  </a:extLst>
                </p:cNvPr>
                <p:cNvSpPr/>
                <p:nvPr/>
              </p:nvSpPr>
              <p:spPr>
                <a:xfrm>
                  <a:off x="7693025" y="3567720"/>
                  <a:ext cx="209550" cy="20955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5E1404E-9C09-4DD9-82C0-DEC2F1E9F5FE}"/>
                    </a:ext>
                  </a:extLst>
                </p:cNvPr>
                <p:cNvSpPr/>
                <p:nvPr/>
              </p:nvSpPr>
              <p:spPr>
                <a:xfrm flipV="1">
                  <a:off x="7762458" y="3637153"/>
                  <a:ext cx="70684" cy="7068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 name="TextBox 36">
            <a:extLst>
              <a:ext uri="{FF2B5EF4-FFF2-40B4-BE49-F238E27FC236}">
                <a16:creationId xmlns:a16="http://schemas.microsoft.com/office/drawing/2014/main" id="{3837DFDC-E83C-46B7-9BA3-2CAC5A921C80}"/>
              </a:ext>
            </a:extLst>
          </p:cNvPr>
          <p:cNvSpPr txBox="1"/>
          <p:nvPr/>
        </p:nvSpPr>
        <p:spPr>
          <a:xfrm>
            <a:off x="8699103" y="3394068"/>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2"/>
                </a:solidFill>
                <a:latin typeface="+mj-lt"/>
              </a:rPr>
              <a:t>Subtitle Here</a:t>
            </a:r>
          </a:p>
          <a:p>
            <a:pPr>
              <a:lnSpc>
                <a:spcPct val="120000"/>
              </a:lnSpc>
              <a:spcBef>
                <a:spcPts val="600"/>
              </a:spcBef>
            </a:pPr>
            <a:r>
              <a:rPr lang="en-US" sz="1100" dirty="0">
                <a:solidFill>
                  <a:schemeClr val="tx1">
                    <a:alpha val="60000"/>
                  </a:schemeClr>
                </a:solidFill>
              </a:rPr>
              <a:t>As the minuteness of the parts formed a great.</a:t>
            </a:r>
          </a:p>
        </p:txBody>
      </p:sp>
      <p:sp>
        <p:nvSpPr>
          <p:cNvPr id="38" name="TextBox 37">
            <a:extLst>
              <a:ext uri="{FF2B5EF4-FFF2-40B4-BE49-F238E27FC236}">
                <a16:creationId xmlns:a16="http://schemas.microsoft.com/office/drawing/2014/main" id="{3837DFDC-E83C-46B7-9BA3-2CAC5A921C80}"/>
              </a:ext>
            </a:extLst>
          </p:cNvPr>
          <p:cNvSpPr txBox="1"/>
          <p:nvPr/>
        </p:nvSpPr>
        <p:spPr>
          <a:xfrm>
            <a:off x="8072800" y="4770734"/>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3"/>
                </a:solidFill>
                <a:latin typeface="+mj-lt"/>
              </a:rPr>
              <a:t>Subtitle Here</a:t>
            </a:r>
          </a:p>
          <a:p>
            <a:pPr>
              <a:lnSpc>
                <a:spcPct val="120000"/>
              </a:lnSpc>
              <a:spcBef>
                <a:spcPts val="600"/>
              </a:spcBef>
            </a:pPr>
            <a:r>
              <a:rPr lang="en-US" sz="1100" dirty="0">
                <a:solidFill>
                  <a:schemeClr val="tx1">
                    <a:alpha val="60000"/>
                  </a:schemeClr>
                </a:solidFill>
              </a:rPr>
              <a:t>As the minuteness of the parts formed a great.</a:t>
            </a:r>
          </a:p>
        </p:txBody>
      </p:sp>
      <p:sp>
        <p:nvSpPr>
          <p:cNvPr id="7" name="Freeform 5"/>
          <p:cNvSpPr>
            <a:spLocks noEditPoints="1"/>
          </p:cNvSpPr>
          <p:nvPr/>
        </p:nvSpPr>
        <p:spPr bwMode="auto">
          <a:xfrm>
            <a:off x="5167292" y="2257313"/>
            <a:ext cx="414359" cy="478220"/>
          </a:xfrm>
          <a:custGeom>
            <a:avLst/>
            <a:gdLst>
              <a:gd name="T0" fmla="*/ 183 w 266"/>
              <a:gd name="T1" fmla="*/ 185 h 308"/>
              <a:gd name="T2" fmla="*/ 243 w 266"/>
              <a:gd name="T3" fmla="*/ 91 h 308"/>
              <a:gd name="T4" fmla="*/ 215 w 266"/>
              <a:gd name="T5" fmla="*/ 85 h 308"/>
              <a:gd name="T6" fmla="*/ 155 w 266"/>
              <a:gd name="T7" fmla="*/ 32 h 308"/>
              <a:gd name="T8" fmla="*/ 109 w 266"/>
              <a:gd name="T9" fmla="*/ 56 h 308"/>
              <a:gd name="T10" fmla="*/ 38 w 266"/>
              <a:gd name="T11" fmla="*/ 76 h 308"/>
              <a:gd name="T12" fmla="*/ 32 w 266"/>
              <a:gd name="T13" fmla="*/ 101 h 308"/>
              <a:gd name="T14" fmla="*/ 259 w 266"/>
              <a:gd name="T15" fmla="*/ 181 h 308"/>
              <a:gd name="T16" fmla="*/ 243 w 266"/>
              <a:gd name="T17" fmla="*/ 91 h 308"/>
              <a:gd name="T18" fmla="*/ 131 w 266"/>
              <a:gd name="T19" fmla="*/ 296 h 308"/>
              <a:gd name="T20" fmla="*/ 264 w 266"/>
              <a:gd name="T21" fmla="*/ 78 h 308"/>
              <a:gd name="T22" fmla="*/ 248 w 266"/>
              <a:gd name="T23" fmla="*/ 93 h 308"/>
              <a:gd name="T24" fmla="*/ 238 w 266"/>
              <a:gd name="T25" fmla="*/ 54 h 308"/>
              <a:gd name="T26" fmla="*/ 1 w 266"/>
              <a:gd name="T27" fmla="*/ 78 h 308"/>
              <a:gd name="T28" fmla="*/ 39 w 266"/>
              <a:gd name="T29" fmla="*/ 66 h 308"/>
              <a:gd name="T30" fmla="*/ 13 w 266"/>
              <a:gd name="T31" fmla="*/ 94 h 308"/>
              <a:gd name="T32" fmla="*/ 93 w 266"/>
              <a:gd name="T33" fmla="*/ 0 h 308"/>
              <a:gd name="T34" fmla="*/ 176 w 266"/>
              <a:gd name="T35" fmla="*/ 25 h 308"/>
              <a:gd name="T36" fmla="*/ 89 w 266"/>
              <a:gd name="T37" fmla="*/ 25 h 308"/>
              <a:gd name="T38" fmla="*/ 116 w 266"/>
              <a:gd name="T39" fmla="*/ 179 h 308"/>
              <a:gd name="T40" fmla="*/ 133 w 266"/>
              <a:gd name="T41" fmla="*/ 164 h 308"/>
              <a:gd name="T42" fmla="*/ 39 w 266"/>
              <a:gd name="T43" fmla="*/ 163 h 308"/>
              <a:gd name="T44" fmla="*/ 38 w 266"/>
              <a:gd name="T45" fmla="*/ 181 h 308"/>
              <a:gd name="T46" fmla="*/ 43 w 266"/>
              <a:gd name="T47" fmla="*/ 212 h 308"/>
              <a:gd name="T48" fmla="*/ 51 w 266"/>
              <a:gd name="T49" fmla="*/ 228 h 308"/>
              <a:gd name="T50" fmla="*/ 71 w 266"/>
              <a:gd name="T51" fmla="*/ 252 h 308"/>
              <a:gd name="T52" fmla="*/ 86 w 266"/>
              <a:gd name="T53" fmla="*/ 262 h 308"/>
              <a:gd name="T54" fmla="*/ 116 w 266"/>
              <a:gd name="T55" fmla="*/ 273 h 308"/>
              <a:gd name="T56" fmla="*/ 133 w 266"/>
              <a:gd name="T57" fmla="*/ 274 h 308"/>
              <a:gd name="T58" fmla="*/ 165 w 266"/>
              <a:gd name="T59" fmla="*/ 269 h 308"/>
              <a:gd name="T60" fmla="*/ 181 w 266"/>
              <a:gd name="T61" fmla="*/ 261 h 308"/>
              <a:gd name="T62" fmla="*/ 205 w 266"/>
              <a:gd name="T63" fmla="*/ 240 h 308"/>
              <a:gd name="T64" fmla="*/ 215 w 266"/>
              <a:gd name="T65" fmla="*/ 226 h 308"/>
              <a:gd name="T66" fmla="*/ 226 w 266"/>
              <a:gd name="T67" fmla="*/ 196 h 308"/>
              <a:gd name="T68" fmla="*/ 227 w 266"/>
              <a:gd name="T69" fmla="*/ 179 h 308"/>
              <a:gd name="T70" fmla="*/ 221 w 266"/>
              <a:gd name="T71" fmla="*/ 147 h 308"/>
              <a:gd name="T72" fmla="*/ 214 w 266"/>
              <a:gd name="T73" fmla="*/ 131 h 308"/>
              <a:gd name="T74" fmla="*/ 193 w 266"/>
              <a:gd name="T75" fmla="*/ 107 h 308"/>
              <a:gd name="T76" fmla="*/ 179 w 266"/>
              <a:gd name="T77" fmla="*/ 97 h 308"/>
              <a:gd name="T78" fmla="*/ 149 w 266"/>
              <a:gd name="T79" fmla="*/ 86 h 308"/>
              <a:gd name="T80" fmla="*/ 131 w 266"/>
              <a:gd name="T81" fmla="*/ 85 h 308"/>
              <a:gd name="T82" fmla="*/ 100 w 266"/>
              <a:gd name="T83" fmla="*/ 91 h 308"/>
              <a:gd name="T84" fmla="*/ 84 w 266"/>
              <a:gd name="T85" fmla="*/ 98 h 308"/>
              <a:gd name="T86" fmla="*/ 60 w 266"/>
              <a:gd name="T87" fmla="*/ 119 h 308"/>
              <a:gd name="T88" fmla="*/ 50 w 266"/>
              <a:gd name="T89" fmla="*/ 133 h 308"/>
              <a:gd name="T90" fmla="*/ 73 w 266"/>
              <a:gd name="T91" fmla="*/ 175 h 308"/>
              <a:gd name="T92" fmla="*/ 138 w 266"/>
              <a:gd name="T93" fmla="*/ 12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6" h="308">
                <a:moveTo>
                  <a:pt x="82" y="176"/>
                </a:moveTo>
                <a:cubicBezTo>
                  <a:pt x="85" y="148"/>
                  <a:pt x="109" y="127"/>
                  <a:pt x="137" y="130"/>
                </a:cubicBezTo>
                <a:cubicBezTo>
                  <a:pt x="165" y="132"/>
                  <a:pt x="186" y="157"/>
                  <a:pt x="183" y="185"/>
                </a:cubicBezTo>
                <a:cubicBezTo>
                  <a:pt x="181" y="213"/>
                  <a:pt x="156" y="233"/>
                  <a:pt x="128" y="231"/>
                </a:cubicBezTo>
                <a:cubicBezTo>
                  <a:pt x="100" y="229"/>
                  <a:pt x="80" y="204"/>
                  <a:pt x="82" y="176"/>
                </a:cubicBezTo>
                <a:close/>
                <a:moveTo>
                  <a:pt x="243" y="91"/>
                </a:moveTo>
                <a:cubicBezTo>
                  <a:pt x="228" y="75"/>
                  <a:pt x="228" y="75"/>
                  <a:pt x="228" y="75"/>
                </a:cubicBezTo>
                <a:cubicBezTo>
                  <a:pt x="227" y="75"/>
                  <a:pt x="227" y="75"/>
                  <a:pt x="227" y="75"/>
                </a:cubicBezTo>
                <a:cubicBezTo>
                  <a:pt x="215" y="85"/>
                  <a:pt x="215" y="85"/>
                  <a:pt x="215" y="85"/>
                </a:cubicBezTo>
                <a:cubicBezTo>
                  <a:pt x="199" y="71"/>
                  <a:pt x="179" y="60"/>
                  <a:pt x="156" y="56"/>
                </a:cubicBezTo>
                <a:cubicBezTo>
                  <a:pt x="156" y="34"/>
                  <a:pt x="156" y="34"/>
                  <a:pt x="156" y="34"/>
                </a:cubicBezTo>
                <a:cubicBezTo>
                  <a:pt x="156" y="33"/>
                  <a:pt x="156" y="32"/>
                  <a:pt x="155" y="32"/>
                </a:cubicBezTo>
                <a:cubicBezTo>
                  <a:pt x="111" y="32"/>
                  <a:pt x="111" y="32"/>
                  <a:pt x="111" y="32"/>
                </a:cubicBezTo>
                <a:cubicBezTo>
                  <a:pt x="110" y="32"/>
                  <a:pt x="109" y="33"/>
                  <a:pt x="109" y="34"/>
                </a:cubicBezTo>
                <a:cubicBezTo>
                  <a:pt x="109" y="56"/>
                  <a:pt x="109" y="56"/>
                  <a:pt x="109" y="56"/>
                </a:cubicBezTo>
                <a:cubicBezTo>
                  <a:pt x="86" y="60"/>
                  <a:pt x="65" y="70"/>
                  <a:pt x="49" y="84"/>
                </a:cubicBezTo>
                <a:cubicBezTo>
                  <a:pt x="39" y="76"/>
                  <a:pt x="39" y="76"/>
                  <a:pt x="39" y="76"/>
                </a:cubicBezTo>
                <a:cubicBezTo>
                  <a:pt x="39" y="75"/>
                  <a:pt x="38" y="75"/>
                  <a:pt x="38" y="76"/>
                </a:cubicBezTo>
                <a:cubicBezTo>
                  <a:pt x="23" y="92"/>
                  <a:pt x="23" y="92"/>
                  <a:pt x="23" y="92"/>
                </a:cubicBezTo>
                <a:cubicBezTo>
                  <a:pt x="23" y="92"/>
                  <a:pt x="23" y="93"/>
                  <a:pt x="23" y="93"/>
                </a:cubicBezTo>
                <a:cubicBezTo>
                  <a:pt x="32" y="101"/>
                  <a:pt x="32" y="101"/>
                  <a:pt x="32" y="101"/>
                </a:cubicBezTo>
                <a:cubicBezTo>
                  <a:pt x="15" y="123"/>
                  <a:pt x="4" y="151"/>
                  <a:pt x="4" y="181"/>
                </a:cubicBezTo>
                <a:cubicBezTo>
                  <a:pt x="4" y="251"/>
                  <a:pt x="61" y="308"/>
                  <a:pt x="131" y="308"/>
                </a:cubicBezTo>
                <a:cubicBezTo>
                  <a:pt x="202" y="308"/>
                  <a:pt x="259" y="251"/>
                  <a:pt x="259" y="181"/>
                </a:cubicBezTo>
                <a:cubicBezTo>
                  <a:pt x="259" y="151"/>
                  <a:pt x="248" y="124"/>
                  <a:pt x="232" y="102"/>
                </a:cubicBezTo>
                <a:cubicBezTo>
                  <a:pt x="243" y="92"/>
                  <a:pt x="243" y="92"/>
                  <a:pt x="243" y="92"/>
                </a:cubicBezTo>
                <a:cubicBezTo>
                  <a:pt x="243" y="92"/>
                  <a:pt x="243" y="92"/>
                  <a:pt x="243" y="91"/>
                </a:cubicBezTo>
                <a:close/>
                <a:moveTo>
                  <a:pt x="131" y="65"/>
                </a:moveTo>
                <a:cubicBezTo>
                  <a:pt x="68" y="65"/>
                  <a:pt x="16" y="117"/>
                  <a:pt x="16" y="181"/>
                </a:cubicBezTo>
                <a:cubicBezTo>
                  <a:pt x="16" y="245"/>
                  <a:pt x="68" y="296"/>
                  <a:pt x="131" y="296"/>
                </a:cubicBezTo>
                <a:cubicBezTo>
                  <a:pt x="195" y="296"/>
                  <a:pt x="247" y="245"/>
                  <a:pt x="247" y="181"/>
                </a:cubicBezTo>
                <a:cubicBezTo>
                  <a:pt x="247" y="117"/>
                  <a:pt x="195" y="65"/>
                  <a:pt x="131" y="65"/>
                </a:cubicBezTo>
                <a:close/>
                <a:moveTo>
                  <a:pt x="264" y="78"/>
                </a:moveTo>
                <a:cubicBezTo>
                  <a:pt x="266" y="79"/>
                  <a:pt x="266" y="81"/>
                  <a:pt x="264" y="83"/>
                </a:cubicBezTo>
                <a:cubicBezTo>
                  <a:pt x="253" y="93"/>
                  <a:pt x="253" y="93"/>
                  <a:pt x="253" y="93"/>
                </a:cubicBezTo>
                <a:cubicBezTo>
                  <a:pt x="251" y="94"/>
                  <a:pt x="249" y="94"/>
                  <a:pt x="248" y="93"/>
                </a:cubicBezTo>
                <a:cubicBezTo>
                  <a:pt x="227" y="70"/>
                  <a:pt x="227" y="70"/>
                  <a:pt x="227" y="70"/>
                </a:cubicBezTo>
                <a:cubicBezTo>
                  <a:pt x="225" y="68"/>
                  <a:pt x="225" y="66"/>
                  <a:pt x="227" y="65"/>
                </a:cubicBezTo>
                <a:cubicBezTo>
                  <a:pt x="238" y="54"/>
                  <a:pt x="238" y="54"/>
                  <a:pt x="238" y="54"/>
                </a:cubicBezTo>
                <a:cubicBezTo>
                  <a:pt x="240" y="53"/>
                  <a:pt x="242" y="53"/>
                  <a:pt x="243" y="54"/>
                </a:cubicBezTo>
                <a:cubicBezTo>
                  <a:pt x="264" y="78"/>
                  <a:pt x="264" y="78"/>
                  <a:pt x="264" y="78"/>
                </a:cubicBezTo>
                <a:close/>
                <a:moveTo>
                  <a:pt x="1" y="78"/>
                </a:moveTo>
                <a:cubicBezTo>
                  <a:pt x="23" y="55"/>
                  <a:pt x="23" y="55"/>
                  <a:pt x="23" y="55"/>
                </a:cubicBezTo>
                <a:cubicBezTo>
                  <a:pt x="24" y="54"/>
                  <a:pt x="26" y="54"/>
                  <a:pt x="28" y="55"/>
                </a:cubicBezTo>
                <a:cubicBezTo>
                  <a:pt x="39" y="66"/>
                  <a:pt x="39" y="66"/>
                  <a:pt x="39" y="66"/>
                </a:cubicBezTo>
                <a:cubicBezTo>
                  <a:pt x="40" y="67"/>
                  <a:pt x="41" y="69"/>
                  <a:pt x="39" y="71"/>
                </a:cubicBezTo>
                <a:cubicBezTo>
                  <a:pt x="18" y="94"/>
                  <a:pt x="18" y="94"/>
                  <a:pt x="18" y="94"/>
                </a:cubicBezTo>
                <a:cubicBezTo>
                  <a:pt x="17" y="95"/>
                  <a:pt x="14" y="95"/>
                  <a:pt x="13" y="94"/>
                </a:cubicBezTo>
                <a:cubicBezTo>
                  <a:pt x="2" y="83"/>
                  <a:pt x="2" y="83"/>
                  <a:pt x="2" y="83"/>
                </a:cubicBezTo>
                <a:cubicBezTo>
                  <a:pt x="0" y="82"/>
                  <a:pt x="0" y="80"/>
                  <a:pt x="1" y="78"/>
                </a:cubicBezTo>
                <a:close/>
                <a:moveTo>
                  <a:pt x="93" y="0"/>
                </a:moveTo>
                <a:cubicBezTo>
                  <a:pt x="173" y="0"/>
                  <a:pt x="173" y="0"/>
                  <a:pt x="173" y="0"/>
                </a:cubicBezTo>
                <a:cubicBezTo>
                  <a:pt x="175" y="0"/>
                  <a:pt x="176" y="2"/>
                  <a:pt x="176" y="4"/>
                </a:cubicBezTo>
                <a:cubicBezTo>
                  <a:pt x="176" y="25"/>
                  <a:pt x="176" y="25"/>
                  <a:pt x="176" y="25"/>
                </a:cubicBezTo>
                <a:cubicBezTo>
                  <a:pt x="176" y="28"/>
                  <a:pt x="175" y="29"/>
                  <a:pt x="173" y="29"/>
                </a:cubicBezTo>
                <a:cubicBezTo>
                  <a:pt x="93" y="29"/>
                  <a:pt x="93" y="29"/>
                  <a:pt x="93" y="29"/>
                </a:cubicBezTo>
                <a:cubicBezTo>
                  <a:pt x="91" y="29"/>
                  <a:pt x="89" y="28"/>
                  <a:pt x="89" y="25"/>
                </a:cubicBezTo>
                <a:cubicBezTo>
                  <a:pt x="89" y="4"/>
                  <a:pt x="89" y="4"/>
                  <a:pt x="89" y="4"/>
                </a:cubicBezTo>
                <a:cubicBezTo>
                  <a:pt x="89" y="2"/>
                  <a:pt x="91" y="0"/>
                  <a:pt x="93" y="0"/>
                </a:cubicBezTo>
                <a:close/>
                <a:moveTo>
                  <a:pt x="116" y="179"/>
                </a:moveTo>
                <a:cubicBezTo>
                  <a:pt x="115" y="187"/>
                  <a:pt x="122" y="195"/>
                  <a:pt x="130" y="196"/>
                </a:cubicBezTo>
                <a:cubicBezTo>
                  <a:pt x="139" y="197"/>
                  <a:pt x="147" y="190"/>
                  <a:pt x="148" y="181"/>
                </a:cubicBezTo>
                <a:cubicBezTo>
                  <a:pt x="148" y="173"/>
                  <a:pt x="142" y="165"/>
                  <a:pt x="133" y="164"/>
                </a:cubicBezTo>
                <a:cubicBezTo>
                  <a:pt x="124" y="163"/>
                  <a:pt x="117" y="170"/>
                  <a:pt x="116" y="179"/>
                </a:cubicBezTo>
                <a:close/>
                <a:moveTo>
                  <a:pt x="52" y="161"/>
                </a:moveTo>
                <a:cubicBezTo>
                  <a:pt x="39" y="163"/>
                  <a:pt x="39" y="163"/>
                  <a:pt x="39" y="163"/>
                </a:cubicBezTo>
                <a:cubicBezTo>
                  <a:pt x="38" y="163"/>
                  <a:pt x="38" y="164"/>
                  <a:pt x="38" y="165"/>
                </a:cubicBezTo>
                <a:cubicBezTo>
                  <a:pt x="37" y="179"/>
                  <a:pt x="37" y="179"/>
                  <a:pt x="37" y="179"/>
                </a:cubicBezTo>
                <a:cubicBezTo>
                  <a:pt x="36" y="180"/>
                  <a:pt x="37" y="180"/>
                  <a:pt x="38" y="181"/>
                </a:cubicBezTo>
                <a:cubicBezTo>
                  <a:pt x="50" y="185"/>
                  <a:pt x="50" y="185"/>
                  <a:pt x="50" y="185"/>
                </a:cubicBezTo>
                <a:cubicBezTo>
                  <a:pt x="50" y="191"/>
                  <a:pt x="51" y="198"/>
                  <a:pt x="53" y="204"/>
                </a:cubicBezTo>
                <a:cubicBezTo>
                  <a:pt x="43" y="212"/>
                  <a:pt x="43" y="212"/>
                  <a:pt x="43" y="212"/>
                </a:cubicBezTo>
                <a:cubicBezTo>
                  <a:pt x="43" y="212"/>
                  <a:pt x="43" y="213"/>
                  <a:pt x="43" y="214"/>
                </a:cubicBezTo>
                <a:cubicBezTo>
                  <a:pt x="49" y="227"/>
                  <a:pt x="49" y="227"/>
                  <a:pt x="49" y="227"/>
                </a:cubicBezTo>
                <a:cubicBezTo>
                  <a:pt x="49" y="228"/>
                  <a:pt x="50" y="228"/>
                  <a:pt x="51" y="228"/>
                </a:cubicBezTo>
                <a:cubicBezTo>
                  <a:pt x="63" y="225"/>
                  <a:pt x="63" y="225"/>
                  <a:pt x="63" y="225"/>
                </a:cubicBezTo>
                <a:cubicBezTo>
                  <a:pt x="67" y="231"/>
                  <a:pt x="71" y="236"/>
                  <a:pt x="76" y="241"/>
                </a:cubicBezTo>
                <a:cubicBezTo>
                  <a:pt x="71" y="252"/>
                  <a:pt x="71" y="252"/>
                  <a:pt x="71" y="252"/>
                </a:cubicBezTo>
                <a:cubicBezTo>
                  <a:pt x="71" y="253"/>
                  <a:pt x="71" y="254"/>
                  <a:pt x="72" y="254"/>
                </a:cubicBezTo>
                <a:cubicBezTo>
                  <a:pt x="84" y="262"/>
                  <a:pt x="84" y="262"/>
                  <a:pt x="84" y="262"/>
                </a:cubicBezTo>
                <a:cubicBezTo>
                  <a:pt x="84" y="263"/>
                  <a:pt x="85" y="263"/>
                  <a:pt x="86" y="262"/>
                </a:cubicBezTo>
                <a:cubicBezTo>
                  <a:pt x="95" y="254"/>
                  <a:pt x="95" y="254"/>
                  <a:pt x="95" y="254"/>
                </a:cubicBezTo>
                <a:cubicBezTo>
                  <a:pt x="101" y="257"/>
                  <a:pt x="107" y="259"/>
                  <a:pt x="114" y="261"/>
                </a:cubicBezTo>
                <a:cubicBezTo>
                  <a:pt x="116" y="273"/>
                  <a:pt x="116" y="273"/>
                  <a:pt x="116" y="273"/>
                </a:cubicBezTo>
                <a:cubicBezTo>
                  <a:pt x="116" y="274"/>
                  <a:pt x="117" y="274"/>
                  <a:pt x="117" y="274"/>
                </a:cubicBezTo>
                <a:cubicBezTo>
                  <a:pt x="132" y="275"/>
                  <a:pt x="132" y="275"/>
                  <a:pt x="132" y="275"/>
                </a:cubicBezTo>
                <a:cubicBezTo>
                  <a:pt x="132" y="275"/>
                  <a:pt x="133" y="275"/>
                  <a:pt x="133" y="274"/>
                </a:cubicBezTo>
                <a:cubicBezTo>
                  <a:pt x="137" y="263"/>
                  <a:pt x="137" y="263"/>
                  <a:pt x="137" y="263"/>
                </a:cubicBezTo>
                <a:cubicBezTo>
                  <a:pt x="144" y="263"/>
                  <a:pt x="151" y="261"/>
                  <a:pt x="157" y="259"/>
                </a:cubicBezTo>
                <a:cubicBezTo>
                  <a:pt x="165" y="269"/>
                  <a:pt x="165" y="269"/>
                  <a:pt x="165" y="269"/>
                </a:cubicBezTo>
                <a:cubicBezTo>
                  <a:pt x="165" y="269"/>
                  <a:pt x="166" y="269"/>
                  <a:pt x="167" y="269"/>
                </a:cubicBezTo>
                <a:cubicBezTo>
                  <a:pt x="180" y="263"/>
                  <a:pt x="180" y="263"/>
                  <a:pt x="180" y="263"/>
                </a:cubicBezTo>
                <a:cubicBezTo>
                  <a:pt x="180" y="263"/>
                  <a:pt x="181" y="262"/>
                  <a:pt x="181" y="261"/>
                </a:cubicBezTo>
                <a:cubicBezTo>
                  <a:pt x="178" y="249"/>
                  <a:pt x="178" y="249"/>
                  <a:pt x="178" y="249"/>
                </a:cubicBezTo>
                <a:cubicBezTo>
                  <a:pt x="184" y="246"/>
                  <a:pt x="189" y="241"/>
                  <a:pt x="194" y="236"/>
                </a:cubicBezTo>
                <a:cubicBezTo>
                  <a:pt x="205" y="240"/>
                  <a:pt x="205" y="240"/>
                  <a:pt x="205" y="240"/>
                </a:cubicBezTo>
                <a:cubicBezTo>
                  <a:pt x="206" y="241"/>
                  <a:pt x="206" y="241"/>
                  <a:pt x="207" y="240"/>
                </a:cubicBezTo>
                <a:cubicBezTo>
                  <a:pt x="215" y="228"/>
                  <a:pt x="215" y="228"/>
                  <a:pt x="215" y="228"/>
                </a:cubicBezTo>
                <a:cubicBezTo>
                  <a:pt x="215" y="227"/>
                  <a:pt x="215" y="227"/>
                  <a:pt x="215" y="226"/>
                </a:cubicBezTo>
                <a:cubicBezTo>
                  <a:pt x="207" y="217"/>
                  <a:pt x="207" y="217"/>
                  <a:pt x="207" y="217"/>
                </a:cubicBezTo>
                <a:cubicBezTo>
                  <a:pt x="210" y="211"/>
                  <a:pt x="212" y="205"/>
                  <a:pt x="213" y="198"/>
                </a:cubicBezTo>
                <a:cubicBezTo>
                  <a:pt x="226" y="196"/>
                  <a:pt x="226" y="196"/>
                  <a:pt x="226" y="196"/>
                </a:cubicBezTo>
                <a:cubicBezTo>
                  <a:pt x="226" y="196"/>
                  <a:pt x="227" y="195"/>
                  <a:pt x="227" y="195"/>
                </a:cubicBezTo>
                <a:cubicBezTo>
                  <a:pt x="228" y="180"/>
                  <a:pt x="228" y="180"/>
                  <a:pt x="228" y="180"/>
                </a:cubicBezTo>
                <a:cubicBezTo>
                  <a:pt x="228" y="180"/>
                  <a:pt x="228" y="179"/>
                  <a:pt x="227" y="179"/>
                </a:cubicBezTo>
                <a:cubicBezTo>
                  <a:pt x="215" y="175"/>
                  <a:pt x="215" y="175"/>
                  <a:pt x="215" y="175"/>
                </a:cubicBezTo>
                <a:cubicBezTo>
                  <a:pt x="215" y="168"/>
                  <a:pt x="213" y="161"/>
                  <a:pt x="211" y="155"/>
                </a:cubicBezTo>
                <a:cubicBezTo>
                  <a:pt x="221" y="147"/>
                  <a:pt x="221" y="147"/>
                  <a:pt x="221" y="147"/>
                </a:cubicBezTo>
                <a:cubicBezTo>
                  <a:pt x="222" y="147"/>
                  <a:pt x="222" y="146"/>
                  <a:pt x="222" y="145"/>
                </a:cubicBezTo>
                <a:cubicBezTo>
                  <a:pt x="216" y="132"/>
                  <a:pt x="216" y="132"/>
                  <a:pt x="216" y="132"/>
                </a:cubicBezTo>
                <a:cubicBezTo>
                  <a:pt x="215" y="132"/>
                  <a:pt x="215" y="131"/>
                  <a:pt x="214" y="131"/>
                </a:cubicBezTo>
                <a:cubicBezTo>
                  <a:pt x="201" y="134"/>
                  <a:pt x="201" y="134"/>
                  <a:pt x="201" y="134"/>
                </a:cubicBezTo>
                <a:cubicBezTo>
                  <a:pt x="198" y="129"/>
                  <a:pt x="193" y="124"/>
                  <a:pt x="188" y="119"/>
                </a:cubicBezTo>
                <a:cubicBezTo>
                  <a:pt x="193" y="107"/>
                  <a:pt x="193" y="107"/>
                  <a:pt x="193" y="107"/>
                </a:cubicBezTo>
                <a:cubicBezTo>
                  <a:pt x="193" y="106"/>
                  <a:pt x="193" y="106"/>
                  <a:pt x="193" y="105"/>
                </a:cubicBezTo>
                <a:cubicBezTo>
                  <a:pt x="181" y="97"/>
                  <a:pt x="181" y="97"/>
                  <a:pt x="181" y="97"/>
                </a:cubicBezTo>
                <a:cubicBezTo>
                  <a:pt x="180" y="97"/>
                  <a:pt x="179" y="97"/>
                  <a:pt x="179" y="97"/>
                </a:cubicBezTo>
                <a:cubicBezTo>
                  <a:pt x="169" y="106"/>
                  <a:pt x="169" y="106"/>
                  <a:pt x="169" y="106"/>
                </a:cubicBezTo>
                <a:cubicBezTo>
                  <a:pt x="163" y="103"/>
                  <a:pt x="157" y="101"/>
                  <a:pt x="151" y="99"/>
                </a:cubicBezTo>
                <a:cubicBezTo>
                  <a:pt x="149" y="86"/>
                  <a:pt x="149" y="86"/>
                  <a:pt x="149" y="86"/>
                </a:cubicBezTo>
                <a:cubicBezTo>
                  <a:pt x="149" y="86"/>
                  <a:pt x="148" y="85"/>
                  <a:pt x="147" y="85"/>
                </a:cubicBezTo>
                <a:cubicBezTo>
                  <a:pt x="133" y="84"/>
                  <a:pt x="133" y="84"/>
                  <a:pt x="133" y="84"/>
                </a:cubicBezTo>
                <a:cubicBezTo>
                  <a:pt x="132" y="84"/>
                  <a:pt x="132" y="84"/>
                  <a:pt x="131" y="85"/>
                </a:cubicBezTo>
                <a:cubicBezTo>
                  <a:pt x="127" y="98"/>
                  <a:pt x="127" y="98"/>
                  <a:pt x="127" y="98"/>
                </a:cubicBezTo>
                <a:cubicBezTo>
                  <a:pt x="121" y="98"/>
                  <a:pt x="114" y="99"/>
                  <a:pt x="108" y="101"/>
                </a:cubicBezTo>
                <a:cubicBezTo>
                  <a:pt x="100" y="91"/>
                  <a:pt x="100" y="91"/>
                  <a:pt x="100" y="91"/>
                </a:cubicBezTo>
                <a:cubicBezTo>
                  <a:pt x="99" y="90"/>
                  <a:pt x="99" y="90"/>
                  <a:pt x="98" y="90"/>
                </a:cubicBezTo>
                <a:cubicBezTo>
                  <a:pt x="85" y="96"/>
                  <a:pt x="85" y="96"/>
                  <a:pt x="85" y="96"/>
                </a:cubicBezTo>
                <a:cubicBezTo>
                  <a:pt x="84" y="97"/>
                  <a:pt x="84" y="97"/>
                  <a:pt x="84" y="98"/>
                </a:cubicBezTo>
                <a:cubicBezTo>
                  <a:pt x="87" y="111"/>
                  <a:pt x="87" y="111"/>
                  <a:pt x="87" y="111"/>
                </a:cubicBezTo>
                <a:cubicBezTo>
                  <a:pt x="82" y="115"/>
                  <a:pt x="77" y="119"/>
                  <a:pt x="72" y="124"/>
                </a:cubicBezTo>
                <a:cubicBezTo>
                  <a:pt x="60" y="119"/>
                  <a:pt x="60" y="119"/>
                  <a:pt x="60" y="119"/>
                </a:cubicBezTo>
                <a:cubicBezTo>
                  <a:pt x="59" y="118"/>
                  <a:pt x="58" y="119"/>
                  <a:pt x="58" y="119"/>
                </a:cubicBezTo>
                <a:cubicBezTo>
                  <a:pt x="50" y="131"/>
                  <a:pt x="50" y="131"/>
                  <a:pt x="50" y="131"/>
                </a:cubicBezTo>
                <a:cubicBezTo>
                  <a:pt x="49" y="132"/>
                  <a:pt x="49" y="132"/>
                  <a:pt x="50" y="133"/>
                </a:cubicBezTo>
                <a:cubicBezTo>
                  <a:pt x="59" y="143"/>
                  <a:pt x="59" y="143"/>
                  <a:pt x="59" y="143"/>
                </a:cubicBezTo>
                <a:cubicBezTo>
                  <a:pt x="56" y="149"/>
                  <a:pt x="53" y="155"/>
                  <a:pt x="52" y="161"/>
                </a:cubicBezTo>
                <a:close/>
                <a:moveTo>
                  <a:pt x="73" y="175"/>
                </a:moveTo>
                <a:cubicBezTo>
                  <a:pt x="70" y="208"/>
                  <a:pt x="94" y="237"/>
                  <a:pt x="127" y="240"/>
                </a:cubicBezTo>
                <a:cubicBezTo>
                  <a:pt x="160" y="243"/>
                  <a:pt x="189" y="218"/>
                  <a:pt x="192" y="185"/>
                </a:cubicBezTo>
                <a:cubicBezTo>
                  <a:pt x="195" y="152"/>
                  <a:pt x="171" y="123"/>
                  <a:pt x="138" y="120"/>
                </a:cubicBezTo>
                <a:cubicBezTo>
                  <a:pt x="105" y="118"/>
                  <a:pt x="75" y="142"/>
                  <a:pt x="73" y="175"/>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noEditPoints="1"/>
          </p:cNvSpPr>
          <p:nvPr/>
        </p:nvSpPr>
        <p:spPr bwMode="auto">
          <a:xfrm>
            <a:off x="6591447" y="2300745"/>
            <a:ext cx="423558" cy="439412"/>
          </a:xfrm>
          <a:custGeom>
            <a:avLst/>
            <a:gdLst>
              <a:gd name="T0" fmla="*/ 202 w 267"/>
              <a:gd name="T1" fmla="*/ 29 h 278"/>
              <a:gd name="T2" fmla="*/ 237 w 267"/>
              <a:gd name="T3" fmla="*/ 2 h 278"/>
              <a:gd name="T4" fmla="*/ 227 w 267"/>
              <a:gd name="T5" fmla="*/ 45 h 278"/>
              <a:gd name="T6" fmla="*/ 168 w 267"/>
              <a:gd name="T7" fmla="*/ 121 h 278"/>
              <a:gd name="T8" fmla="*/ 200 w 267"/>
              <a:gd name="T9" fmla="*/ 29 h 278"/>
              <a:gd name="T10" fmla="*/ 139 w 267"/>
              <a:gd name="T11" fmla="*/ 144 h 278"/>
              <a:gd name="T12" fmla="*/ 168 w 267"/>
              <a:gd name="T13" fmla="*/ 121 h 278"/>
              <a:gd name="T14" fmla="*/ 237 w 267"/>
              <a:gd name="T15" fmla="*/ 233 h 278"/>
              <a:gd name="T16" fmla="*/ 242 w 267"/>
              <a:gd name="T17" fmla="*/ 277 h 278"/>
              <a:gd name="T18" fmla="*/ 210 w 267"/>
              <a:gd name="T19" fmla="*/ 247 h 278"/>
              <a:gd name="T20" fmla="*/ 174 w 267"/>
              <a:gd name="T21" fmla="*/ 158 h 278"/>
              <a:gd name="T22" fmla="*/ 237 w 267"/>
              <a:gd name="T23" fmla="*/ 232 h 278"/>
              <a:gd name="T24" fmla="*/ 231 w 267"/>
              <a:gd name="T25" fmla="*/ 205 h 278"/>
              <a:gd name="T26" fmla="*/ 217 w 267"/>
              <a:gd name="T27" fmla="*/ 205 h 278"/>
              <a:gd name="T28" fmla="*/ 204 w 267"/>
              <a:gd name="T29" fmla="*/ 212 h 278"/>
              <a:gd name="T30" fmla="*/ 204 w 267"/>
              <a:gd name="T31" fmla="*/ 197 h 278"/>
              <a:gd name="T32" fmla="*/ 204 w 267"/>
              <a:gd name="T33" fmla="*/ 212 h 278"/>
              <a:gd name="T34" fmla="*/ 191 w 267"/>
              <a:gd name="T35" fmla="*/ 205 h 278"/>
              <a:gd name="T36" fmla="*/ 177 w 267"/>
              <a:gd name="T37" fmla="*/ 205 h 278"/>
              <a:gd name="T38" fmla="*/ 43 w 267"/>
              <a:gd name="T39" fmla="*/ 162 h 278"/>
              <a:gd name="T40" fmla="*/ 139 w 267"/>
              <a:gd name="T41" fmla="*/ 144 h 278"/>
              <a:gd name="T42" fmla="*/ 44 w 267"/>
              <a:gd name="T43" fmla="*/ 132 h 278"/>
              <a:gd name="T44" fmla="*/ 2 w 267"/>
              <a:gd name="T45" fmla="*/ 144 h 278"/>
              <a:gd name="T46" fmla="*/ 42 w 267"/>
              <a:gd name="T47" fmla="*/ 161 h 278"/>
              <a:gd name="T48" fmla="*/ 95 w 267"/>
              <a:gd name="T49" fmla="*/ 159 h 278"/>
              <a:gd name="T50" fmla="*/ 94 w 267"/>
              <a:gd name="T51" fmla="*/ 132 h 278"/>
              <a:gd name="T52" fmla="*/ 77 w 267"/>
              <a:gd name="T53" fmla="*/ 120 h 278"/>
              <a:gd name="T54" fmla="*/ 95 w 267"/>
              <a:gd name="T55" fmla="*/ 159 h 278"/>
              <a:gd name="T56" fmla="*/ 82 w 267"/>
              <a:gd name="T57" fmla="*/ 172 h 278"/>
              <a:gd name="T58" fmla="*/ 96 w 267"/>
              <a:gd name="T59" fmla="*/ 172 h 278"/>
              <a:gd name="T60" fmla="*/ 176 w 267"/>
              <a:gd name="T61" fmla="*/ 42 h 278"/>
              <a:gd name="T62" fmla="*/ 187 w 267"/>
              <a:gd name="T63" fmla="*/ 84 h 278"/>
              <a:gd name="T64" fmla="*/ 176 w 267"/>
              <a:gd name="T65" fmla="*/ 42 h 278"/>
              <a:gd name="T66" fmla="*/ 189 w 267"/>
              <a:gd name="T67" fmla="*/ 97 h 278"/>
              <a:gd name="T68" fmla="*/ 175 w 267"/>
              <a:gd name="T69" fmla="*/ 9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78">
                <a:moveTo>
                  <a:pt x="200" y="29"/>
                </a:moveTo>
                <a:cubicBezTo>
                  <a:pt x="201" y="29"/>
                  <a:pt x="201" y="29"/>
                  <a:pt x="202" y="29"/>
                </a:cubicBezTo>
                <a:cubicBezTo>
                  <a:pt x="235" y="1"/>
                  <a:pt x="235" y="1"/>
                  <a:pt x="235" y="1"/>
                </a:cubicBezTo>
                <a:cubicBezTo>
                  <a:pt x="236" y="0"/>
                  <a:pt x="237" y="1"/>
                  <a:pt x="237" y="2"/>
                </a:cubicBezTo>
                <a:cubicBezTo>
                  <a:pt x="226" y="44"/>
                  <a:pt x="226" y="44"/>
                  <a:pt x="226" y="44"/>
                </a:cubicBezTo>
                <a:cubicBezTo>
                  <a:pt x="226" y="44"/>
                  <a:pt x="226" y="45"/>
                  <a:pt x="227" y="45"/>
                </a:cubicBezTo>
                <a:cubicBezTo>
                  <a:pt x="250" y="68"/>
                  <a:pt x="253" y="104"/>
                  <a:pt x="234" y="131"/>
                </a:cubicBezTo>
                <a:cubicBezTo>
                  <a:pt x="215" y="116"/>
                  <a:pt x="191" y="112"/>
                  <a:pt x="168" y="121"/>
                </a:cubicBezTo>
                <a:cubicBezTo>
                  <a:pt x="159" y="99"/>
                  <a:pt x="138" y="85"/>
                  <a:pt x="115" y="82"/>
                </a:cubicBezTo>
                <a:cubicBezTo>
                  <a:pt x="121" y="42"/>
                  <a:pt x="162" y="17"/>
                  <a:pt x="200" y="29"/>
                </a:cubicBezTo>
                <a:close/>
                <a:moveTo>
                  <a:pt x="168" y="121"/>
                </a:moveTo>
                <a:cubicBezTo>
                  <a:pt x="157" y="126"/>
                  <a:pt x="146" y="134"/>
                  <a:pt x="139" y="144"/>
                </a:cubicBezTo>
                <a:cubicBezTo>
                  <a:pt x="149" y="152"/>
                  <a:pt x="161" y="157"/>
                  <a:pt x="173" y="158"/>
                </a:cubicBezTo>
                <a:cubicBezTo>
                  <a:pt x="175" y="146"/>
                  <a:pt x="174" y="133"/>
                  <a:pt x="168" y="121"/>
                </a:cubicBezTo>
                <a:close/>
                <a:moveTo>
                  <a:pt x="237" y="232"/>
                </a:moveTo>
                <a:cubicBezTo>
                  <a:pt x="237" y="232"/>
                  <a:pt x="237" y="233"/>
                  <a:pt x="237" y="233"/>
                </a:cubicBezTo>
                <a:cubicBezTo>
                  <a:pt x="244" y="276"/>
                  <a:pt x="244" y="276"/>
                  <a:pt x="244" y="276"/>
                </a:cubicBezTo>
                <a:cubicBezTo>
                  <a:pt x="245" y="277"/>
                  <a:pt x="243" y="278"/>
                  <a:pt x="242" y="277"/>
                </a:cubicBezTo>
                <a:cubicBezTo>
                  <a:pt x="212" y="247"/>
                  <a:pt x="212" y="247"/>
                  <a:pt x="212" y="247"/>
                </a:cubicBezTo>
                <a:cubicBezTo>
                  <a:pt x="211" y="247"/>
                  <a:pt x="211" y="247"/>
                  <a:pt x="210" y="247"/>
                </a:cubicBezTo>
                <a:cubicBezTo>
                  <a:pt x="179" y="255"/>
                  <a:pt x="146" y="240"/>
                  <a:pt x="132" y="210"/>
                </a:cubicBezTo>
                <a:cubicBezTo>
                  <a:pt x="154" y="201"/>
                  <a:pt x="170" y="182"/>
                  <a:pt x="174" y="158"/>
                </a:cubicBezTo>
                <a:cubicBezTo>
                  <a:pt x="197" y="161"/>
                  <a:pt x="220" y="150"/>
                  <a:pt x="234" y="131"/>
                </a:cubicBezTo>
                <a:cubicBezTo>
                  <a:pt x="266" y="157"/>
                  <a:pt x="267" y="205"/>
                  <a:pt x="237" y="232"/>
                </a:cubicBezTo>
                <a:close/>
                <a:moveTo>
                  <a:pt x="224" y="212"/>
                </a:moveTo>
                <a:cubicBezTo>
                  <a:pt x="228" y="212"/>
                  <a:pt x="231" y="209"/>
                  <a:pt x="231" y="205"/>
                </a:cubicBezTo>
                <a:cubicBezTo>
                  <a:pt x="231" y="200"/>
                  <a:pt x="228" y="197"/>
                  <a:pt x="224" y="197"/>
                </a:cubicBezTo>
                <a:cubicBezTo>
                  <a:pt x="220" y="197"/>
                  <a:pt x="217" y="200"/>
                  <a:pt x="217" y="205"/>
                </a:cubicBezTo>
                <a:cubicBezTo>
                  <a:pt x="217" y="208"/>
                  <a:pt x="220" y="212"/>
                  <a:pt x="224" y="212"/>
                </a:cubicBezTo>
                <a:close/>
                <a:moveTo>
                  <a:pt x="204" y="212"/>
                </a:moveTo>
                <a:cubicBezTo>
                  <a:pt x="208" y="212"/>
                  <a:pt x="211" y="209"/>
                  <a:pt x="211" y="205"/>
                </a:cubicBezTo>
                <a:cubicBezTo>
                  <a:pt x="211" y="200"/>
                  <a:pt x="208" y="197"/>
                  <a:pt x="204" y="197"/>
                </a:cubicBezTo>
                <a:cubicBezTo>
                  <a:pt x="200" y="197"/>
                  <a:pt x="197" y="200"/>
                  <a:pt x="197" y="205"/>
                </a:cubicBezTo>
                <a:cubicBezTo>
                  <a:pt x="197" y="209"/>
                  <a:pt x="200" y="212"/>
                  <a:pt x="204" y="212"/>
                </a:cubicBezTo>
                <a:close/>
                <a:moveTo>
                  <a:pt x="184" y="212"/>
                </a:moveTo>
                <a:cubicBezTo>
                  <a:pt x="189" y="212"/>
                  <a:pt x="191" y="209"/>
                  <a:pt x="191" y="205"/>
                </a:cubicBezTo>
                <a:cubicBezTo>
                  <a:pt x="191" y="201"/>
                  <a:pt x="188" y="198"/>
                  <a:pt x="184" y="198"/>
                </a:cubicBezTo>
                <a:cubicBezTo>
                  <a:pt x="180" y="198"/>
                  <a:pt x="177" y="201"/>
                  <a:pt x="177" y="205"/>
                </a:cubicBezTo>
                <a:cubicBezTo>
                  <a:pt x="177" y="209"/>
                  <a:pt x="180" y="212"/>
                  <a:pt x="184" y="212"/>
                </a:cubicBezTo>
                <a:close/>
                <a:moveTo>
                  <a:pt x="43" y="162"/>
                </a:moveTo>
                <a:cubicBezTo>
                  <a:pt x="52" y="202"/>
                  <a:pt x="94" y="225"/>
                  <a:pt x="132" y="210"/>
                </a:cubicBezTo>
                <a:cubicBezTo>
                  <a:pt x="122" y="188"/>
                  <a:pt x="125" y="163"/>
                  <a:pt x="139" y="144"/>
                </a:cubicBezTo>
                <a:cubicBezTo>
                  <a:pt x="120" y="129"/>
                  <a:pt x="111" y="106"/>
                  <a:pt x="114" y="82"/>
                </a:cubicBezTo>
                <a:cubicBezTo>
                  <a:pt x="82" y="79"/>
                  <a:pt x="52" y="100"/>
                  <a:pt x="44" y="132"/>
                </a:cubicBezTo>
                <a:cubicBezTo>
                  <a:pt x="44" y="132"/>
                  <a:pt x="43" y="132"/>
                  <a:pt x="43" y="133"/>
                </a:cubicBezTo>
                <a:cubicBezTo>
                  <a:pt x="2" y="144"/>
                  <a:pt x="2" y="144"/>
                  <a:pt x="2" y="144"/>
                </a:cubicBezTo>
                <a:cubicBezTo>
                  <a:pt x="0" y="144"/>
                  <a:pt x="0" y="146"/>
                  <a:pt x="2" y="147"/>
                </a:cubicBezTo>
                <a:cubicBezTo>
                  <a:pt x="42" y="161"/>
                  <a:pt x="42" y="161"/>
                  <a:pt x="42" y="161"/>
                </a:cubicBezTo>
                <a:cubicBezTo>
                  <a:pt x="43" y="162"/>
                  <a:pt x="43" y="162"/>
                  <a:pt x="43" y="162"/>
                </a:cubicBezTo>
                <a:close/>
                <a:moveTo>
                  <a:pt x="95" y="159"/>
                </a:moveTo>
                <a:cubicBezTo>
                  <a:pt x="84" y="159"/>
                  <a:pt x="84" y="159"/>
                  <a:pt x="84" y="159"/>
                </a:cubicBezTo>
                <a:cubicBezTo>
                  <a:pt x="83" y="144"/>
                  <a:pt x="94" y="140"/>
                  <a:pt x="94" y="132"/>
                </a:cubicBezTo>
                <a:cubicBezTo>
                  <a:pt x="94" y="124"/>
                  <a:pt x="84" y="125"/>
                  <a:pt x="80" y="128"/>
                </a:cubicBezTo>
                <a:cubicBezTo>
                  <a:pt x="77" y="120"/>
                  <a:pt x="77" y="120"/>
                  <a:pt x="77" y="120"/>
                </a:cubicBezTo>
                <a:cubicBezTo>
                  <a:pt x="87" y="114"/>
                  <a:pt x="106" y="115"/>
                  <a:pt x="106" y="130"/>
                </a:cubicBezTo>
                <a:cubicBezTo>
                  <a:pt x="106" y="143"/>
                  <a:pt x="95" y="144"/>
                  <a:pt x="95" y="159"/>
                </a:cubicBezTo>
                <a:close/>
                <a:moveTo>
                  <a:pt x="89" y="179"/>
                </a:moveTo>
                <a:cubicBezTo>
                  <a:pt x="85" y="179"/>
                  <a:pt x="82" y="176"/>
                  <a:pt x="82" y="172"/>
                </a:cubicBezTo>
                <a:cubicBezTo>
                  <a:pt x="82" y="167"/>
                  <a:pt x="85" y="164"/>
                  <a:pt x="89" y="164"/>
                </a:cubicBezTo>
                <a:cubicBezTo>
                  <a:pt x="93" y="164"/>
                  <a:pt x="96" y="167"/>
                  <a:pt x="96" y="172"/>
                </a:cubicBezTo>
                <a:cubicBezTo>
                  <a:pt x="96" y="176"/>
                  <a:pt x="94" y="179"/>
                  <a:pt x="89" y="179"/>
                </a:cubicBezTo>
                <a:close/>
                <a:moveTo>
                  <a:pt x="176" y="42"/>
                </a:moveTo>
                <a:cubicBezTo>
                  <a:pt x="177" y="84"/>
                  <a:pt x="177" y="84"/>
                  <a:pt x="177" y="84"/>
                </a:cubicBezTo>
                <a:cubicBezTo>
                  <a:pt x="187" y="84"/>
                  <a:pt x="187" y="84"/>
                  <a:pt x="187" y="84"/>
                </a:cubicBezTo>
                <a:cubicBezTo>
                  <a:pt x="188" y="42"/>
                  <a:pt x="188" y="42"/>
                  <a:pt x="188" y="42"/>
                </a:cubicBezTo>
                <a:cubicBezTo>
                  <a:pt x="176" y="42"/>
                  <a:pt x="176" y="42"/>
                  <a:pt x="176" y="42"/>
                </a:cubicBezTo>
                <a:close/>
                <a:moveTo>
                  <a:pt x="182" y="104"/>
                </a:moveTo>
                <a:cubicBezTo>
                  <a:pt x="186" y="104"/>
                  <a:pt x="189" y="101"/>
                  <a:pt x="189" y="97"/>
                </a:cubicBezTo>
                <a:cubicBezTo>
                  <a:pt x="189" y="92"/>
                  <a:pt x="186" y="89"/>
                  <a:pt x="182" y="89"/>
                </a:cubicBezTo>
                <a:cubicBezTo>
                  <a:pt x="178" y="89"/>
                  <a:pt x="175" y="92"/>
                  <a:pt x="175" y="97"/>
                </a:cubicBezTo>
                <a:cubicBezTo>
                  <a:pt x="175" y="101"/>
                  <a:pt x="178" y="104"/>
                  <a:pt x="182"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1" name="Group 12"/>
          <p:cNvGrpSpPr>
            <a:grpSpLocks noChangeAspect="1"/>
          </p:cNvGrpSpPr>
          <p:nvPr/>
        </p:nvGrpSpPr>
        <p:grpSpPr bwMode="auto">
          <a:xfrm>
            <a:off x="4438273" y="3522430"/>
            <a:ext cx="543265" cy="499656"/>
            <a:chOff x="3467" y="1815"/>
            <a:chExt cx="735" cy="676"/>
          </a:xfrm>
        </p:grpSpPr>
        <p:sp>
          <p:nvSpPr>
            <p:cNvPr id="43" name="Freeform 13"/>
            <p:cNvSpPr>
              <a:spLocks noEditPoints="1"/>
            </p:cNvSpPr>
            <p:nvPr/>
          </p:nvSpPr>
          <p:spPr bwMode="auto">
            <a:xfrm>
              <a:off x="3660" y="1923"/>
              <a:ext cx="291" cy="457"/>
            </a:xfrm>
            <a:custGeom>
              <a:avLst/>
              <a:gdLst>
                <a:gd name="T0" fmla="*/ 105 w 139"/>
                <a:gd name="T1" fmla="*/ 61 h 218"/>
                <a:gd name="T2" fmla="*/ 78 w 139"/>
                <a:gd name="T3" fmla="*/ 52 h 218"/>
                <a:gd name="T4" fmla="*/ 78 w 139"/>
                <a:gd name="T5" fmla="*/ 93 h 218"/>
                <a:gd name="T6" fmla="*/ 84 w 139"/>
                <a:gd name="T7" fmla="*/ 94 h 218"/>
                <a:gd name="T8" fmla="*/ 106 w 139"/>
                <a:gd name="T9" fmla="*/ 101 h 218"/>
                <a:gd name="T10" fmla="*/ 133 w 139"/>
                <a:gd name="T11" fmla="*/ 124 h 218"/>
                <a:gd name="T12" fmla="*/ 133 w 139"/>
                <a:gd name="T13" fmla="*/ 166 h 218"/>
                <a:gd name="T14" fmla="*/ 80 w 139"/>
                <a:gd name="T15" fmla="*/ 193 h 218"/>
                <a:gd name="T16" fmla="*/ 80 w 139"/>
                <a:gd name="T17" fmla="*/ 211 h 218"/>
                <a:gd name="T18" fmla="*/ 73 w 139"/>
                <a:gd name="T19" fmla="*/ 218 h 218"/>
                <a:gd name="T20" fmla="*/ 73 w 139"/>
                <a:gd name="T21" fmla="*/ 218 h 218"/>
                <a:gd name="T22" fmla="*/ 66 w 139"/>
                <a:gd name="T23" fmla="*/ 211 h 218"/>
                <a:gd name="T24" fmla="*/ 66 w 139"/>
                <a:gd name="T25" fmla="*/ 192 h 218"/>
                <a:gd name="T26" fmla="*/ 19 w 139"/>
                <a:gd name="T27" fmla="*/ 179 h 218"/>
                <a:gd name="T28" fmla="*/ 33 w 139"/>
                <a:gd name="T29" fmla="*/ 152 h 218"/>
                <a:gd name="T30" fmla="*/ 68 w 139"/>
                <a:gd name="T31" fmla="*/ 163 h 218"/>
                <a:gd name="T32" fmla="*/ 68 w 139"/>
                <a:gd name="T33" fmla="*/ 123 h 218"/>
                <a:gd name="T34" fmla="*/ 39 w 139"/>
                <a:gd name="T35" fmla="*/ 114 h 218"/>
                <a:gd name="T36" fmla="*/ 13 w 139"/>
                <a:gd name="T37" fmla="*/ 76 h 218"/>
                <a:gd name="T38" fmla="*/ 45 w 139"/>
                <a:gd name="T39" fmla="*/ 29 h 218"/>
                <a:gd name="T40" fmla="*/ 66 w 139"/>
                <a:gd name="T41" fmla="*/ 24 h 218"/>
                <a:gd name="T42" fmla="*/ 66 w 139"/>
                <a:gd name="T43" fmla="*/ 7 h 218"/>
                <a:gd name="T44" fmla="*/ 73 w 139"/>
                <a:gd name="T45" fmla="*/ 0 h 218"/>
                <a:gd name="T46" fmla="*/ 73 w 139"/>
                <a:gd name="T47" fmla="*/ 0 h 218"/>
                <a:gd name="T48" fmla="*/ 80 w 139"/>
                <a:gd name="T49" fmla="*/ 7 h 218"/>
                <a:gd name="T50" fmla="*/ 80 w 139"/>
                <a:gd name="T51" fmla="*/ 24 h 218"/>
                <a:gd name="T52" fmla="*/ 118 w 139"/>
                <a:gd name="T53" fmla="*/ 34 h 218"/>
                <a:gd name="T54" fmla="*/ 125 w 139"/>
                <a:gd name="T55" fmla="*/ 55 h 218"/>
                <a:gd name="T56" fmla="*/ 105 w 139"/>
                <a:gd name="T57" fmla="*/ 61 h 218"/>
                <a:gd name="T58" fmla="*/ 46 w 139"/>
                <a:gd name="T59" fmla="*/ 71 h 218"/>
                <a:gd name="T60" fmla="*/ 51 w 139"/>
                <a:gd name="T61" fmla="*/ 83 h 218"/>
                <a:gd name="T62" fmla="*/ 68 w 139"/>
                <a:gd name="T63" fmla="*/ 90 h 218"/>
                <a:gd name="T64" fmla="*/ 68 w 139"/>
                <a:gd name="T65" fmla="*/ 52 h 218"/>
                <a:gd name="T66" fmla="*/ 46 w 139"/>
                <a:gd name="T67" fmla="*/ 71 h 218"/>
                <a:gd name="T68" fmla="*/ 103 w 139"/>
                <a:gd name="T69" fmla="*/ 147 h 218"/>
                <a:gd name="T70" fmla="*/ 96 w 139"/>
                <a:gd name="T71" fmla="*/ 134 h 218"/>
                <a:gd name="T72" fmla="*/ 78 w 139"/>
                <a:gd name="T73" fmla="*/ 126 h 218"/>
                <a:gd name="T74" fmla="*/ 78 w 139"/>
                <a:gd name="T75" fmla="*/ 164 h 218"/>
                <a:gd name="T76" fmla="*/ 103 w 139"/>
                <a:gd name="T77" fmla="*/ 14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218">
                  <a:moveTo>
                    <a:pt x="105" y="61"/>
                  </a:moveTo>
                  <a:cubicBezTo>
                    <a:pt x="97" y="57"/>
                    <a:pt x="87" y="53"/>
                    <a:pt x="78" y="52"/>
                  </a:cubicBezTo>
                  <a:cubicBezTo>
                    <a:pt x="78" y="93"/>
                    <a:pt x="78" y="93"/>
                    <a:pt x="78" y="93"/>
                  </a:cubicBezTo>
                  <a:cubicBezTo>
                    <a:pt x="84" y="94"/>
                    <a:pt x="84" y="94"/>
                    <a:pt x="84" y="94"/>
                  </a:cubicBezTo>
                  <a:cubicBezTo>
                    <a:pt x="92" y="97"/>
                    <a:pt x="99" y="99"/>
                    <a:pt x="106" y="101"/>
                  </a:cubicBezTo>
                  <a:cubicBezTo>
                    <a:pt x="118" y="106"/>
                    <a:pt x="128" y="113"/>
                    <a:pt x="133" y="124"/>
                  </a:cubicBezTo>
                  <a:cubicBezTo>
                    <a:pt x="139" y="135"/>
                    <a:pt x="139" y="154"/>
                    <a:pt x="133" y="166"/>
                  </a:cubicBezTo>
                  <a:cubicBezTo>
                    <a:pt x="123" y="185"/>
                    <a:pt x="102" y="192"/>
                    <a:pt x="80" y="193"/>
                  </a:cubicBezTo>
                  <a:cubicBezTo>
                    <a:pt x="80" y="211"/>
                    <a:pt x="80" y="211"/>
                    <a:pt x="80" y="211"/>
                  </a:cubicBezTo>
                  <a:cubicBezTo>
                    <a:pt x="80" y="215"/>
                    <a:pt x="77" y="218"/>
                    <a:pt x="73" y="218"/>
                  </a:cubicBezTo>
                  <a:cubicBezTo>
                    <a:pt x="73" y="218"/>
                    <a:pt x="73" y="218"/>
                    <a:pt x="73" y="218"/>
                  </a:cubicBezTo>
                  <a:cubicBezTo>
                    <a:pt x="69" y="218"/>
                    <a:pt x="66" y="215"/>
                    <a:pt x="66" y="211"/>
                  </a:cubicBezTo>
                  <a:cubicBezTo>
                    <a:pt x="66" y="192"/>
                    <a:pt x="66" y="192"/>
                    <a:pt x="66" y="192"/>
                  </a:cubicBezTo>
                  <a:cubicBezTo>
                    <a:pt x="49" y="191"/>
                    <a:pt x="33" y="186"/>
                    <a:pt x="19" y="179"/>
                  </a:cubicBezTo>
                  <a:cubicBezTo>
                    <a:pt x="0" y="170"/>
                    <a:pt x="16" y="143"/>
                    <a:pt x="33" y="152"/>
                  </a:cubicBezTo>
                  <a:cubicBezTo>
                    <a:pt x="43" y="157"/>
                    <a:pt x="56" y="162"/>
                    <a:pt x="68" y="163"/>
                  </a:cubicBezTo>
                  <a:cubicBezTo>
                    <a:pt x="68" y="123"/>
                    <a:pt x="68" y="123"/>
                    <a:pt x="68" y="123"/>
                  </a:cubicBezTo>
                  <a:cubicBezTo>
                    <a:pt x="63" y="122"/>
                    <a:pt x="49" y="118"/>
                    <a:pt x="39" y="114"/>
                  </a:cubicBezTo>
                  <a:cubicBezTo>
                    <a:pt x="19" y="105"/>
                    <a:pt x="13" y="93"/>
                    <a:pt x="13" y="76"/>
                  </a:cubicBezTo>
                  <a:cubicBezTo>
                    <a:pt x="13" y="53"/>
                    <a:pt x="25" y="36"/>
                    <a:pt x="45" y="29"/>
                  </a:cubicBezTo>
                  <a:cubicBezTo>
                    <a:pt x="52" y="26"/>
                    <a:pt x="59" y="25"/>
                    <a:pt x="66" y="24"/>
                  </a:cubicBezTo>
                  <a:cubicBezTo>
                    <a:pt x="66" y="7"/>
                    <a:pt x="66" y="7"/>
                    <a:pt x="66" y="7"/>
                  </a:cubicBezTo>
                  <a:cubicBezTo>
                    <a:pt x="66" y="3"/>
                    <a:pt x="69" y="0"/>
                    <a:pt x="73" y="0"/>
                  </a:cubicBezTo>
                  <a:cubicBezTo>
                    <a:pt x="73" y="0"/>
                    <a:pt x="73" y="0"/>
                    <a:pt x="73" y="0"/>
                  </a:cubicBezTo>
                  <a:cubicBezTo>
                    <a:pt x="77" y="0"/>
                    <a:pt x="80" y="3"/>
                    <a:pt x="80" y="7"/>
                  </a:cubicBezTo>
                  <a:cubicBezTo>
                    <a:pt x="80" y="24"/>
                    <a:pt x="80" y="24"/>
                    <a:pt x="80" y="24"/>
                  </a:cubicBezTo>
                  <a:cubicBezTo>
                    <a:pt x="92" y="25"/>
                    <a:pt x="105" y="28"/>
                    <a:pt x="118" y="34"/>
                  </a:cubicBezTo>
                  <a:cubicBezTo>
                    <a:pt x="126" y="38"/>
                    <a:pt x="129" y="47"/>
                    <a:pt x="125" y="55"/>
                  </a:cubicBezTo>
                  <a:cubicBezTo>
                    <a:pt x="121" y="62"/>
                    <a:pt x="112" y="64"/>
                    <a:pt x="105" y="61"/>
                  </a:cubicBezTo>
                  <a:close/>
                  <a:moveTo>
                    <a:pt x="46" y="71"/>
                  </a:moveTo>
                  <a:cubicBezTo>
                    <a:pt x="46" y="76"/>
                    <a:pt x="48" y="80"/>
                    <a:pt x="51" y="83"/>
                  </a:cubicBezTo>
                  <a:cubicBezTo>
                    <a:pt x="55" y="86"/>
                    <a:pt x="61" y="88"/>
                    <a:pt x="68" y="90"/>
                  </a:cubicBezTo>
                  <a:cubicBezTo>
                    <a:pt x="68" y="52"/>
                    <a:pt x="68" y="52"/>
                    <a:pt x="68" y="52"/>
                  </a:cubicBezTo>
                  <a:cubicBezTo>
                    <a:pt x="53" y="53"/>
                    <a:pt x="46" y="59"/>
                    <a:pt x="46" y="71"/>
                  </a:cubicBezTo>
                  <a:close/>
                  <a:moveTo>
                    <a:pt x="103" y="147"/>
                  </a:moveTo>
                  <a:cubicBezTo>
                    <a:pt x="103" y="141"/>
                    <a:pt x="101" y="137"/>
                    <a:pt x="96" y="134"/>
                  </a:cubicBezTo>
                  <a:cubicBezTo>
                    <a:pt x="92" y="131"/>
                    <a:pt x="86" y="129"/>
                    <a:pt x="78" y="126"/>
                  </a:cubicBezTo>
                  <a:cubicBezTo>
                    <a:pt x="78" y="164"/>
                    <a:pt x="78" y="164"/>
                    <a:pt x="78" y="164"/>
                  </a:cubicBezTo>
                  <a:cubicBezTo>
                    <a:pt x="95" y="163"/>
                    <a:pt x="103" y="158"/>
                    <a:pt x="103" y="147"/>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3467" y="1815"/>
              <a:ext cx="735" cy="676"/>
            </a:xfrm>
            <a:custGeom>
              <a:avLst/>
              <a:gdLst>
                <a:gd name="T0" fmla="*/ 337 w 351"/>
                <a:gd name="T1" fmla="*/ 123 h 323"/>
                <a:gd name="T2" fmla="*/ 317 w 351"/>
                <a:gd name="T3" fmla="*/ 123 h 323"/>
                <a:gd name="T4" fmla="*/ 149 w 351"/>
                <a:gd name="T5" fmla="*/ 7 h 323"/>
                <a:gd name="T6" fmla="*/ 7 w 351"/>
                <a:gd name="T7" fmla="*/ 152 h 323"/>
                <a:gd name="T8" fmla="*/ 164 w 351"/>
                <a:gd name="T9" fmla="*/ 323 h 323"/>
                <a:gd name="T10" fmla="*/ 301 w 351"/>
                <a:gd name="T11" fmla="*/ 244 h 323"/>
                <a:gd name="T12" fmla="*/ 296 w 351"/>
                <a:gd name="T13" fmla="*/ 227 h 323"/>
                <a:gd name="T14" fmla="*/ 296 w 351"/>
                <a:gd name="T15" fmla="*/ 227 h 323"/>
                <a:gd name="T16" fmla="*/ 281 w 351"/>
                <a:gd name="T17" fmla="*/ 232 h 323"/>
                <a:gd name="T18" fmla="*/ 155 w 351"/>
                <a:gd name="T19" fmla="*/ 299 h 323"/>
                <a:gd name="T20" fmla="*/ 30 w 351"/>
                <a:gd name="T21" fmla="*/ 174 h 323"/>
                <a:gd name="T22" fmla="*/ 164 w 351"/>
                <a:gd name="T23" fmla="*/ 30 h 323"/>
                <a:gd name="T24" fmla="*/ 293 w 351"/>
                <a:gd name="T25" fmla="*/ 123 h 323"/>
                <a:gd name="T26" fmla="*/ 272 w 351"/>
                <a:gd name="T27" fmla="*/ 123 h 323"/>
                <a:gd name="T28" fmla="*/ 263 w 351"/>
                <a:gd name="T29" fmla="*/ 140 h 323"/>
                <a:gd name="T30" fmla="*/ 295 w 351"/>
                <a:gd name="T31" fmla="*/ 190 h 323"/>
                <a:gd name="T32" fmla="*/ 313 w 351"/>
                <a:gd name="T33" fmla="*/ 190 h 323"/>
                <a:gd name="T34" fmla="*/ 346 w 351"/>
                <a:gd name="T35" fmla="*/ 140 h 323"/>
                <a:gd name="T36" fmla="*/ 337 w 351"/>
                <a:gd name="T37" fmla="*/ 1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323">
                  <a:moveTo>
                    <a:pt x="337" y="123"/>
                  </a:moveTo>
                  <a:cubicBezTo>
                    <a:pt x="317" y="123"/>
                    <a:pt x="317" y="123"/>
                    <a:pt x="317" y="123"/>
                  </a:cubicBezTo>
                  <a:cubicBezTo>
                    <a:pt x="298" y="51"/>
                    <a:pt x="229" y="0"/>
                    <a:pt x="149" y="7"/>
                  </a:cubicBezTo>
                  <a:cubicBezTo>
                    <a:pt x="73" y="14"/>
                    <a:pt x="13" y="76"/>
                    <a:pt x="7" y="152"/>
                  </a:cubicBezTo>
                  <a:cubicBezTo>
                    <a:pt x="0" y="245"/>
                    <a:pt x="73" y="323"/>
                    <a:pt x="164" y="323"/>
                  </a:cubicBezTo>
                  <a:cubicBezTo>
                    <a:pt x="223" y="323"/>
                    <a:pt x="274" y="291"/>
                    <a:pt x="301" y="244"/>
                  </a:cubicBezTo>
                  <a:cubicBezTo>
                    <a:pt x="305" y="238"/>
                    <a:pt x="302" y="230"/>
                    <a:pt x="296" y="227"/>
                  </a:cubicBezTo>
                  <a:cubicBezTo>
                    <a:pt x="296" y="227"/>
                    <a:pt x="296" y="227"/>
                    <a:pt x="296" y="227"/>
                  </a:cubicBezTo>
                  <a:cubicBezTo>
                    <a:pt x="290" y="225"/>
                    <a:pt x="284" y="227"/>
                    <a:pt x="281" y="232"/>
                  </a:cubicBezTo>
                  <a:cubicBezTo>
                    <a:pt x="256" y="275"/>
                    <a:pt x="208" y="303"/>
                    <a:pt x="155" y="299"/>
                  </a:cubicBezTo>
                  <a:cubicBezTo>
                    <a:pt x="88" y="294"/>
                    <a:pt x="35" y="241"/>
                    <a:pt x="30" y="174"/>
                  </a:cubicBezTo>
                  <a:cubicBezTo>
                    <a:pt x="24" y="96"/>
                    <a:pt x="87" y="30"/>
                    <a:pt x="164" y="30"/>
                  </a:cubicBezTo>
                  <a:cubicBezTo>
                    <a:pt x="224" y="30"/>
                    <a:pt x="275" y="69"/>
                    <a:pt x="293" y="123"/>
                  </a:cubicBezTo>
                  <a:cubicBezTo>
                    <a:pt x="272" y="123"/>
                    <a:pt x="272" y="123"/>
                    <a:pt x="272" y="123"/>
                  </a:cubicBezTo>
                  <a:cubicBezTo>
                    <a:pt x="263" y="123"/>
                    <a:pt x="258" y="133"/>
                    <a:pt x="263" y="140"/>
                  </a:cubicBezTo>
                  <a:cubicBezTo>
                    <a:pt x="295" y="190"/>
                    <a:pt x="295" y="190"/>
                    <a:pt x="295" y="190"/>
                  </a:cubicBezTo>
                  <a:cubicBezTo>
                    <a:pt x="299" y="196"/>
                    <a:pt x="309" y="196"/>
                    <a:pt x="313" y="190"/>
                  </a:cubicBezTo>
                  <a:cubicBezTo>
                    <a:pt x="346" y="140"/>
                    <a:pt x="346" y="140"/>
                    <a:pt x="346" y="140"/>
                  </a:cubicBezTo>
                  <a:cubicBezTo>
                    <a:pt x="351" y="133"/>
                    <a:pt x="345" y="123"/>
                    <a:pt x="337" y="123"/>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17"/>
          <p:cNvGrpSpPr>
            <a:grpSpLocks noChangeAspect="1"/>
          </p:cNvGrpSpPr>
          <p:nvPr/>
        </p:nvGrpSpPr>
        <p:grpSpPr bwMode="auto">
          <a:xfrm>
            <a:off x="7281977" y="3586029"/>
            <a:ext cx="486744" cy="324012"/>
            <a:chOff x="3506" y="1937"/>
            <a:chExt cx="670" cy="446"/>
          </a:xfrm>
        </p:grpSpPr>
        <p:sp>
          <p:nvSpPr>
            <p:cNvPr id="48" name="Rectangle 18"/>
            <p:cNvSpPr>
              <a:spLocks noChangeArrowheads="1"/>
            </p:cNvSpPr>
            <p:nvPr/>
          </p:nvSpPr>
          <p:spPr bwMode="auto">
            <a:xfrm>
              <a:off x="3538" y="2354"/>
              <a:ext cx="613"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
            <p:cNvSpPr>
              <a:spLocks/>
            </p:cNvSpPr>
            <p:nvPr/>
          </p:nvSpPr>
          <p:spPr bwMode="auto">
            <a:xfrm>
              <a:off x="3506" y="1937"/>
              <a:ext cx="670" cy="227"/>
            </a:xfrm>
            <a:custGeom>
              <a:avLst/>
              <a:gdLst>
                <a:gd name="T0" fmla="*/ 599 w 670"/>
                <a:gd name="T1" fmla="*/ 17 h 227"/>
                <a:gd name="T2" fmla="*/ 609 w 670"/>
                <a:gd name="T3" fmla="*/ 32 h 227"/>
                <a:gd name="T4" fmla="*/ 402 w 670"/>
                <a:gd name="T5" fmla="*/ 175 h 227"/>
                <a:gd name="T6" fmla="*/ 279 w 670"/>
                <a:gd name="T7" fmla="*/ 0 h 227"/>
                <a:gd name="T8" fmla="*/ 0 w 670"/>
                <a:gd name="T9" fmla="*/ 196 h 227"/>
                <a:gd name="T10" fmla="*/ 0 w 670"/>
                <a:gd name="T11" fmla="*/ 227 h 227"/>
                <a:gd name="T12" fmla="*/ 274 w 670"/>
                <a:gd name="T13" fmla="*/ 36 h 227"/>
                <a:gd name="T14" fmla="*/ 398 w 670"/>
                <a:gd name="T15" fmla="*/ 208 h 227"/>
                <a:gd name="T16" fmla="*/ 624 w 670"/>
                <a:gd name="T17" fmla="*/ 53 h 227"/>
                <a:gd name="T18" fmla="*/ 634 w 670"/>
                <a:gd name="T19" fmla="*/ 67 h 227"/>
                <a:gd name="T20" fmla="*/ 670 w 670"/>
                <a:gd name="T21" fmla="*/ 4 h 227"/>
                <a:gd name="T22" fmla="*/ 599 w 670"/>
                <a:gd name="T23"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0" h="227">
                  <a:moveTo>
                    <a:pt x="599" y="17"/>
                  </a:moveTo>
                  <a:lnTo>
                    <a:pt x="609" y="32"/>
                  </a:lnTo>
                  <a:lnTo>
                    <a:pt x="402" y="175"/>
                  </a:lnTo>
                  <a:lnTo>
                    <a:pt x="279" y="0"/>
                  </a:lnTo>
                  <a:lnTo>
                    <a:pt x="0" y="196"/>
                  </a:lnTo>
                  <a:lnTo>
                    <a:pt x="0" y="227"/>
                  </a:lnTo>
                  <a:lnTo>
                    <a:pt x="274" y="36"/>
                  </a:lnTo>
                  <a:lnTo>
                    <a:pt x="398" y="208"/>
                  </a:lnTo>
                  <a:lnTo>
                    <a:pt x="624" y="53"/>
                  </a:lnTo>
                  <a:lnTo>
                    <a:pt x="634" y="67"/>
                  </a:lnTo>
                  <a:lnTo>
                    <a:pt x="670" y="4"/>
                  </a:lnTo>
                  <a:lnTo>
                    <a:pt x="59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
            <p:cNvSpPr>
              <a:spLocks/>
            </p:cNvSpPr>
            <p:nvPr/>
          </p:nvSpPr>
          <p:spPr bwMode="auto">
            <a:xfrm>
              <a:off x="3542" y="2089"/>
              <a:ext cx="102" cy="240"/>
            </a:xfrm>
            <a:custGeom>
              <a:avLst/>
              <a:gdLst>
                <a:gd name="T0" fmla="*/ 0 w 102"/>
                <a:gd name="T1" fmla="*/ 240 h 240"/>
                <a:gd name="T2" fmla="*/ 102 w 102"/>
                <a:gd name="T3" fmla="*/ 240 h 240"/>
                <a:gd name="T4" fmla="*/ 102 w 102"/>
                <a:gd name="T5" fmla="*/ 0 h 240"/>
                <a:gd name="T6" fmla="*/ 0 w 102"/>
                <a:gd name="T7" fmla="*/ 73 h 240"/>
                <a:gd name="T8" fmla="*/ 0 w 102"/>
                <a:gd name="T9" fmla="*/ 240 h 240"/>
              </a:gdLst>
              <a:ahLst/>
              <a:cxnLst>
                <a:cxn ang="0">
                  <a:pos x="T0" y="T1"/>
                </a:cxn>
                <a:cxn ang="0">
                  <a:pos x="T2" y="T3"/>
                </a:cxn>
                <a:cxn ang="0">
                  <a:pos x="T4" y="T5"/>
                </a:cxn>
                <a:cxn ang="0">
                  <a:pos x="T6" y="T7"/>
                </a:cxn>
                <a:cxn ang="0">
                  <a:pos x="T8" y="T9"/>
                </a:cxn>
              </a:cxnLst>
              <a:rect l="0" t="0" r="r" b="b"/>
              <a:pathLst>
                <a:path w="102" h="240">
                  <a:moveTo>
                    <a:pt x="0" y="240"/>
                  </a:moveTo>
                  <a:lnTo>
                    <a:pt x="102" y="240"/>
                  </a:lnTo>
                  <a:lnTo>
                    <a:pt x="102" y="0"/>
                  </a:lnTo>
                  <a:lnTo>
                    <a:pt x="0" y="73"/>
                  </a:lnTo>
                  <a:lnTo>
                    <a:pt x="0"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
            <p:cNvSpPr>
              <a:spLocks/>
            </p:cNvSpPr>
            <p:nvPr/>
          </p:nvSpPr>
          <p:spPr bwMode="auto">
            <a:xfrm>
              <a:off x="4034" y="2023"/>
              <a:ext cx="102" cy="306"/>
            </a:xfrm>
            <a:custGeom>
              <a:avLst/>
              <a:gdLst>
                <a:gd name="T0" fmla="*/ 92 w 102"/>
                <a:gd name="T1" fmla="*/ 0 h 306"/>
                <a:gd name="T2" fmla="*/ 0 w 102"/>
                <a:gd name="T3" fmla="*/ 66 h 306"/>
                <a:gd name="T4" fmla="*/ 0 w 102"/>
                <a:gd name="T5" fmla="*/ 306 h 306"/>
                <a:gd name="T6" fmla="*/ 102 w 102"/>
                <a:gd name="T7" fmla="*/ 306 h 306"/>
                <a:gd name="T8" fmla="*/ 102 w 102"/>
                <a:gd name="T9" fmla="*/ 15 h 306"/>
                <a:gd name="T10" fmla="*/ 92 w 102"/>
                <a:gd name="T11" fmla="*/ 0 h 306"/>
              </a:gdLst>
              <a:ahLst/>
              <a:cxnLst>
                <a:cxn ang="0">
                  <a:pos x="T0" y="T1"/>
                </a:cxn>
                <a:cxn ang="0">
                  <a:pos x="T2" y="T3"/>
                </a:cxn>
                <a:cxn ang="0">
                  <a:pos x="T4" y="T5"/>
                </a:cxn>
                <a:cxn ang="0">
                  <a:pos x="T6" y="T7"/>
                </a:cxn>
                <a:cxn ang="0">
                  <a:pos x="T8" y="T9"/>
                </a:cxn>
                <a:cxn ang="0">
                  <a:pos x="T10" y="T11"/>
                </a:cxn>
              </a:cxnLst>
              <a:rect l="0" t="0" r="r" b="b"/>
              <a:pathLst>
                <a:path w="102" h="306">
                  <a:moveTo>
                    <a:pt x="92" y="0"/>
                  </a:moveTo>
                  <a:lnTo>
                    <a:pt x="0" y="66"/>
                  </a:lnTo>
                  <a:lnTo>
                    <a:pt x="0" y="306"/>
                  </a:lnTo>
                  <a:lnTo>
                    <a:pt x="102" y="306"/>
                  </a:lnTo>
                  <a:lnTo>
                    <a:pt x="102" y="15"/>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
            <p:cNvSpPr>
              <a:spLocks/>
            </p:cNvSpPr>
            <p:nvPr/>
          </p:nvSpPr>
          <p:spPr bwMode="auto">
            <a:xfrm>
              <a:off x="3910" y="2095"/>
              <a:ext cx="103" cy="234"/>
            </a:xfrm>
            <a:custGeom>
              <a:avLst/>
              <a:gdLst>
                <a:gd name="T0" fmla="*/ 0 w 103"/>
                <a:gd name="T1" fmla="*/ 74 h 234"/>
                <a:gd name="T2" fmla="*/ 0 w 103"/>
                <a:gd name="T3" fmla="*/ 234 h 234"/>
                <a:gd name="T4" fmla="*/ 103 w 103"/>
                <a:gd name="T5" fmla="*/ 234 h 234"/>
                <a:gd name="T6" fmla="*/ 103 w 103"/>
                <a:gd name="T7" fmla="*/ 0 h 234"/>
                <a:gd name="T8" fmla="*/ 0 w 103"/>
                <a:gd name="T9" fmla="*/ 74 h 234"/>
                <a:gd name="T10" fmla="*/ 0 w 103"/>
                <a:gd name="T11" fmla="*/ 74 h 234"/>
              </a:gdLst>
              <a:ahLst/>
              <a:cxnLst>
                <a:cxn ang="0">
                  <a:pos x="T0" y="T1"/>
                </a:cxn>
                <a:cxn ang="0">
                  <a:pos x="T2" y="T3"/>
                </a:cxn>
                <a:cxn ang="0">
                  <a:pos x="T4" y="T5"/>
                </a:cxn>
                <a:cxn ang="0">
                  <a:pos x="T6" y="T7"/>
                </a:cxn>
                <a:cxn ang="0">
                  <a:pos x="T8" y="T9"/>
                </a:cxn>
                <a:cxn ang="0">
                  <a:pos x="T10" y="T11"/>
                </a:cxn>
              </a:cxnLst>
              <a:rect l="0" t="0" r="r" b="b"/>
              <a:pathLst>
                <a:path w="103" h="234">
                  <a:moveTo>
                    <a:pt x="0" y="74"/>
                  </a:moveTo>
                  <a:lnTo>
                    <a:pt x="0" y="234"/>
                  </a:lnTo>
                  <a:lnTo>
                    <a:pt x="103" y="234"/>
                  </a:lnTo>
                  <a:lnTo>
                    <a:pt x="103" y="0"/>
                  </a:lnTo>
                  <a:lnTo>
                    <a:pt x="0" y="74"/>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3"/>
            <p:cNvSpPr>
              <a:spLocks/>
            </p:cNvSpPr>
            <p:nvPr/>
          </p:nvSpPr>
          <p:spPr bwMode="auto">
            <a:xfrm>
              <a:off x="3665" y="2006"/>
              <a:ext cx="103" cy="323"/>
            </a:xfrm>
            <a:custGeom>
              <a:avLst/>
              <a:gdLst>
                <a:gd name="T0" fmla="*/ 0 w 103"/>
                <a:gd name="T1" fmla="*/ 74 h 323"/>
                <a:gd name="T2" fmla="*/ 0 w 103"/>
                <a:gd name="T3" fmla="*/ 323 h 323"/>
                <a:gd name="T4" fmla="*/ 103 w 103"/>
                <a:gd name="T5" fmla="*/ 323 h 323"/>
                <a:gd name="T6" fmla="*/ 103 w 103"/>
                <a:gd name="T7" fmla="*/ 0 h 323"/>
                <a:gd name="T8" fmla="*/ 0 w 103"/>
                <a:gd name="T9" fmla="*/ 74 h 323"/>
              </a:gdLst>
              <a:ahLst/>
              <a:cxnLst>
                <a:cxn ang="0">
                  <a:pos x="T0" y="T1"/>
                </a:cxn>
                <a:cxn ang="0">
                  <a:pos x="T2" y="T3"/>
                </a:cxn>
                <a:cxn ang="0">
                  <a:pos x="T4" y="T5"/>
                </a:cxn>
                <a:cxn ang="0">
                  <a:pos x="T6" y="T7"/>
                </a:cxn>
                <a:cxn ang="0">
                  <a:pos x="T8" y="T9"/>
                </a:cxn>
              </a:cxnLst>
              <a:rect l="0" t="0" r="r" b="b"/>
              <a:pathLst>
                <a:path w="103" h="323">
                  <a:moveTo>
                    <a:pt x="0" y="74"/>
                  </a:moveTo>
                  <a:lnTo>
                    <a:pt x="0" y="323"/>
                  </a:lnTo>
                  <a:lnTo>
                    <a:pt x="103" y="323"/>
                  </a:lnTo>
                  <a:lnTo>
                    <a:pt x="103" y="0"/>
                  </a:lnTo>
                  <a:lnTo>
                    <a:pt x="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4"/>
            <p:cNvSpPr>
              <a:spLocks/>
            </p:cNvSpPr>
            <p:nvPr/>
          </p:nvSpPr>
          <p:spPr bwMode="auto">
            <a:xfrm>
              <a:off x="3789" y="2021"/>
              <a:ext cx="102" cy="308"/>
            </a:xfrm>
            <a:custGeom>
              <a:avLst/>
              <a:gdLst>
                <a:gd name="T0" fmla="*/ 0 w 102"/>
                <a:gd name="T1" fmla="*/ 0 h 308"/>
                <a:gd name="T2" fmla="*/ 0 w 102"/>
                <a:gd name="T3" fmla="*/ 308 h 308"/>
                <a:gd name="T4" fmla="*/ 102 w 102"/>
                <a:gd name="T5" fmla="*/ 308 h 308"/>
                <a:gd name="T6" fmla="*/ 102 w 102"/>
                <a:gd name="T7" fmla="*/ 150 h 308"/>
                <a:gd name="T8" fmla="*/ 0 w 102"/>
                <a:gd name="T9" fmla="*/ 0 h 308"/>
              </a:gdLst>
              <a:ahLst/>
              <a:cxnLst>
                <a:cxn ang="0">
                  <a:pos x="T0" y="T1"/>
                </a:cxn>
                <a:cxn ang="0">
                  <a:pos x="T2" y="T3"/>
                </a:cxn>
                <a:cxn ang="0">
                  <a:pos x="T4" y="T5"/>
                </a:cxn>
                <a:cxn ang="0">
                  <a:pos x="T6" y="T7"/>
                </a:cxn>
                <a:cxn ang="0">
                  <a:pos x="T8" y="T9"/>
                </a:cxn>
              </a:cxnLst>
              <a:rect l="0" t="0" r="r" b="b"/>
              <a:pathLst>
                <a:path w="102" h="308">
                  <a:moveTo>
                    <a:pt x="0" y="0"/>
                  </a:moveTo>
                  <a:lnTo>
                    <a:pt x="0" y="308"/>
                  </a:lnTo>
                  <a:lnTo>
                    <a:pt x="102" y="308"/>
                  </a:lnTo>
                  <a:lnTo>
                    <a:pt x="102" y="15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7"/>
          <p:cNvGrpSpPr>
            <a:grpSpLocks noChangeAspect="1"/>
          </p:cNvGrpSpPr>
          <p:nvPr/>
        </p:nvGrpSpPr>
        <p:grpSpPr bwMode="auto">
          <a:xfrm>
            <a:off x="6649163" y="4825442"/>
            <a:ext cx="379588" cy="504593"/>
            <a:chOff x="3593" y="1829"/>
            <a:chExt cx="498" cy="662"/>
          </a:xfrm>
        </p:grpSpPr>
        <p:sp>
          <p:nvSpPr>
            <p:cNvPr id="58" name="Rectangle 28"/>
            <p:cNvSpPr>
              <a:spLocks noChangeArrowheads="1"/>
            </p:cNvSpPr>
            <p:nvPr/>
          </p:nvSpPr>
          <p:spPr bwMode="auto">
            <a:xfrm>
              <a:off x="3835" y="2408"/>
              <a:ext cx="23"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noEditPoints="1"/>
            </p:cNvSpPr>
            <p:nvPr/>
          </p:nvSpPr>
          <p:spPr bwMode="auto">
            <a:xfrm>
              <a:off x="3593" y="1829"/>
              <a:ext cx="498" cy="662"/>
            </a:xfrm>
            <a:custGeom>
              <a:avLst/>
              <a:gdLst>
                <a:gd name="T0" fmla="*/ 132 w 237"/>
                <a:gd name="T1" fmla="*/ 85 h 317"/>
                <a:gd name="T2" fmla="*/ 132 w 237"/>
                <a:gd name="T3" fmla="*/ 83 h 317"/>
                <a:gd name="T4" fmla="*/ 163 w 237"/>
                <a:gd name="T5" fmla="*/ 43 h 317"/>
                <a:gd name="T6" fmla="*/ 120 w 237"/>
                <a:gd name="T7" fmla="*/ 0 h 317"/>
                <a:gd name="T8" fmla="*/ 77 w 237"/>
                <a:gd name="T9" fmla="*/ 43 h 317"/>
                <a:gd name="T10" fmla="*/ 109 w 237"/>
                <a:gd name="T11" fmla="*/ 84 h 317"/>
                <a:gd name="T12" fmla="*/ 109 w 237"/>
                <a:gd name="T13" fmla="*/ 84 h 317"/>
                <a:gd name="T14" fmla="*/ 0 w 237"/>
                <a:gd name="T15" fmla="*/ 201 h 317"/>
                <a:gd name="T16" fmla="*/ 118 w 237"/>
                <a:gd name="T17" fmla="*/ 317 h 317"/>
                <a:gd name="T18" fmla="*/ 237 w 237"/>
                <a:gd name="T19" fmla="*/ 201 h 317"/>
                <a:gd name="T20" fmla="*/ 132 w 237"/>
                <a:gd name="T21" fmla="*/ 85 h 317"/>
                <a:gd name="T22" fmla="*/ 109 w 237"/>
                <a:gd name="T23" fmla="*/ 61 h 317"/>
                <a:gd name="T24" fmla="*/ 109 w 237"/>
                <a:gd name="T25" fmla="*/ 73 h 317"/>
                <a:gd name="T26" fmla="*/ 87 w 237"/>
                <a:gd name="T27" fmla="*/ 43 h 317"/>
                <a:gd name="T28" fmla="*/ 120 w 237"/>
                <a:gd name="T29" fmla="*/ 10 h 317"/>
                <a:gd name="T30" fmla="*/ 153 w 237"/>
                <a:gd name="T31" fmla="*/ 43 h 317"/>
                <a:gd name="T32" fmla="*/ 132 w 237"/>
                <a:gd name="T33" fmla="*/ 73 h 317"/>
                <a:gd name="T34" fmla="*/ 132 w 237"/>
                <a:gd name="T35" fmla="*/ 61 h 317"/>
                <a:gd name="T36" fmla="*/ 140 w 237"/>
                <a:gd name="T37" fmla="*/ 53 h 317"/>
                <a:gd name="T38" fmla="*/ 120 w 237"/>
                <a:gd name="T39" fmla="*/ 43 h 317"/>
                <a:gd name="T40" fmla="*/ 100 w 237"/>
                <a:gd name="T41" fmla="*/ 53 h 317"/>
                <a:gd name="T42" fmla="*/ 109 w 237"/>
                <a:gd name="T43" fmla="*/ 61 h 317"/>
                <a:gd name="T44" fmla="*/ 118 w 237"/>
                <a:gd name="T45" fmla="*/ 297 h 317"/>
                <a:gd name="T46" fmla="*/ 20 w 237"/>
                <a:gd name="T47" fmla="*/ 201 h 317"/>
                <a:gd name="T48" fmla="*/ 118 w 237"/>
                <a:gd name="T49" fmla="*/ 104 h 317"/>
                <a:gd name="T50" fmla="*/ 216 w 237"/>
                <a:gd name="T51" fmla="*/ 201 h 317"/>
                <a:gd name="T52" fmla="*/ 118 w 237"/>
                <a:gd name="T53" fmla="*/ 29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7" h="317">
                  <a:moveTo>
                    <a:pt x="132" y="85"/>
                  </a:moveTo>
                  <a:cubicBezTo>
                    <a:pt x="132" y="84"/>
                    <a:pt x="132" y="84"/>
                    <a:pt x="132" y="83"/>
                  </a:cubicBezTo>
                  <a:cubicBezTo>
                    <a:pt x="150" y="78"/>
                    <a:pt x="163" y="62"/>
                    <a:pt x="163" y="43"/>
                  </a:cubicBezTo>
                  <a:cubicBezTo>
                    <a:pt x="163" y="19"/>
                    <a:pt x="144" y="0"/>
                    <a:pt x="120" y="0"/>
                  </a:cubicBezTo>
                  <a:cubicBezTo>
                    <a:pt x="96" y="0"/>
                    <a:pt x="77" y="19"/>
                    <a:pt x="77" y="43"/>
                  </a:cubicBezTo>
                  <a:cubicBezTo>
                    <a:pt x="77" y="62"/>
                    <a:pt x="90" y="79"/>
                    <a:pt x="109" y="84"/>
                  </a:cubicBezTo>
                  <a:cubicBezTo>
                    <a:pt x="109" y="84"/>
                    <a:pt x="109" y="84"/>
                    <a:pt x="109" y="84"/>
                  </a:cubicBezTo>
                  <a:cubicBezTo>
                    <a:pt x="48" y="89"/>
                    <a:pt x="0" y="139"/>
                    <a:pt x="0" y="201"/>
                  </a:cubicBezTo>
                  <a:cubicBezTo>
                    <a:pt x="0" y="265"/>
                    <a:pt x="53" y="317"/>
                    <a:pt x="118" y="317"/>
                  </a:cubicBezTo>
                  <a:cubicBezTo>
                    <a:pt x="184" y="317"/>
                    <a:pt x="237" y="265"/>
                    <a:pt x="237" y="201"/>
                  </a:cubicBezTo>
                  <a:cubicBezTo>
                    <a:pt x="237" y="141"/>
                    <a:pt x="191" y="91"/>
                    <a:pt x="132" y="85"/>
                  </a:cubicBezTo>
                  <a:close/>
                  <a:moveTo>
                    <a:pt x="109" y="61"/>
                  </a:moveTo>
                  <a:cubicBezTo>
                    <a:pt x="109" y="73"/>
                    <a:pt x="109" y="73"/>
                    <a:pt x="109" y="73"/>
                  </a:cubicBezTo>
                  <a:cubicBezTo>
                    <a:pt x="96" y="69"/>
                    <a:pt x="87" y="57"/>
                    <a:pt x="87" y="43"/>
                  </a:cubicBezTo>
                  <a:cubicBezTo>
                    <a:pt x="87" y="25"/>
                    <a:pt x="102" y="10"/>
                    <a:pt x="120" y="10"/>
                  </a:cubicBezTo>
                  <a:cubicBezTo>
                    <a:pt x="138" y="10"/>
                    <a:pt x="153" y="25"/>
                    <a:pt x="153" y="43"/>
                  </a:cubicBezTo>
                  <a:cubicBezTo>
                    <a:pt x="153" y="56"/>
                    <a:pt x="145" y="68"/>
                    <a:pt x="132" y="73"/>
                  </a:cubicBezTo>
                  <a:cubicBezTo>
                    <a:pt x="132" y="61"/>
                    <a:pt x="132" y="61"/>
                    <a:pt x="132" y="61"/>
                  </a:cubicBezTo>
                  <a:cubicBezTo>
                    <a:pt x="137" y="59"/>
                    <a:pt x="140" y="56"/>
                    <a:pt x="140" y="53"/>
                  </a:cubicBezTo>
                  <a:cubicBezTo>
                    <a:pt x="140" y="47"/>
                    <a:pt x="131" y="43"/>
                    <a:pt x="120" y="43"/>
                  </a:cubicBezTo>
                  <a:cubicBezTo>
                    <a:pt x="109" y="43"/>
                    <a:pt x="100" y="47"/>
                    <a:pt x="100" y="53"/>
                  </a:cubicBezTo>
                  <a:cubicBezTo>
                    <a:pt x="100" y="56"/>
                    <a:pt x="103" y="60"/>
                    <a:pt x="109" y="61"/>
                  </a:cubicBezTo>
                  <a:close/>
                  <a:moveTo>
                    <a:pt x="118" y="297"/>
                  </a:moveTo>
                  <a:cubicBezTo>
                    <a:pt x="64" y="297"/>
                    <a:pt x="20" y="254"/>
                    <a:pt x="20" y="201"/>
                  </a:cubicBezTo>
                  <a:cubicBezTo>
                    <a:pt x="20" y="147"/>
                    <a:pt x="64" y="104"/>
                    <a:pt x="118" y="104"/>
                  </a:cubicBezTo>
                  <a:cubicBezTo>
                    <a:pt x="172" y="104"/>
                    <a:pt x="216" y="147"/>
                    <a:pt x="216" y="201"/>
                  </a:cubicBezTo>
                  <a:cubicBezTo>
                    <a:pt x="216" y="254"/>
                    <a:pt x="172" y="297"/>
                    <a:pt x="118" y="2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0"/>
            <p:cNvSpPr>
              <a:spLocks noChangeArrowheads="1"/>
            </p:cNvSpPr>
            <p:nvPr/>
          </p:nvSpPr>
          <p:spPr bwMode="auto">
            <a:xfrm>
              <a:off x="3631" y="2236"/>
              <a:ext cx="48"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3852" y="2090"/>
              <a:ext cx="187" cy="184"/>
            </a:xfrm>
            <a:custGeom>
              <a:avLst/>
              <a:gdLst>
                <a:gd name="T0" fmla="*/ 82 w 89"/>
                <a:gd name="T1" fmla="*/ 55 h 88"/>
                <a:gd name="T2" fmla="*/ 73 w 89"/>
                <a:gd name="T3" fmla="*/ 55 h 88"/>
                <a:gd name="T4" fmla="*/ 1 w 89"/>
                <a:gd name="T5" fmla="*/ 1 h 88"/>
                <a:gd name="T6" fmla="*/ 0 w 89"/>
                <a:gd name="T7" fmla="*/ 12 h 88"/>
                <a:gd name="T8" fmla="*/ 3 w 89"/>
                <a:gd name="T9" fmla="*/ 12 h 88"/>
                <a:gd name="T10" fmla="*/ 62 w 89"/>
                <a:gd name="T11" fmla="*/ 55 h 88"/>
                <a:gd name="T12" fmla="*/ 53 w 89"/>
                <a:gd name="T13" fmla="*/ 55 h 88"/>
                <a:gd name="T14" fmla="*/ 48 w 89"/>
                <a:gd name="T15" fmla="*/ 62 h 88"/>
                <a:gd name="T16" fmla="*/ 63 w 89"/>
                <a:gd name="T17" fmla="*/ 85 h 88"/>
                <a:gd name="T18" fmla="*/ 72 w 89"/>
                <a:gd name="T19" fmla="*/ 85 h 88"/>
                <a:gd name="T20" fmla="*/ 86 w 89"/>
                <a:gd name="T21" fmla="*/ 62 h 88"/>
                <a:gd name="T22" fmla="*/ 82 w 89"/>
                <a:gd name="T23" fmla="*/ 5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88">
                  <a:moveTo>
                    <a:pt x="82" y="55"/>
                  </a:moveTo>
                  <a:cubicBezTo>
                    <a:pt x="73" y="55"/>
                    <a:pt x="73" y="55"/>
                    <a:pt x="73" y="55"/>
                  </a:cubicBezTo>
                  <a:cubicBezTo>
                    <a:pt x="65" y="23"/>
                    <a:pt x="35" y="0"/>
                    <a:pt x="1" y="1"/>
                  </a:cubicBezTo>
                  <a:cubicBezTo>
                    <a:pt x="1" y="5"/>
                    <a:pt x="1" y="8"/>
                    <a:pt x="0" y="12"/>
                  </a:cubicBezTo>
                  <a:cubicBezTo>
                    <a:pt x="1" y="12"/>
                    <a:pt x="2" y="12"/>
                    <a:pt x="3" y="12"/>
                  </a:cubicBezTo>
                  <a:cubicBezTo>
                    <a:pt x="31" y="12"/>
                    <a:pt x="54" y="30"/>
                    <a:pt x="62" y="55"/>
                  </a:cubicBezTo>
                  <a:cubicBezTo>
                    <a:pt x="53" y="55"/>
                    <a:pt x="53" y="55"/>
                    <a:pt x="53" y="55"/>
                  </a:cubicBezTo>
                  <a:cubicBezTo>
                    <a:pt x="49" y="55"/>
                    <a:pt x="46" y="59"/>
                    <a:pt x="48" y="62"/>
                  </a:cubicBezTo>
                  <a:cubicBezTo>
                    <a:pt x="63" y="85"/>
                    <a:pt x="63" y="85"/>
                    <a:pt x="63" y="85"/>
                  </a:cubicBezTo>
                  <a:cubicBezTo>
                    <a:pt x="65" y="88"/>
                    <a:pt x="70" y="88"/>
                    <a:pt x="72" y="85"/>
                  </a:cubicBezTo>
                  <a:cubicBezTo>
                    <a:pt x="86" y="62"/>
                    <a:pt x="86" y="62"/>
                    <a:pt x="86" y="62"/>
                  </a:cubicBezTo>
                  <a:cubicBezTo>
                    <a:pt x="89" y="59"/>
                    <a:pt x="86" y="55"/>
                    <a:pt x="8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noEditPoints="1"/>
            </p:cNvSpPr>
            <p:nvPr/>
          </p:nvSpPr>
          <p:spPr bwMode="auto">
            <a:xfrm>
              <a:off x="3736" y="2144"/>
              <a:ext cx="212" cy="207"/>
            </a:xfrm>
            <a:custGeom>
              <a:avLst/>
              <a:gdLst>
                <a:gd name="T0" fmla="*/ 50 w 101"/>
                <a:gd name="T1" fmla="*/ 0 h 99"/>
                <a:gd name="T2" fmla="*/ 0 w 101"/>
                <a:gd name="T3" fmla="*/ 50 h 99"/>
                <a:gd name="T4" fmla="*/ 50 w 101"/>
                <a:gd name="T5" fmla="*/ 99 h 99"/>
                <a:gd name="T6" fmla="*/ 101 w 101"/>
                <a:gd name="T7" fmla="*/ 50 h 99"/>
                <a:gd name="T8" fmla="*/ 50 w 101"/>
                <a:gd name="T9" fmla="*/ 0 h 99"/>
                <a:gd name="T10" fmla="*/ 47 w 101"/>
                <a:gd name="T11" fmla="*/ 71 h 99"/>
                <a:gd name="T12" fmla="*/ 17 w 101"/>
                <a:gd name="T13" fmla="*/ 71 h 99"/>
                <a:gd name="T14" fmla="*/ 17 w 101"/>
                <a:gd name="T15" fmla="*/ 65 h 99"/>
                <a:gd name="T16" fmla="*/ 28 w 101"/>
                <a:gd name="T17" fmla="*/ 53 h 99"/>
                <a:gd name="T18" fmla="*/ 37 w 101"/>
                <a:gd name="T19" fmla="*/ 37 h 99"/>
                <a:gd name="T20" fmla="*/ 31 w 101"/>
                <a:gd name="T21" fmla="*/ 31 h 99"/>
                <a:gd name="T22" fmla="*/ 24 w 101"/>
                <a:gd name="T23" fmla="*/ 37 h 99"/>
                <a:gd name="T24" fmla="*/ 17 w 101"/>
                <a:gd name="T25" fmla="*/ 35 h 99"/>
                <a:gd name="T26" fmla="*/ 32 w 101"/>
                <a:gd name="T27" fmla="*/ 23 h 99"/>
                <a:gd name="T28" fmla="*/ 41 w 101"/>
                <a:gd name="T29" fmla="*/ 27 h 99"/>
                <a:gd name="T30" fmla="*/ 45 w 101"/>
                <a:gd name="T31" fmla="*/ 36 h 99"/>
                <a:gd name="T32" fmla="*/ 43 w 101"/>
                <a:gd name="T33" fmla="*/ 43 h 99"/>
                <a:gd name="T34" fmla="*/ 40 w 101"/>
                <a:gd name="T35" fmla="*/ 50 h 99"/>
                <a:gd name="T36" fmla="*/ 35 w 101"/>
                <a:gd name="T37" fmla="*/ 56 h 99"/>
                <a:gd name="T38" fmla="*/ 30 w 101"/>
                <a:gd name="T39" fmla="*/ 61 h 99"/>
                <a:gd name="T40" fmla="*/ 27 w 101"/>
                <a:gd name="T41" fmla="*/ 64 h 99"/>
                <a:gd name="T42" fmla="*/ 47 w 101"/>
                <a:gd name="T43" fmla="*/ 64 h 99"/>
                <a:gd name="T44" fmla="*/ 47 w 101"/>
                <a:gd name="T45" fmla="*/ 71 h 99"/>
                <a:gd name="T46" fmla="*/ 80 w 101"/>
                <a:gd name="T47" fmla="*/ 60 h 99"/>
                <a:gd name="T48" fmla="*/ 80 w 101"/>
                <a:gd name="T49" fmla="*/ 71 h 99"/>
                <a:gd name="T50" fmla="*/ 73 w 101"/>
                <a:gd name="T51" fmla="*/ 71 h 99"/>
                <a:gd name="T52" fmla="*/ 73 w 101"/>
                <a:gd name="T53" fmla="*/ 60 h 99"/>
                <a:gd name="T54" fmla="*/ 51 w 101"/>
                <a:gd name="T55" fmla="*/ 60 h 99"/>
                <a:gd name="T56" fmla="*/ 51 w 101"/>
                <a:gd name="T57" fmla="*/ 54 h 99"/>
                <a:gd name="T58" fmla="*/ 69 w 101"/>
                <a:gd name="T59" fmla="*/ 24 h 99"/>
                <a:gd name="T60" fmla="*/ 78 w 101"/>
                <a:gd name="T61" fmla="*/ 24 h 99"/>
                <a:gd name="T62" fmla="*/ 61 w 101"/>
                <a:gd name="T63" fmla="*/ 52 h 99"/>
                <a:gd name="T64" fmla="*/ 73 w 101"/>
                <a:gd name="T65" fmla="*/ 52 h 99"/>
                <a:gd name="T66" fmla="*/ 73 w 101"/>
                <a:gd name="T67" fmla="*/ 41 h 99"/>
                <a:gd name="T68" fmla="*/ 80 w 101"/>
                <a:gd name="T69" fmla="*/ 41 h 99"/>
                <a:gd name="T70" fmla="*/ 80 w 101"/>
                <a:gd name="T71" fmla="*/ 52 h 99"/>
                <a:gd name="T72" fmla="*/ 86 w 101"/>
                <a:gd name="T73" fmla="*/ 52 h 99"/>
                <a:gd name="T74" fmla="*/ 86 w 101"/>
                <a:gd name="T75" fmla="*/ 60 h 99"/>
                <a:gd name="T76" fmla="*/ 80 w 101"/>
                <a:gd name="T77" fmla="*/ 6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99">
                  <a:moveTo>
                    <a:pt x="50" y="0"/>
                  </a:moveTo>
                  <a:cubicBezTo>
                    <a:pt x="22" y="0"/>
                    <a:pt x="0" y="22"/>
                    <a:pt x="0" y="50"/>
                  </a:cubicBezTo>
                  <a:cubicBezTo>
                    <a:pt x="0" y="77"/>
                    <a:pt x="22" y="99"/>
                    <a:pt x="50" y="99"/>
                  </a:cubicBezTo>
                  <a:cubicBezTo>
                    <a:pt x="78" y="99"/>
                    <a:pt x="101" y="77"/>
                    <a:pt x="101" y="50"/>
                  </a:cubicBezTo>
                  <a:cubicBezTo>
                    <a:pt x="101" y="22"/>
                    <a:pt x="78" y="0"/>
                    <a:pt x="50" y="0"/>
                  </a:cubicBezTo>
                  <a:close/>
                  <a:moveTo>
                    <a:pt x="47" y="71"/>
                  </a:moveTo>
                  <a:cubicBezTo>
                    <a:pt x="17" y="71"/>
                    <a:pt x="17" y="71"/>
                    <a:pt x="17" y="71"/>
                  </a:cubicBezTo>
                  <a:cubicBezTo>
                    <a:pt x="17" y="65"/>
                    <a:pt x="17" y="65"/>
                    <a:pt x="17" y="65"/>
                  </a:cubicBezTo>
                  <a:cubicBezTo>
                    <a:pt x="23" y="59"/>
                    <a:pt x="26" y="55"/>
                    <a:pt x="28" y="53"/>
                  </a:cubicBezTo>
                  <a:cubicBezTo>
                    <a:pt x="34" y="47"/>
                    <a:pt x="37" y="42"/>
                    <a:pt x="37" y="37"/>
                  </a:cubicBezTo>
                  <a:cubicBezTo>
                    <a:pt x="37" y="33"/>
                    <a:pt x="35" y="31"/>
                    <a:pt x="31" y="31"/>
                  </a:cubicBezTo>
                  <a:cubicBezTo>
                    <a:pt x="27" y="31"/>
                    <a:pt x="25" y="33"/>
                    <a:pt x="24" y="37"/>
                  </a:cubicBezTo>
                  <a:cubicBezTo>
                    <a:pt x="17" y="35"/>
                    <a:pt x="17" y="35"/>
                    <a:pt x="17" y="35"/>
                  </a:cubicBezTo>
                  <a:cubicBezTo>
                    <a:pt x="19" y="28"/>
                    <a:pt x="24" y="23"/>
                    <a:pt x="32" y="23"/>
                  </a:cubicBezTo>
                  <a:cubicBezTo>
                    <a:pt x="36" y="23"/>
                    <a:pt x="39" y="24"/>
                    <a:pt x="41" y="27"/>
                  </a:cubicBezTo>
                  <a:cubicBezTo>
                    <a:pt x="44" y="29"/>
                    <a:pt x="45" y="32"/>
                    <a:pt x="45" y="36"/>
                  </a:cubicBezTo>
                  <a:cubicBezTo>
                    <a:pt x="45" y="38"/>
                    <a:pt x="44" y="41"/>
                    <a:pt x="43" y="43"/>
                  </a:cubicBezTo>
                  <a:cubicBezTo>
                    <a:pt x="42" y="46"/>
                    <a:pt x="41" y="48"/>
                    <a:pt x="40" y="50"/>
                  </a:cubicBezTo>
                  <a:cubicBezTo>
                    <a:pt x="38" y="52"/>
                    <a:pt x="37" y="54"/>
                    <a:pt x="35" y="56"/>
                  </a:cubicBezTo>
                  <a:cubicBezTo>
                    <a:pt x="33" y="59"/>
                    <a:pt x="31" y="60"/>
                    <a:pt x="30" y="61"/>
                  </a:cubicBezTo>
                  <a:cubicBezTo>
                    <a:pt x="29" y="62"/>
                    <a:pt x="28" y="63"/>
                    <a:pt x="27" y="64"/>
                  </a:cubicBezTo>
                  <a:cubicBezTo>
                    <a:pt x="47" y="64"/>
                    <a:pt x="47" y="64"/>
                    <a:pt x="47" y="64"/>
                  </a:cubicBezTo>
                  <a:lnTo>
                    <a:pt x="47" y="71"/>
                  </a:lnTo>
                  <a:close/>
                  <a:moveTo>
                    <a:pt x="80" y="60"/>
                  </a:moveTo>
                  <a:cubicBezTo>
                    <a:pt x="80" y="71"/>
                    <a:pt x="80" y="71"/>
                    <a:pt x="80" y="71"/>
                  </a:cubicBezTo>
                  <a:cubicBezTo>
                    <a:pt x="73" y="71"/>
                    <a:pt x="73" y="71"/>
                    <a:pt x="73" y="71"/>
                  </a:cubicBezTo>
                  <a:cubicBezTo>
                    <a:pt x="73" y="60"/>
                    <a:pt x="73" y="60"/>
                    <a:pt x="73" y="60"/>
                  </a:cubicBezTo>
                  <a:cubicBezTo>
                    <a:pt x="51" y="60"/>
                    <a:pt x="51" y="60"/>
                    <a:pt x="51" y="60"/>
                  </a:cubicBezTo>
                  <a:cubicBezTo>
                    <a:pt x="51" y="54"/>
                    <a:pt x="51" y="54"/>
                    <a:pt x="51" y="54"/>
                  </a:cubicBezTo>
                  <a:cubicBezTo>
                    <a:pt x="69" y="24"/>
                    <a:pt x="69" y="24"/>
                    <a:pt x="69" y="24"/>
                  </a:cubicBezTo>
                  <a:cubicBezTo>
                    <a:pt x="78" y="24"/>
                    <a:pt x="78" y="24"/>
                    <a:pt x="78" y="24"/>
                  </a:cubicBezTo>
                  <a:cubicBezTo>
                    <a:pt x="61" y="52"/>
                    <a:pt x="61" y="52"/>
                    <a:pt x="61" y="52"/>
                  </a:cubicBezTo>
                  <a:cubicBezTo>
                    <a:pt x="73" y="52"/>
                    <a:pt x="73" y="52"/>
                    <a:pt x="73" y="52"/>
                  </a:cubicBezTo>
                  <a:cubicBezTo>
                    <a:pt x="73" y="41"/>
                    <a:pt x="73" y="41"/>
                    <a:pt x="73" y="41"/>
                  </a:cubicBezTo>
                  <a:cubicBezTo>
                    <a:pt x="80" y="41"/>
                    <a:pt x="80" y="41"/>
                    <a:pt x="80" y="41"/>
                  </a:cubicBezTo>
                  <a:cubicBezTo>
                    <a:pt x="80" y="52"/>
                    <a:pt x="80" y="52"/>
                    <a:pt x="80" y="52"/>
                  </a:cubicBezTo>
                  <a:cubicBezTo>
                    <a:pt x="86" y="52"/>
                    <a:pt x="86" y="52"/>
                    <a:pt x="86" y="52"/>
                  </a:cubicBezTo>
                  <a:cubicBezTo>
                    <a:pt x="86" y="60"/>
                    <a:pt x="86" y="60"/>
                    <a:pt x="86" y="60"/>
                  </a:cubicBezTo>
                  <a:lnTo>
                    <a:pt x="8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35"/>
          <p:cNvGrpSpPr>
            <a:grpSpLocks noChangeAspect="1"/>
          </p:cNvGrpSpPr>
          <p:nvPr/>
        </p:nvGrpSpPr>
        <p:grpSpPr bwMode="auto">
          <a:xfrm>
            <a:off x="5087681" y="4892901"/>
            <a:ext cx="582305" cy="381766"/>
            <a:chOff x="3446" y="1902"/>
            <a:chExt cx="784" cy="514"/>
          </a:xfrm>
        </p:grpSpPr>
        <p:sp>
          <p:nvSpPr>
            <p:cNvPr id="66" name="Freeform 36"/>
            <p:cNvSpPr>
              <a:spLocks/>
            </p:cNvSpPr>
            <p:nvPr/>
          </p:nvSpPr>
          <p:spPr bwMode="auto">
            <a:xfrm>
              <a:off x="3784" y="1902"/>
              <a:ext cx="446" cy="514"/>
            </a:xfrm>
            <a:custGeom>
              <a:avLst/>
              <a:gdLst>
                <a:gd name="T0" fmla="*/ 209 w 213"/>
                <a:gd name="T1" fmla="*/ 112 h 245"/>
                <a:gd name="T2" fmla="*/ 176 w 213"/>
                <a:gd name="T3" fmla="*/ 53 h 245"/>
                <a:gd name="T4" fmla="*/ 96 w 213"/>
                <a:gd name="T5" fmla="*/ 0 h 245"/>
                <a:gd name="T6" fmla="*/ 0 w 213"/>
                <a:gd name="T7" fmla="*/ 93 h 245"/>
                <a:gd name="T8" fmla="*/ 14 w 213"/>
                <a:gd name="T9" fmla="*/ 136 h 245"/>
                <a:gd name="T10" fmla="*/ 22 w 213"/>
                <a:gd name="T11" fmla="*/ 119 h 245"/>
                <a:gd name="T12" fmla="*/ 15 w 213"/>
                <a:gd name="T13" fmla="*/ 93 h 245"/>
                <a:gd name="T14" fmla="*/ 96 w 213"/>
                <a:gd name="T15" fmla="*/ 15 h 245"/>
                <a:gd name="T16" fmla="*/ 162 w 213"/>
                <a:gd name="T17" fmla="*/ 60 h 245"/>
                <a:gd name="T18" fmla="*/ 194 w 213"/>
                <a:gd name="T19" fmla="*/ 115 h 245"/>
                <a:gd name="T20" fmla="*/ 173 w 213"/>
                <a:gd name="T21" fmla="*/ 115 h 245"/>
                <a:gd name="T22" fmla="*/ 172 w 213"/>
                <a:gd name="T23" fmla="*/ 115 h 245"/>
                <a:gd name="T24" fmla="*/ 162 w 213"/>
                <a:gd name="T25" fmla="*/ 183 h 245"/>
                <a:gd name="T26" fmla="*/ 99 w 213"/>
                <a:gd name="T27" fmla="*/ 174 h 245"/>
                <a:gd name="T28" fmla="*/ 99 w 213"/>
                <a:gd name="T29" fmla="*/ 231 h 245"/>
                <a:gd name="T30" fmla="*/ 48 w 213"/>
                <a:gd name="T31" fmla="*/ 231 h 245"/>
                <a:gd name="T32" fmla="*/ 47 w 213"/>
                <a:gd name="T33" fmla="*/ 161 h 245"/>
                <a:gd name="T34" fmla="*/ 37 w 213"/>
                <a:gd name="T35" fmla="*/ 147 h 245"/>
                <a:gd name="T36" fmla="*/ 28 w 213"/>
                <a:gd name="T37" fmla="*/ 162 h 245"/>
                <a:gd name="T38" fmla="*/ 33 w 213"/>
                <a:gd name="T39" fmla="*/ 168 h 245"/>
                <a:gd name="T40" fmla="*/ 33 w 213"/>
                <a:gd name="T41" fmla="*/ 245 h 245"/>
                <a:gd name="T42" fmla="*/ 114 w 213"/>
                <a:gd name="T43" fmla="*/ 245 h 245"/>
                <a:gd name="T44" fmla="*/ 114 w 213"/>
                <a:gd name="T45" fmla="*/ 194 h 245"/>
                <a:gd name="T46" fmla="*/ 162 w 213"/>
                <a:gd name="T47" fmla="*/ 198 h 245"/>
                <a:gd name="T48" fmla="*/ 186 w 213"/>
                <a:gd name="T49" fmla="*/ 130 h 245"/>
                <a:gd name="T50" fmla="*/ 198 w 213"/>
                <a:gd name="T51" fmla="*/ 130 h 245"/>
                <a:gd name="T52" fmla="*/ 209 w 213"/>
                <a:gd name="T53" fmla="*/ 11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5">
                  <a:moveTo>
                    <a:pt x="209" y="112"/>
                  </a:moveTo>
                  <a:cubicBezTo>
                    <a:pt x="176" y="53"/>
                    <a:pt x="176" y="53"/>
                    <a:pt x="176" y="53"/>
                  </a:cubicBezTo>
                  <a:cubicBezTo>
                    <a:pt x="160" y="22"/>
                    <a:pt x="131" y="0"/>
                    <a:pt x="96" y="0"/>
                  </a:cubicBezTo>
                  <a:cubicBezTo>
                    <a:pt x="47" y="0"/>
                    <a:pt x="0" y="39"/>
                    <a:pt x="0" y="93"/>
                  </a:cubicBezTo>
                  <a:cubicBezTo>
                    <a:pt x="0" y="102"/>
                    <a:pt x="6" y="120"/>
                    <a:pt x="14" y="136"/>
                  </a:cubicBezTo>
                  <a:cubicBezTo>
                    <a:pt x="17" y="130"/>
                    <a:pt x="20" y="125"/>
                    <a:pt x="22" y="119"/>
                  </a:cubicBezTo>
                  <a:cubicBezTo>
                    <a:pt x="18" y="109"/>
                    <a:pt x="15" y="99"/>
                    <a:pt x="15" y="93"/>
                  </a:cubicBezTo>
                  <a:cubicBezTo>
                    <a:pt x="15" y="47"/>
                    <a:pt x="55" y="15"/>
                    <a:pt x="96" y="15"/>
                  </a:cubicBezTo>
                  <a:cubicBezTo>
                    <a:pt x="125" y="15"/>
                    <a:pt x="150" y="33"/>
                    <a:pt x="162" y="60"/>
                  </a:cubicBezTo>
                  <a:cubicBezTo>
                    <a:pt x="194" y="115"/>
                    <a:pt x="194" y="115"/>
                    <a:pt x="194" y="115"/>
                  </a:cubicBezTo>
                  <a:cubicBezTo>
                    <a:pt x="173" y="115"/>
                    <a:pt x="173" y="115"/>
                    <a:pt x="173" y="115"/>
                  </a:cubicBezTo>
                  <a:cubicBezTo>
                    <a:pt x="172" y="115"/>
                    <a:pt x="172" y="115"/>
                    <a:pt x="172" y="115"/>
                  </a:cubicBezTo>
                  <a:cubicBezTo>
                    <a:pt x="172" y="147"/>
                    <a:pt x="172" y="183"/>
                    <a:pt x="162" y="183"/>
                  </a:cubicBezTo>
                  <a:cubicBezTo>
                    <a:pt x="141" y="184"/>
                    <a:pt x="119" y="181"/>
                    <a:pt x="99" y="174"/>
                  </a:cubicBezTo>
                  <a:cubicBezTo>
                    <a:pt x="99" y="231"/>
                    <a:pt x="99" y="231"/>
                    <a:pt x="99" y="231"/>
                  </a:cubicBezTo>
                  <a:cubicBezTo>
                    <a:pt x="48" y="231"/>
                    <a:pt x="48" y="231"/>
                    <a:pt x="48" y="231"/>
                  </a:cubicBezTo>
                  <a:cubicBezTo>
                    <a:pt x="48" y="231"/>
                    <a:pt x="47" y="165"/>
                    <a:pt x="47" y="161"/>
                  </a:cubicBezTo>
                  <a:cubicBezTo>
                    <a:pt x="44" y="157"/>
                    <a:pt x="41" y="154"/>
                    <a:pt x="37" y="147"/>
                  </a:cubicBezTo>
                  <a:cubicBezTo>
                    <a:pt x="34" y="152"/>
                    <a:pt x="31" y="157"/>
                    <a:pt x="28" y="162"/>
                  </a:cubicBezTo>
                  <a:cubicBezTo>
                    <a:pt x="30" y="165"/>
                    <a:pt x="31" y="165"/>
                    <a:pt x="33" y="168"/>
                  </a:cubicBezTo>
                  <a:cubicBezTo>
                    <a:pt x="33" y="245"/>
                    <a:pt x="33" y="245"/>
                    <a:pt x="33" y="245"/>
                  </a:cubicBezTo>
                  <a:cubicBezTo>
                    <a:pt x="114" y="245"/>
                    <a:pt x="114" y="245"/>
                    <a:pt x="114" y="245"/>
                  </a:cubicBezTo>
                  <a:cubicBezTo>
                    <a:pt x="114" y="194"/>
                    <a:pt x="114" y="194"/>
                    <a:pt x="114" y="194"/>
                  </a:cubicBezTo>
                  <a:cubicBezTo>
                    <a:pt x="130" y="197"/>
                    <a:pt x="147" y="199"/>
                    <a:pt x="162" y="198"/>
                  </a:cubicBezTo>
                  <a:cubicBezTo>
                    <a:pt x="185" y="197"/>
                    <a:pt x="187" y="169"/>
                    <a:pt x="186" y="130"/>
                  </a:cubicBezTo>
                  <a:cubicBezTo>
                    <a:pt x="198" y="130"/>
                    <a:pt x="198" y="130"/>
                    <a:pt x="198" y="130"/>
                  </a:cubicBezTo>
                  <a:cubicBezTo>
                    <a:pt x="207" y="130"/>
                    <a:pt x="213" y="120"/>
                    <a:pt x="209" y="112"/>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p:cNvSpPr>
              <a:spLocks/>
            </p:cNvSpPr>
            <p:nvPr/>
          </p:nvSpPr>
          <p:spPr bwMode="auto">
            <a:xfrm>
              <a:off x="3446" y="1902"/>
              <a:ext cx="445" cy="514"/>
            </a:xfrm>
            <a:custGeom>
              <a:avLst/>
              <a:gdLst>
                <a:gd name="T0" fmla="*/ 200 w 213"/>
                <a:gd name="T1" fmla="*/ 46 h 245"/>
                <a:gd name="T2" fmla="*/ 190 w 213"/>
                <a:gd name="T3" fmla="*/ 58 h 245"/>
                <a:gd name="T4" fmla="*/ 198 w 213"/>
                <a:gd name="T5" fmla="*/ 93 h 245"/>
                <a:gd name="T6" fmla="*/ 166 w 213"/>
                <a:gd name="T7" fmla="*/ 161 h 245"/>
                <a:gd name="T8" fmla="*/ 166 w 213"/>
                <a:gd name="T9" fmla="*/ 231 h 245"/>
                <a:gd name="T10" fmla="*/ 114 w 213"/>
                <a:gd name="T11" fmla="*/ 231 h 245"/>
                <a:gd name="T12" fmla="*/ 114 w 213"/>
                <a:gd name="T13" fmla="*/ 174 h 245"/>
                <a:gd name="T14" fmla="*/ 52 w 213"/>
                <a:gd name="T15" fmla="*/ 183 h 245"/>
                <a:gd name="T16" fmla="*/ 42 w 213"/>
                <a:gd name="T17" fmla="*/ 115 h 245"/>
                <a:gd name="T18" fmla="*/ 40 w 213"/>
                <a:gd name="T19" fmla="*/ 115 h 245"/>
                <a:gd name="T20" fmla="*/ 19 w 213"/>
                <a:gd name="T21" fmla="*/ 115 h 245"/>
                <a:gd name="T22" fmla="*/ 51 w 213"/>
                <a:gd name="T23" fmla="*/ 60 h 245"/>
                <a:gd name="T24" fmla="*/ 117 w 213"/>
                <a:gd name="T25" fmla="*/ 15 h 245"/>
                <a:gd name="T26" fmla="*/ 175 w 213"/>
                <a:gd name="T27" fmla="*/ 39 h 245"/>
                <a:gd name="T28" fmla="*/ 185 w 213"/>
                <a:gd name="T29" fmla="*/ 28 h 245"/>
                <a:gd name="T30" fmla="*/ 117 w 213"/>
                <a:gd name="T31" fmla="*/ 0 h 245"/>
                <a:gd name="T32" fmla="*/ 38 w 213"/>
                <a:gd name="T33" fmla="*/ 53 h 245"/>
                <a:gd name="T34" fmla="*/ 4 w 213"/>
                <a:gd name="T35" fmla="*/ 112 h 245"/>
                <a:gd name="T36" fmla="*/ 15 w 213"/>
                <a:gd name="T37" fmla="*/ 130 h 245"/>
                <a:gd name="T38" fmla="*/ 27 w 213"/>
                <a:gd name="T39" fmla="*/ 130 h 245"/>
                <a:gd name="T40" fmla="*/ 51 w 213"/>
                <a:gd name="T41" fmla="*/ 198 h 245"/>
                <a:gd name="T42" fmla="*/ 99 w 213"/>
                <a:gd name="T43" fmla="*/ 194 h 245"/>
                <a:gd name="T44" fmla="*/ 99 w 213"/>
                <a:gd name="T45" fmla="*/ 245 h 245"/>
                <a:gd name="T46" fmla="*/ 181 w 213"/>
                <a:gd name="T47" fmla="*/ 245 h 245"/>
                <a:gd name="T48" fmla="*/ 181 w 213"/>
                <a:gd name="T49" fmla="*/ 168 h 245"/>
                <a:gd name="T50" fmla="*/ 213 w 213"/>
                <a:gd name="T51" fmla="*/ 93 h 245"/>
                <a:gd name="T52" fmla="*/ 200 w 213"/>
                <a:gd name="T53" fmla="*/ 4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5">
                  <a:moveTo>
                    <a:pt x="200" y="46"/>
                  </a:moveTo>
                  <a:cubicBezTo>
                    <a:pt x="198" y="47"/>
                    <a:pt x="192" y="53"/>
                    <a:pt x="190" y="58"/>
                  </a:cubicBezTo>
                  <a:cubicBezTo>
                    <a:pt x="196" y="69"/>
                    <a:pt x="198" y="80"/>
                    <a:pt x="198" y="93"/>
                  </a:cubicBezTo>
                  <a:cubicBezTo>
                    <a:pt x="198" y="108"/>
                    <a:pt x="179" y="148"/>
                    <a:pt x="166" y="161"/>
                  </a:cubicBezTo>
                  <a:cubicBezTo>
                    <a:pt x="166" y="165"/>
                    <a:pt x="166" y="231"/>
                    <a:pt x="166" y="231"/>
                  </a:cubicBezTo>
                  <a:cubicBezTo>
                    <a:pt x="114" y="231"/>
                    <a:pt x="114" y="231"/>
                    <a:pt x="114" y="231"/>
                  </a:cubicBezTo>
                  <a:cubicBezTo>
                    <a:pt x="114" y="174"/>
                    <a:pt x="114" y="174"/>
                    <a:pt x="114" y="174"/>
                  </a:cubicBezTo>
                  <a:cubicBezTo>
                    <a:pt x="94" y="181"/>
                    <a:pt x="73" y="184"/>
                    <a:pt x="52" y="183"/>
                  </a:cubicBezTo>
                  <a:cubicBezTo>
                    <a:pt x="41" y="183"/>
                    <a:pt x="41" y="147"/>
                    <a:pt x="42" y="115"/>
                  </a:cubicBezTo>
                  <a:cubicBezTo>
                    <a:pt x="40" y="115"/>
                    <a:pt x="40" y="115"/>
                    <a:pt x="40" y="115"/>
                  </a:cubicBezTo>
                  <a:cubicBezTo>
                    <a:pt x="19" y="115"/>
                    <a:pt x="19" y="115"/>
                    <a:pt x="19" y="115"/>
                  </a:cubicBezTo>
                  <a:cubicBezTo>
                    <a:pt x="51" y="60"/>
                    <a:pt x="51" y="60"/>
                    <a:pt x="51" y="60"/>
                  </a:cubicBezTo>
                  <a:cubicBezTo>
                    <a:pt x="64" y="33"/>
                    <a:pt x="88" y="15"/>
                    <a:pt x="117" y="15"/>
                  </a:cubicBezTo>
                  <a:cubicBezTo>
                    <a:pt x="138" y="15"/>
                    <a:pt x="160" y="25"/>
                    <a:pt x="175" y="39"/>
                  </a:cubicBezTo>
                  <a:cubicBezTo>
                    <a:pt x="177" y="35"/>
                    <a:pt x="181" y="31"/>
                    <a:pt x="185" y="28"/>
                  </a:cubicBezTo>
                  <a:cubicBezTo>
                    <a:pt x="167" y="11"/>
                    <a:pt x="142" y="0"/>
                    <a:pt x="117" y="0"/>
                  </a:cubicBezTo>
                  <a:cubicBezTo>
                    <a:pt x="83" y="0"/>
                    <a:pt x="53" y="22"/>
                    <a:pt x="38" y="53"/>
                  </a:cubicBezTo>
                  <a:cubicBezTo>
                    <a:pt x="4" y="112"/>
                    <a:pt x="4" y="112"/>
                    <a:pt x="4" y="112"/>
                  </a:cubicBezTo>
                  <a:cubicBezTo>
                    <a:pt x="0" y="120"/>
                    <a:pt x="6" y="130"/>
                    <a:pt x="15" y="130"/>
                  </a:cubicBezTo>
                  <a:cubicBezTo>
                    <a:pt x="27" y="130"/>
                    <a:pt x="27" y="130"/>
                    <a:pt x="27" y="130"/>
                  </a:cubicBezTo>
                  <a:cubicBezTo>
                    <a:pt x="27" y="169"/>
                    <a:pt x="28" y="197"/>
                    <a:pt x="51" y="198"/>
                  </a:cubicBezTo>
                  <a:cubicBezTo>
                    <a:pt x="67" y="199"/>
                    <a:pt x="83" y="197"/>
                    <a:pt x="99" y="194"/>
                  </a:cubicBezTo>
                  <a:cubicBezTo>
                    <a:pt x="99" y="245"/>
                    <a:pt x="99" y="245"/>
                    <a:pt x="99" y="245"/>
                  </a:cubicBezTo>
                  <a:cubicBezTo>
                    <a:pt x="181" y="245"/>
                    <a:pt x="181" y="245"/>
                    <a:pt x="181" y="245"/>
                  </a:cubicBezTo>
                  <a:cubicBezTo>
                    <a:pt x="181" y="168"/>
                    <a:pt x="181" y="168"/>
                    <a:pt x="181" y="168"/>
                  </a:cubicBezTo>
                  <a:cubicBezTo>
                    <a:pt x="194" y="153"/>
                    <a:pt x="213" y="110"/>
                    <a:pt x="213" y="93"/>
                  </a:cubicBezTo>
                  <a:cubicBezTo>
                    <a:pt x="213" y="76"/>
                    <a:pt x="208" y="59"/>
                    <a:pt x="200" y="46"/>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a:extLst>
              <a:ext uri="{FF2B5EF4-FFF2-40B4-BE49-F238E27FC236}">
                <a16:creationId xmlns:a16="http://schemas.microsoft.com/office/drawing/2014/main" id="{963DFC13-86CF-E728-2446-A051F2B182E9}"/>
              </a:ext>
            </a:extLst>
          </p:cNvPr>
          <p:cNvSpPr txBox="1"/>
          <p:nvPr/>
        </p:nvSpPr>
        <p:spPr>
          <a:xfrm>
            <a:off x="3491840" y="329632"/>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46774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p:cNvSpPr>
            <a:spLocks/>
          </p:cNvSpPr>
          <p:nvPr/>
        </p:nvSpPr>
        <p:spPr bwMode="auto">
          <a:xfrm>
            <a:off x="6209680" y="2098766"/>
            <a:ext cx="1934085" cy="1053359"/>
          </a:xfrm>
          <a:custGeom>
            <a:avLst/>
            <a:gdLst>
              <a:gd name="T0" fmla="*/ 978 w 1219"/>
              <a:gd name="T1" fmla="*/ 174 h 664"/>
              <a:gd name="T2" fmla="*/ 508 w 1219"/>
              <a:gd name="T3" fmla="*/ 0 h 664"/>
              <a:gd name="T4" fmla="*/ 0 w 1219"/>
              <a:gd name="T5" fmla="*/ 211 h 664"/>
              <a:gd name="T6" fmla="*/ 261 w 1219"/>
              <a:gd name="T7" fmla="*/ 472 h 664"/>
              <a:gd name="T8" fmla="*/ 508 w 1219"/>
              <a:gd name="T9" fmla="*/ 369 h 664"/>
              <a:gd name="T10" fmla="*/ 854 w 1219"/>
              <a:gd name="T11" fmla="*/ 664 h 664"/>
              <a:gd name="T12" fmla="*/ 1219 w 1219"/>
              <a:gd name="T13" fmla="*/ 607 h 664"/>
              <a:gd name="T14" fmla="*/ 978 w 1219"/>
              <a:gd name="T15" fmla="*/ 174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9" h="664">
                <a:moveTo>
                  <a:pt x="978" y="174"/>
                </a:moveTo>
                <a:cubicBezTo>
                  <a:pt x="847" y="62"/>
                  <a:pt x="681" y="0"/>
                  <a:pt x="508" y="0"/>
                </a:cubicBezTo>
                <a:cubicBezTo>
                  <a:pt x="316" y="0"/>
                  <a:pt x="136" y="75"/>
                  <a:pt x="0" y="211"/>
                </a:cubicBezTo>
                <a:cubicBezTo>
                  <a:pt x="261" y="472"/>
                  <a:pt x="261" y="472"/>
                  <a:pt x="261" y="472"/>
                </a:cubicBezTo>
                <a:cubicBezTo>
                  <a:pt x="327" y="406"/>
                  <a:pt x="415" y="369"/>
                  <a:pt x="508" y="369"/>
                </a:cubicBezTo>
                <a:cubicBezTo>
                  <a:pt x="679" y="369"/>
                  <a:pt x="827" y="496"/>
                  <a:pt x="854" y="664"/>
                </a:cubicBezTo>
                <a:cubicBezTo>
                  <a:pt x="1219" y="607"/>
                  <a:pt x="1219" y="607"/>
                  <a:pt x="1219" y="607"/>
                </a:cubicBezTo>
                <a:cubicBezTo>
                  <a:pt x="1192" y="439"/>
                  <a:pt x="1107" y="286"/>
                  <a:pt x="978" y="174"/>
                </a:cubicBezTo>
                <a:close/>
              </a:path>
            </a:pathLst>
          </a:custGeom>
          <a:solidFill>
            <a:schemeClr val="accent5"/>
          </a:solidFill>
          <a:ln>
            <a:noFill/>
          </a:ln>
          <a:effectLst>
            <a:outerShdw blurRad="381000" dist="38100" dir="5400000" algn="ctr" rotWithShape="0">
              <a:schemeClr val="accent5">
                <a:lumMod val="75000"/>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13"/>
          <p:cNvSpPr>
            <a:spLocks/>
          </p:cNvSpPr>
          <p:nvPr/>
        </p:nvSpPr>
        <p:spPr bwMode="auto">
          <a:xfrm>
            <a:off x="6498418" y="3061226"/>
            <a:ext cx="1658333" cy="1318417"/>
          </a:xfrm>
          <a:custGeom>
            <a:avLst/>
            <a:gdLst>
              <a:gd name="T0" fmla="*/ 1037 w 1045"/>
              <a:gd name="T1" fmla="*/ 0 h 831"/>
              <a:gd name="T2" fmla="*/ 672 w 1045"/>
              <a:gd name="T3" fmla="*/ 57 h 831"/>
              <a:gd name="T4" fmla="*/ 676 w 1045"/>
              <a:gd name="T5" fmla="*/ 112 h 831"/>
              <a:gd name="T6" fmla="*/ 326 w 1045"/>
              <a:gd name="T7" fmla="*/ 462 h 831"/>
              <a:gd name="T8" fmla="*/ 168 w 1045"/>
              <a:gd name="T9" fmla="*/ 424 h 831"/>
              <a:gd name="T10" fmla="*/ 0 w 1045"/>
              <a:gd name="T11" fmla="*/ 753 h 831"/>
              <a:gd name="T12" fmla="*/ 326 w 1045"/>
              <a:gd name="T13" fmla="*/ 831 h 831"/>
              <a:gd name="T14" fmla="*/ 1045 w 1045"/>
              <a:gd name="T15" fmla="*/ 112 h 831"/>
              <a:gd name="T16" fmla="*/ 1037 w 1045"/>
              <a:gd name="T17"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831">
                <a:moveTo>
                  <a:pt x="1037" y="0"/>
                </a:moveTo>
                <a:cubicBezTo>
                  <a:pt x="672" y="57"/>
                  <a:pt x="672" y="57"/>
                  <a:pt x="672" y="57"/>
                </a:cubicBezTo>
                <a:cubicBezTo>
                  <a:pt x="675" y="75"/>
                  <a:pt x="676" y="94"/>
                  <a:pt x="676" y="112"/>
                </a:cubicBezTo>
                <a:cubicBezTo>
                  <a:pt x="676" y="305"/>
                  <a:pt x="519" y="462"/>
                  <a:pt x="326" y="462"/>
                </a:cubicBezTo>
                <a:cubicBezTo>
                  <a:pt x="270" y="462"/>
                  <a:pt x="217" y="449"/>
                  <a:pt x="168" y="424"/>
                </a:cubicBezTo>
                <a:cubicBezTo>
                  <a:pt x="0" y="753"/>
                  <a:pt x="0" y="753"/>
                  <a:pt x="0" y="753"/>
                </a:cubicBezTo>
                <a:cubicBezTo>
                  <a:pt x="100" y="804"/>
                  <a:pt x="213" y="831"/>
                  <a:pt x="326" y="831"/>
                </a:cubicBezTo>
                <a:cubicBezTo>
                  <a:pt x="723" y="831"/>
                  <a:pt x="1045" y="508"/>
                  <a:pt x="1045" y="112"/>
                </a:cubicBezTo>
                <a:cubicBezTo>
                  <a:pt x="1045" y="75"/>
                  <a:pt x="1042" y="37"/>
                  <a:pt x="1037" y="0"/>
                </a:cubicBezTo>
                <a:close/>
              </a:path>
            </a:pathLst>
          </a:custGeom>
          <a:solidFill>
            <a:schemeClr val="accent4"/>
          </a:solidFill>
          <a:ln>
            <a:noFill/>
          </a:ln>
          <a:effectLst>
            <a:outerShdw blurRad="381000" dist="38100" dir="5400000" algn="ctr" rotWithShape="0">
              <a:schemeClr val="accent4">
                <a:lumMod val="75000"/>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4"/>
          <p:cNvSpPr>
            <a:spLocks/>
          </p:cNvSpPr>
          <p:nvPr/>
        </p:nvSpPr>
        <p:spPr bwMode="auto">
          <a:xfrm>
            <a:off x="5571860" y="2222511"/>
            <a:ext cx="1193144" cy="2033387"/>
          </a:xfrm>
          <a:custGeom>
            <a:avLst/>
            <a:gdLst>
              <a:gd name="T0" fmla="*/ 561 w 752"/>
              <a:gd name="T1" fmla="*/ 641 h 1282"/>
              <a:gd name="T2" fmla="*/ 452 w 752"/>
              <a:gd name="T3" fmla="*/ 260 h 1282"/>
              <a:gd name="T4" fmla="*/ 168 w 752"/>
              <a:gd name="T5" fmla="*/ 0 h 1282"/>
              <a:gd name="T6" fmla="*/ 0 w 752"/>
              <a:gd name="T7" fmla="*/ 329 h 1282"/>
              <a:gd name="T8" fmla="*/ 191 w 752"/>
              <a:gd name="T9" fmla="*/ 641 h 1282"/>
              <a:gd name="T10" fmla="*/ 300 w 752"/>
              <a:gd name="T11" fmla="*/ 1022 h 1282"/>
              <a:gd name="T12" fmla="*/ 584 w 752"/>
              <a:gd name="T13" fmla="*/ 1282 h 1282"/>
              <a:gd name="T14" fmla="*/ 752 w 752"/>
              <a:gd name="T15" fmla="*/ 953 h 1282"/>
              <a:gd name="T16" fmla="*/ 561 w 752"/>
              <a:gd name="T17" fmla="*/ 64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1282">
                <a:moveTo>
                  <a:pt x="561" y="641"/>
                </a:moveTo>
                <a:cubicBezTo>
                  <a:pt x="561" y="506"/>
                  <a:pt x="523" y="374"/>
                  <a:pt x="452" y="260"/>
                </a:cubicBezTo>
                <a:cubicBezTo>
                  <a:pt x="382" y="150"/>
                  <a:pt x="284" y="60"/>
                  <a:pt x="168" y="0"/>
                </a:cubicBezTo>
                <a:cubicBezTo>
                  <a:pt x="0" y="329"/>
                  <a:pt x="0" y="329"/>
                  <a:pt x="0" y="329"/>
                </a:cubicBezTo>
                <a:cubicBezTo>
                  <a:pt x="118" y="389"/>
                  <a:pt x="191" y="509"/>
                  <a:pt x="191" y="641"/>
                </a:cubicBezTo>
                <a:cubicBezTo>
                  <a:pt x="191" y="776"/>
                  <a:pt x="229" y="908"/>
                  <a:pt x="300" y="1022"/>
                </a:cubicBezTo>
                <a:cubicBezTo>
                  <a:pt x="370" y="1132"/>
                  <a:pt x="468" y="1222"/>
                  <a:pt x="584" y="1282"/>
                </a:cubicBezTo>
                <a:cubicBezTo>
                  <a:pt x="752" y="953"/>
                  <a:pt x="752" y="953"/>
                  <a:pt x="752" y="953"/>
                </a:cubicBezTo>
                <a:cubicBezTo>
                  <a:pt x="634" y="893"/>
                  <a:pt x="561" y="773"/>
                  <a:pt x="561" y="641"/>
                </a:cubicBezTo>
                <a:close/>
              </a:path>
            </a:pathLst>
          </a:custGeom>
          <a:solidFill>
            <a:schemeClr val="accent3"/>
          </a:solidFill>
          <a:ln>
            <a:noFill/>
          </a:ln>
          <a:effectLst>
            <a:outerShdw blurRad="381000" dist="38100" dir="5400000" algn="ctr" rotWithShape="0">
              <a:schemeClr val="accent3">
                <a:lumMod val="75000"/>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5"/>
          <p:cNvSpPr>
            <a:spLocks/>
          </p:cNvSpPr>
          <p:nvPr/>
        </p:nvSpPr>
        <p:spPr bwMode="auto">
          <a:xfrm>
            <a:off x="4180113" y="2098766"/>
            <a:ext cx="1658333" cy="1318417"/>
          </a:xfrm>
          <a:custGeom>
            <a:avLst/>
            <a:gdLst>
              <a:gd name="T0" fmla="*/ 719 w 1045"/>
              <a:gd name="T1" fmla="*/ 0 h 831"/>
              <a:gd name="T2" fmla="*/ 0 w 1045"/>
              <a:gd name="T3" fmla="*/ 719 h 831"/>
              <a:gd name="T4" fmla="*/ 8 w 1045"/>
              <a:gd name="T5" fmla="*/ 831 h 831"/>
              <a:gd name="T6" fmla="*/ 373 w 1045"/>
              <a:gd name="T7" fmla="*/ 774 h 831"/>
              <a:gd name="T8" fmla="*/ 369 w 1045"/>
              <a:gd name="T9" fmla="*/ 719 h 831"/>
              <a:gd name="T10" fmla="*/ 719 w 1045"/>
              <a:gd name="T11" fmla="*/ 369 h 831"/>
              <a:gd name="T12" fmla="*/ 877 w 1045"/>
              <a:gd name="T13" fmla="*/ 407 h 831"/>
              <a:gd name="T14" fmla="*/ 1045 w 1045"/>
              <a:gd name="T15" fmla="*/ 78 h 831"/>
              <a:gd name="T16" fmla="*/ 719 w 1045"/>
              <a:gd name="T17"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831">
                <a:moveTo>
                  <a:pt x="719" y="0"/>
                </a:moveTo>
                <a:cubicBezTo>
                  <a:pt x="322" y="0"/>
                  <a:pt x="0" y="323"/>
                  <a:pt x="0" y="719"/>
                </a:cubicBezTo>
                <a:cubicBezTo>
                  <a:pt x="0" y="756"/>
                  <a:pt x="3" y="794"/>
                  <a:pt x="8" y="831"/>
                </a:cubicBezTo>
                <a:cubicBezTo>
                  <a:pt x="373" y="774"/>
                  <a:pt x="373" y="774"/>
                  <a:pt x="373" y="774"/>
                </a:cubicBezTo>
                <a:cubicBezTo>
                  <a:pt x="370" y="756"/>
                  <a:pt x="369" y="737"/>
                  <a:pt x="369" y="719"/>
                </a:cubicBezTo>
                <a:cubicBezTo>
                  <a:pt x="369" y="526"/>
                  <a:pt x="526" y="369"/>
                  <a:pt x="719" y="369"/>
                </a:cubicBezTo>
                <a:cubicBezTo>
                  <a:pt x="775" y="369"/>
                  <a:pt x="828" y="382"/>
                  <a:pt x="877" y="407"/>
                </a:cubicBezTo>
                <a:cubicBezTo>
                  <a:pt x="1045" y="78"/>
                  <a:pt x="1045" y="78"/>
                  <a:pt x="1045" y="78"/>
                </a:cubicBezTo>
                <a:cubicBezTo>
                  <a:pt x="945" y="27"/>
                  <a:pt x="832" y="0"/>
                  <a:pt x="719" y="0"/>
                </a:cubicBezTo>
                <a:close/>
              </a:path>
            </a:pathLst>
          </a:custGeom>
          <a:solidFill>
            <a:schemeClr val="accent2"/>
          </a:solidFill>
          <a:ln>
            <a:noFill/>
          </a:ln>
          <a:effectLst>
            <a:outerShdw blurRad="381000" dist="38100" dir="5400000" algn="ctr" rotWithShape="0">
              <a:schemeClr val="accent2">
                <a:lumMod val="75000"/>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p:cNvSpPr>
          <p:nvPr/>
        </p:nvSpPr>
        <p:spPr bwMode="auto">
          <a:xfrm>
            <a:off x="4193099" y="3326284"/>
            <a:ext cx="1934085" cy="1053359"/>
          </a:xfrm>
          <a:custGeom>
            <a:avLst/>
            <a:gdLst>
              <a:gd name="T0" fmla="*/ 958 w 1219"/>
              <a:gd name="T1" fmla="*/ 192 h 664"/>
              <a:gd name="T2" fmla="*/ 711 w 1219"/>
              <a:gd name="T3" fmla="*/ 295 h 664"/>
              <a:gd name="T4" fmla="*/ 365 w 1219"/>
              <a:gd name="T5" fmla="*/ 0 h 664"/>
              <a:gd name="T6" fmla="*/ 0 w 1219"/>
              <a:gd name="T7" fmla="*/ 57 h 664"/>
              <a:gd name="T8" fmla="*/ 241 w 1219"/>
              <a:gd name="T9" fmla="*/ 490 h 664"/>
              <a:gd name="T10" fmla="*/ 711 w 1219"/>
              <a:gd name="T11" fmla="*/ 664 h 664"/>
              <a:gd name="T12" fmla="*/ 1219 w 1219"/>
              <a:gd name="T13" fmla="*/ 453 h 664"/>
              <a:gd name="T14" fmla="*/ 958 w 1219"/>
              <a:gd name="T15" fmla="*/ 192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9" h="664">
                <a:moveTo>
                  <a:pt x="958" y="192"/>
                </a:moveTo>
                <a:cubicBezTo>
                  <a:pt x="892" y="258"/>
                  <a:pt x="804" y="295"/>
                  <a:pt x="711" y="295"/>
                </a:cubicBezTo>
                <a:cubicBezTo>
                  <a:pt x="540" y="295"/>
                  <a:pt x="392" y="168"/>
                  <a:pt x="365" y="0"/>
                </a:cubicBezTo>
                <a:cubicBezTo>
                  <a:pt x="0" y="57"/>
                  <a:pt x="0" y="57"/>
                  <a:pt x="0" y="57"/>
                </a:cubicBezTo>
                <a:cubicBezTo>
                  <a:pt x="27" y="225"/>
                  <a:pt x="112" y="378"/>
                  <a:pt x="241" y="490"/>
                </a:cubicBezTo>
                <a:cubicBezTo>
                  <a:pt x="372" y="602"/>
                  <a:pt x="538" y="664"/>
                  <a:pt x="711" y="664"/>
                </a:cubicBezTo>
                <a:cubicBezTo>
                  <a:pt x="903" y="664"/>
                  <a:pt x="1083" y="589"/>
                  <a:pt x="1219" y="453"/>
                </a:cubicBezTo>
                <a:lnTo>
                  <a:pt x="958" y="192"/>
                </a:lnTo>
                <a:close/>
              </a:path>
            </a:pathLst>
          </a:custGeom>
          <a:solidFill>
            <a:schemeClr val="accent1"/>
          </a:solidFill>
          <a:ln>
            <a:noFill/>
          </a:ln>
          <a:effectLst>
            <a:outerShdw blurRad="381000" dist="38100" dir="5400000" algn="ctr" rotWithShape="0">
              <a:schemeClr val="accent1">
                <a:lumMod val="75000"/>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812452" y="2218062"/>
            <a:ext cx="3389356" cy="814445"/>
            <a:chOff x="812452" y="2218062"/>
            <a:chExt cx="3389356" cy="814445"/>
          </a:xfrm>
        </p:grpSpPr>
        <p:sp>
          <p:nvSpPr>
            <p:cNvPr id="9" name="TextBox 8">
              <a:extLst>
                <a:ext uri="{FF2B5EF4-FFF2-40B4-BE49-F238E27FC236}">
                  <a16:creationId xmlns:a16="http://schemas.microsoft.com/office/drawing/2014/main" id="{3837DFDC-E83C-46B7-9BA3-2CAC5A921C80}"/>
                </a:ext>
              </a:extLst>
            </p:cNvPr>
            <p:cNvSpPr txBox="1"/>
            <p:nvPr/>
          </p:nvSpPr>
          <p:spPr>
            <a:xfrm>
              <a:off x="812452" y="2218062"/>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2"/>
                  </a:solidFill>
                  <a:latin typeface="+mj-lt"/>
                </a:rPr>
                <a:t>Subtitle Here</a:t>
              </a:r>
            </a:p>
            <a:p>
              <a:pPr algn="r">
                <a:lnSpc>
                  <a:spcPct val="120000"/>
                </a:lnSpc>
                <a:spcBef>
                  <a:spcPts val="600"/>
                </a:spcBef>
              </a:pPr>
              <a:r>
                <a:rPr lang="en-US" sz="1100" dirty="0">
                  <a:solidFill>
                    <a:schemeClr val="tx1">
                      <a:alpha val="60000"/>
                    </a:schemeClr>
                  </a:solidFill>
                </a:rPr>
                <a:t>As the minuteness of the parts formed a great.</a:t>
              </a:r>
            </a:p>
          </p:txBody>
        </p:sp>
        <p:grpSp>
          <p:nvGrpSpPr>
            <p:cNvPr id="10" name="Group 9">
              <a:extLst>
                <a:ext uri="{FF2B5EF4-FFF2-40B4-BE49-F238E27FC236}">
                  <a16:creationId xmlns:a16="http://schemas.microsoft.com/office/drawing/2014/main" id="{BE8FE409-2DBD-4727-B988-010F953556FF}"/>
                </a:ext>
              </a:extLst>
            </p:cNvPr>
            <p:cNvGrpSpPr/>
            <p:nvPr/>
          </p:nvGrpSpPr>
          <p:grpSpPr>
            <a:xfrm flipH="1">
              <a:off x="3412387" y="2285213"/>
              <a:ext cx="789421" cy="209550"/>
              <a:chOff x="7707315" y="2685070"/>
              <a:chExt cx="789421" cy="209550"/>
            </a:xfrm>
          </p:grpSpPr>
          <p:cxnSp>
            <p:nvCxnSpPr>
              <p:cNvPr id="11" name="Straight Connector 10">
                <a:extLst>
                  <a:ext uri="{FF2B5EF4-FFF2-40B4-BE49-F238E27FC236}">
                    <a16:creationId xmlns:a16="http://schemas.microsoft.com/office/drawing/2014/main" id="{B2992E8D-ECE3-416C-A44A-147B299A9CF6}"/>
                  </a:ext>
                </a:extLst>
              </p:cNvPr>
              <p:cNvCxnSpPr>
                <a:cxnSpLocks/>
              </p:cNvCxnSpPr>
              <p:nvPr/>
            </p:nvCxnSpPr>
            <p:spPr>
              <a:xfrm flipH="1">
                <a:off x="7934326" y="2790825"/>
                <a:ext cx="562410"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5F982EB-01B2-4899-AF7E-E937B3A9DE59}"/>
                  </a:ext>
                </a:extLst>
              </p:cNvPr>
              <p:cNvGrpSpPr/>
              <p:nvPr/>
            </p:nvGrpSpPr>
            <p:grpSpPr>
              <a:xfrm>
                <a:off x="7707315" y="2685070"/>
                <a:ext cx="209550" cy="209550"/>
                <a:chOff x="7693025" y="3567720"/>
                <a:chExt cx="209550" cy="209550"/>
              </a:xfrm>
            </p:grpSpPr>
            <p:sp>
              <p:nvSpPr>
                <p:cNvPr id="13" name="Oval 12">
                  <a:extLst>
                    <a:ext uri="{FF2B5EF4-FFF2-40B4-BE49-F238E27FC236}">
                      <a16:creationId xmlns:a16="http://schemas.microsoft.com/office/drawing/2014/main" id="{F9E5C7D8-B709-4272-A02C-A9137E30F60C}"/>
                    </a:ext>
                  </a:extLst>
                </p:cNvPr>
                <p:cNvSpPr/>
                <p:nvPr/>
              </p:nvSpPr>
              <p:spPr>
                <a:xfrm>
                  <a:off x="7693025" y="3567720"/>
                  <a:ext cx="209550" cy="20955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5E1404E-9C09-4DD9-82C0-DEC2F1E9F5FE}"/>
                    </a:ext>
                  </a:extLst>
                </p:cNvPr>
                <p:cNvSpPr/>
                <p:nvPr/>
              </p:nvSpPr>
              <p:spPr>
                <a:xfrm flipV="1">
                  <a:off x="7762458" y="3637153"/>
                  <a:ext cx="70684" cy="7068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flipH="1">
            <a:off x="8069804" y="2212921"/>
            <a:ext cx="3389356" cy="814445"/>
            <a:chOff x="1056652" y="4273614"/>
            <a:chExt cx="3389356" cy="814445"/>
          </a:xfrm>
        </p:grpSpPr>
        <p:sp>
          <p:nvSpPr>
            <p:cNvPr id="16" name="TextBox 15">
              <a:extLst>
                <a:ext uri="{FF2B5EF4-FFF2-40B4-BE49-F238E27FC236}">
                  <a16:creationId xmlns:a16="http://schemas.microsoft.com/office/drawing/2014/main" id="{3837DFDC-E83C-46B7-9BA3-2CAC5A921C80}"/>
                </a:ext>
              </a:extLst>
            </p:cNvPr>
            <p:cNvSpPr txBox="1"/>
            <p:nvPr/>
          </p:nvSpPr>
          <p:spPr>
            <a:xfrm>
              <a:off x="1056652" y="4273614"/>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5"/>
                  </a:solidFill>
                  <a:latin typeface="+mj-lt"/>
                </a:rPr>
                <a:t>Subtitle Here</a:t>
              </a:r>
            </a:p>
            <a:p>
              <a:pPr>
                <a:lnSpc>
                  <a:spcPct val="120000"/>
                </a:lnSpc>
                <a:spcBef>
                  <a:spcPts val="600"/>
                </a:spcBef>
              </a:pPr>
              <a:r>
                <a:rPr lang="en-US" sz="1100" dirty="0">
                  <a:solidFill>
                    <a:schemeClr val="tx1">
                      <a:alpha val="60000"/>
                    </a:schemeClr>
                  </a:solidFill>
                </a:rPr>
                <a:t>As the minuteness of the parts formed a great.</a:t>
              </a:r>
            </a:p>
          </p:txBody>
        </p:sp>
        <p:grpSp>
          <p:nvGrpSpPr>
            <p:cNvPr id="17" name="Group 16">
              <a:extLst>
                <a:ext uri="{FF2B5EF4-FFF2-40B4-BE49-F238E27FC236}">
                  <a16:creationId xmlns:a16="http://schemas.microsoft.com/office/drawing/2014/main" id="{BE8FE409-2DBD-4727-B988-010F953556FF}"/>
                </a:ext>
              </a:extLst>
            </p:cNvPr>
            <p:cNvGrpSpPr/>
            <p:nvPr/>
          </p:nvGrpSpPr>
          <p:grpSpPr>
            <a:xfrm flipH="1">
              <a:off x="3656587" y="4340765"/>
              <a:ext cx="789421" cy="209550"/>
              <a:chOff x="7707315" y="2685070"/>
              <a:chExt cx="789421" cy="209550"/>
            </a:xfrm>
          </p:grpSpPr>
          <p:cxnSp>
            <p:nvCxnSpPr>
              <p:cNvPr id="18" name="Straight Connector 17">
                <a:extLst>
                  <a:ext uri="{FF2B5EF4-FFF2-40B4-BE49-F238E27FC236}">
                    <a16:creationId xmlns:a16="http://schemas.microsoft.com/office/drawing/2014/main" id="{B2992E8D-ECE3-416C-A44A-147B299A9CF6}"/>
                  </a:ext>
                </a:extLst>
              </p:cNvPr>
              <p:cNvCxnSpPr>
                <a:cxnSpLocks/>
              </p:cNvCxnSpPr>
              <p:nvPr/>
            </p:nvCxnSpPr>
            <p:spPr>
              <a:xfrm flipH="1">
                <a:off x="7934326" y="2790825"/>
                <a:ext cx="562410" cy="0"/>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5F982EB-01B2-4899-AF7E-E937B3A9DE59}"/>
                  </a:ext>
                </a:extLst>
              </p:cNvPr>
              <p:cNvGrpSpPr/>
              <p:nvPr/>
            </p:nvGrpSpPr>
            <p:grpSpPr>
              <a:xfrm>
                <a:off x="7707315" y="2685070"/>
                <a:ext cx="209550" cy="209550"/>
                <a:chOff x="7693025" y="3567720"/>
                <a:chExt cx="209550" cy="209550"/>
              </a:xfrm>
            </p:grpSpPr>
            <p:sp>
              <p:nvSpPr>
                <p:cNvPr id="20" name="Oval 19">
                  <a:extLst>
                    <a:ext uri="{FF2B5EF4-FFF2-40B4-BE49-F238E27FC236}">
                      <a16:creationId xmlns:a16="http://schemas.microsoft.com/office/drawing/2014/main" id="{F9E5C7D8-B709-4272-A02C-A9137E30F60C}"/>
                    </a:ext>
                  </a:extLst>
                </p:cNvPr>
                <p:cNvSpPr/>
                <p:nvPr/>
              </p:nvSpPr>
              <p:spPr>
                <a:xfrm>
                  <a:off x="7693025" y="3567720"/>
                  <a:ext cx="209550" cy="209550"/>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5E1404E-9C09-4DD9-82C0-DEC2F1E9F5FE}"/>
                    </a:ext>
                  </a:extLst>
                </p:cNvPr>
                <p:cNvSpPr/>
                <p:nvPr/>
              </p:nvSpPr>
              <p:spPr>
                <a:xfrm flipV="1">
                  <a:off x="7762458" y="3637153"/>
                  <a:ext cx="70684" cy="70684"/>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 name="TextBox 21">
            <a:extLst>
              <a:ext uri="{FF2B5EF4-FFF2-40B4-BE49-F238E27FC236}">
                <a16:creationId xmlns:a16="http://schemas.microsoft.com/office/drawing/2014/main" id="{3837DFDC-E83C-46B7-9BA3-2CAC5A921C80}"/>
              </a:ext>
            </a:extLst>
          </p:cNvPr>
          <p:cNvSpPr txBox="1"/>
          <p:nvPr/>
        </p:nvSpPr>
        <p:spPr>
          <a:xfrm flipH="1">
            <a:off x="8344060" y="3926973"/>
            <a:ext cx="2448719" cy="814445"/>
          </a:xfrm>
          <a:prstGeom prst="rect">
            <a:avLst/>
          </a:prstGeom>
          <a:noFill/>
        </p:spPr>
        <p:txBody>
          <a:bodyPr wrap="square" lIns="0" tIns="36000" rIns="0" bIns="36000" rtlCol="0">
            <a:spAutoFit/>
          </a:bodyPr>
          <a:lstStyle/>
          <a:p>
            <a:pPr>
              <a:lnSpc>
                <a:spcPct val="120000"/>
              </a:lnSpc>
              <a:spcBef>
                <a:spcPts val="600"/>
              </a:spcBef>
            </a:pPr>
            <a:r>
              <a:rPr lang="en-US" sz="1400" b="1" dirty="0">
                <a:solidFill>
                  <a:schemeClr val="accent4"/>
                </a:solidFill>
                <a:latin typeface="+mj-lt"/>
              </a:rPr>
              <a:t>Subtitle Here</a:t>
            </a:r>
          </a:p>
          <a:p>
            <a:pPr>
              <a:lnSpc>
                <a:spcPct val="120000"/>
              </a:lnSpc>
              <a:spcBef>
                <a:spcPts val="600"/>
              </a:spcBef>
            </a:pPr>
            <a:r>
              <a:rPr lang="en-US" sz="1100" dirty="0">
                <a:solidFill>
                  <a:schemeClr val="tx1">
                    <a:alpha val="60000"/>
                  </a:schemeClr>
                </a:solidFill>
              </a:rPr>
              <a:t>As the minuteness of the parts formed a great.</a:t>
            </a:r>
          </a:p>
        </p:txBody>
      </p:sp>
      <p:sp>
        <p:nvSpPr>
          <p:cNvPr id="23" name="TextBox 22">
            <a:extLst>
              <a:ext uri="{FF2B5EF4-FFF2-40B4-BE49-F238E27FC236}">
                <a16:creationId xmlns:a16="http://schemas.microsoft.com/office/drawing/2014/main" id="{3837DFDC-E83C-46B7-9BA3-2CAC5A921C80}"/>
              </a:ext>
            </a:extLst>
          </p:cNvPr>
          <p:cNvSpPr txBox="1"/>
          <p:nvPr/>
        </p:nvSpPr>
        <p:spPr>
          <a:xfrm flipH="1">
            <a:off x="1558763" y="3926973"/>
            <a:ext cx="2448719" cy="814445"/>
          </a:xfrm>
          <a:prstGeom prst="rect">
            <a:avLst/>
          </a:prstGeom>
          <a:noFill/>
        </p:spPr>
        <p:txBody>
          <a:bodyPr wrap="square" lIns="0" tIns="36000" rIns="0" bIns="36000" rtlCol="0">
            <a:spAutoFit/>
          </a:bodyPr>
          <a:lstStyle/>
          <a:p>
            <a:pPr algn="r">
              <a:lnSpc>
                <a:spcPct val="120000"/>
              </a:lnSpc>
              <a:spcBef>
                <a:spcPts val="600"/>
              </a:spcBef>
            </a:pPr>
            <a:r>
              <a:rPr lang="en-US" sz="1400" b="1" dirty="0">
                <a:solidFill>
                  <a:schemeClr val="accent1"/>
                </a:solidFill>
                <a:latin typeface="+mj-lt"/>
              </a:rPr>
              <a:t>Subtitle Here</a:t>
            </a:r>
          </a:p>
          <a:p>
            <a:pPr algn="r">
              <a:lnSpc>
                <a:spcPct val="120000"/>
              </a:lnSpc>
              <a:spcBef>
                <a:spcPts val="600"/>
              </a:spcBef>
            </a:pPr>
            <a:r>
              <a:rPr lang="en-US" sz="1100" dirty="0">
                <a:solidFill>
                  <a:schemeClr val="tx1">
                    <a:alpha val="60000"/>
                  </a:schemeClr>
                </a:solidFill>
              </a:rPr>
              <a:t>As the minuteness of the parts formed a great.</a:t>
            </a:r>
          </a:p>
        </p:txBody>
      </p:sp>
      <p:grpSp>
        <p:nvGrpSpPr>
          <p:cNvPr id="24" name="Group 23"/>
          <p:cNvGrpSpPr/>
          <p:nvPr/>
        </p:nvGrpSpPr>
        <p:grpSpPr>
          <a:xfrm>
            <a:off x="4871639" y="4334194"/>
            <a:ext cx="2448719" cy="1645346"/>
            <a:chOff x="4871639" y="4334194"/>
            <a:chExt cx="2448719" cy="1645346"/>
          </a:xfrm>
        </p:grpSpPr>
        <p:sp>
          <p:nvSpPr>
            <p:cNvPr id="25" name="TextBox 24">
              <a:extLst>
                <a:ext uri="{FF2B5EF4-FFF2-40B4-BE49-F238E27FC236}">
                  <a16:creationId xmlns:a16="http://schemas.microsoft.com/office/drawing/2014/main" id="{3837DFDC-E83C-46B7-9BA3-2CAC5A921C80}"/>
                </a:ext>
              </a:extLst>
            </p:cNvPr>
            <p:cNvSpPr txBox="1"/>
            <p:nvPr/>
          </p:nvSpPr>
          <p:spPr>
            <a:xfrm flipH="1">
              <a:off x="4871639" y="5165095"/>
              <a:ext cx="2448719" cy="814445"/>
            </a:xfrm>
            <a:prstGeom prst="rect">
              <a:avLst/>
            </a:prstGeom>
            <a:noFill/>
          </p:spPr>
          <p:txBody>
            <a:bodyPr wrap="square" lIns="0" tIns="36000" rIns="0" bIns="36000" rtlCol="0">
              <a:spAutoFit/>
            </a:bodyPr>
            <a:lstStyle/>
            <a:p>
              <a:pPr algn="ctr">
                <a:lnSpc>
                  <a:spcPct val="120000"/>
                </a:lnSpc>
                <a:spcBef>
                  <a:spcPts val="600"/>
                </a:spcBef>
              </a:pPr>
              <a:r>
                <a:rPr lang="en-US" sz="1400" b="1" dirty="0">
                  <a:solidFill>
                    <a:schemeClr val="accent3"/>
                  </a:solidFill>
                  <a:latin typeface="+mj-lt"/>
                </a:rPr>
                <a:t>Subtitle Here</a:t>
              </a:r>
            </a:p>
            <a:p>
              <a:pPr algn="ctr">
                <a:lnSpc>
                  <a:spcPct val="120000"/>
                </a:lnSpc>
                <a:spcBef>
                  <a:spcPts val="600"/>
                </a:spcBef>
              </a:pPr>
              <a:r>
                <a:rPr lang="en-US" sz="1100" dirty="0">
                  <a:solidFill>
                    <a:schemeClr val="tx1">
                      <a:alpha val="60000"/>
                    </a:schemeClr>
                  </a:solidFill>
                </a:rPr>
                <a:t>As the minuteness of the parts formed a great.</a:t>
              </a:r>
            </a:p>
          </p:txBody>
        </p:sp>
        <p:grpSp>
          <p:nvGrpSpPr>
            <p:cNvPr id="26" name="Group 25">
              <a:extLst>
                <a:ext uri="{FF2B5EF4-FFF2-40B4-BE49-F238E27FC236}">
                  <a16:creationId xmlns:a16="http://schemas.microsoft.com/office/drawing/2014/main" id="{BE8FE409-2DBD-4727-B988-010F953556FF}"/>
                </a:ext>
              </a:extLst>
            </p:cNvPr>
            <p:cNvGrpSpPr/>
            <p:nvPr/>
          </p:nvGrpSpPr>
          <p:grpSpPr>
            <a:xfrm rot="5400000" flipH="1">
              <a:off x="5814854" y="4582997"/>
              <a:ext cx="707155" cy="209550"/>
              <a:chOff x="7707315" y="2685070"/>
              <a:chExt cx="707155" cy="209550"/>
            </a:xfrm>
          </p:grpSpPr>
          <p:cxnSp>
            <p:nvCxnSpPr>
              <p:cNvPr id="27" name="Straight Connector 26">
                <a:extLst>
                  <a:ext uri="{FF2B5EF4-FFF2-40B4-BE49-F238E27FC236}">
                    <a16:creationId xmlns:a16="http://schemas.microsoft.com/office/drawing/2014/main" id="{B2992E8D-ECE3-416C-A44A-147B299A9CF6}"/>
                  </a:ext>
                </a:extLst>
              </p:cNvPr>
              <p:cNvCxnSpPr>
                <a:cxnSpLocks/>
              </p:cNvCxnSpPr>
              <p:nvPr/>
            </p:nvCxnSpPr>
            <p:spPr>
              <a:xfrm rot="5400000">
                <a:off x="8173908" y="2550263"/>
                <a:ext cx="980" cy="480144"/>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5F982EB-01B2-4899-AF7E-E937B3A9DE59}"/>
                  </a:ext>
                </a:extLst>
              </p:cNvPr>
              <p:cNvGrpSpPr/>
              <p:nvPr/>
            </p:nvGrpSpPr>
            <p:grpSpPr>
              <a:xfrm>
                <a:off x="7707315" y="2685070"/>
                <a:ext cx="209550" cy="209550"/>
                <a:chOff x="7693025" y="3567720"/>
                <a:chExt cx="209550" cy="209550"/>
              </a:xfrm>
            </p:grpSpPr>
            <p:sp>
              <p:nvSpPr>
                <p:cNvPr id="29" name="Oval 28">
                  <a:extLst>
                    <a:ext uri="{FF2B5EF4-FFF2-40B4-BE49-F238E27FC236}">
                      <a16:creationId xmlns:a16="http://schemas.microsoft.com/office/drawing/2014/main" id="{F9E5C7D8-B709-4272-A02C-A9137E30F60C}"/>
                    </a:ext>
                  </a:extLst>
                </p:cNvPr>
                <p:cNvSpPr/>
                <p:nvPr/>
              </p:nvSpPr>
              <p:spPr>
                <a:xfrm>
                  <a:off x="7693025" y="3567720"/>
                  <a:ext cx="209550" cy="20955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5E1404E-9C09-4DD9-82C0-DEC2F1E9F5FE}"/>
                    </a:ext>
                  </a:extLst>
                </p:cNvPr>
                <p:cNvSpPr/>
                <p:nvPr/>
              </p:nvSpPr>
              <p:spPr>
                <a:xfrm flipV="1">
                  <a:off x="7762458" y="3637153"/>
                  <a:ext cx="70684" cy="7068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 name="Group 11"/>
          <p:cNvGrpSpPr>
            <a:grpSpLocks noChangeAspect="1"/>
          </p:cNvGrpSpPr>
          <p:nvPr/>
        </p:nvGrpSpPr>
        <p:grpSpPr bwMode="auto">
          <a:xfrm>
            <a:off x="4996068" y="3875316"/>
            <a:ext cx="245156" cy="269964"/>
            <a:chOff x="3672" y="1975"/>
            <a:chExt cx="336" cy="370"/>
          </a:xfrm>
        </p:grpSpPr>
        <p:sp>
          <p:nvSpPr>
            <p:cNvPr id="32" name="Freeform 12"/>
            <p:cNvSpPr>
              <a:spLocks/>
            </p:cNvSpPr>
            <p:nvPr/>
          </p:nvSpPr>
          <p:spPr bwMode="auto">
            <a:xfrm>
              <a:off x="3672" y="1975"/>
              <a:ext cx="336" cy="225"/>
            </a:xfrm>
            <a:custGeom>
              <a:avLst/>
              <a:gdLst>
                <a:gd name="T0" fmla="*/ 147 w 159"/>
                <a:gd name="T1" fmla="*/ 51 h 107"/>
                <a:gd name="T2" fmla="*/ 145 w 159"/>
                <a:gd name="T3" fmla="*/ 52 h 107"/>
                <a:gd name="T4" fmla="*/ 80 w 159"/>
                <a:gd name="T5" fmla="*/ 0 h 107"/>
                <a:gd name="T6" fmla="*/ 15 w 159"/>
                <a:gd name="T7" fmla="*/ 52 h 107"/>
                <a:gd name="T8" fmla="*/ 13 w 159"/>
                <a:gd name="T9" fmla="*/ 51 h 107"/>
                <a:gd name="T10" fmla="*/ 0 w 159"/>
                <a:gd name="T11" fmla="*/ 64 h 107"/>
                <a:gd name="T12" fmla="*/ 0 w 159"/>
                <a:gd name="T13" fmla="*/ 79 h 107"/>
                <a:gd name="T14" fmla="*/ 13 w 159"/>
                <a:gd name="T15" fmla="*/ 92 h 107"/>
                <a:gd name="T16" fmla="*/ 17 w 159"/>
                <a:gd name="T17" fmla="*/ 91 h 107"/>
                <a:gd name="T18" fmla="*/ 41 w 159"/>
                <a:gd name="T19" fmla="*/ 107 h 107"/>
                <a:gd name="T20" fmla="*/ 46 w 159"/>
                <a:gd name="T21" fmla="*/ 102 h 107"/>
                <a:gd name="T22" fmla="*/ 41 w 159"/>
                <a:gd name="T23" fmla="*/ 97 h 107"/>
                <a:gd name="T24" fmla="*/ 26 w 159"/>
                <a:gd name="T25" fmla="*/ 82 h 107"/>
                <a:gd name="T26" fmla="*/ 26 w 159"/>
                <a:gd name="T27" fmla="*/ 66 h 107"/>
                <a:gd name="T28" fmla="*/ 80 w 159"/>
                <a:gd name="T29" fmla="*/ 12 h 107"/>
                <a:gd name="T30" fmla="*/ 134 w 159"/>
                <a:gd name="T31" fmla="*/ 68 h 107"/>
                <a:gd name="T32" fmla="*/ 134 w 159"/>
                <a:gd name="T33" fmla="*/ 68 h 107"/>
                <a:gd name="T34" fmla="*/ 134 w 159"/>
                <a:gd name="T35" fmla="*/ 79 h 107"/>
                <a:gd name="T36" fmla="*/ 147 w 159"/>
                <a:gd name="T37" fmla="*/ 92 h 107"/>
                <a:gd name="T38" fmla="*/ 159 w 159"/>
                <a:gd name="T39" fmla="*/ 79 h 107"/>
                <a:gd name="T40" fmla="*/ 159 w 159"/>
                <a:gd name="T41" fmla="*/ 64 h 107"/>
                <a:gd name="T42" fmla="*/ 147 w 159"/>
                <a:gd name="T43"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07">
                  <a:moveTo>
                    <a:pt x="147" y="51"/>
                  </a:moveTo>
                  <a:cubicBezTo>
                    <a:pt x="146" y="51"/>
                    <a:pt x="145" y="52"/>
                    <a:pt x="145" y="52"/>
                  </a:cubicBezTo>
                  <a:cubicBezTo>
                    <a:pt x="137" y="22"/>
                    <a:pt x="111" y="0"/>
                    <a:pt x="80" y="0"/>
                  </a:cubicBezTo>
                  <a:cubicBezTo>
                    <a:pt x="48" y="0"/>
                    <a:pt x="22" y="22"/>
                    <a:pt x="15" y="52"/>
                  </a:cubicBezTo>
                  <a:cubicBezTo>
                    <a:pt x="14" y="52"/>
                    <a:pt x="14" y="51"/>
                    <a:pt x="13" y="51"/>
                  </a:cubicBezTo>
                  <a:cubicBezTo>
                    <a:pt x="6" y="51"/>
                    <a:pt x="0" y="57"/>
                    <a:pt x="0" y="64"/>
                  </a:cubicBezTo>
                  <a:cubicBezTo>
                    <a:pt x="0" y="79"/>
                    <a:pt x="0" y="79"/>
                    <a:pt x="0" y="79"/>
                  </a:cubicBezTo>
                  <a:cubicBezTo>
                    <a:pt x="0" y="86"/>
                    <a:pt x="6" y="92"/>
                    <a:pt x="13" y="92"/>
                  </a:cubicBezTo>
                  <a:cubicBezTo>
                    <a:pt x="15" y="92"/>
                    <a:pt x="16" y="92"/>
                    <a:pt x="17" y="91"/>
                  </a:cubicBezTo>
                  <a:cubicBezTo>
                    <a:pt x="21" y="100"/>
                    <a:pt x="30" y="107"/>
                    <a:pt x="41" y="107"/>
                  </a:cubicBezTo>
                  <a:cubicBezTo>
                    <a:pt x="44" y="107"/>
                    <a:pt x="46" y="105"/>
                    <a:pt x="46" y="102"/>
                  </a:cubicBezTo>
                  <a:cubicBezTo>
                    <a:pt x="46" y="99"/>
                    <a:pt x="44" y="97"/>
                    <a:pt x="41" y="97"/>
                  </a:cubicBezTo>
                  <a:cubicBezTo>
                    <a:pt x="32" y="97"/>
                    <a:pt x="26" y="90"/>
                    <a:pt x="26" y="82"/>
                  </a:cubicBezTo>
                  <a:cubicBezTo>
                    <a:pt x="26" y="66"/>
                    <a:pt x="26" y="66"/>
                    <a:pt x="26" y="66"/>
                  </a:cubicBezTo>
                  <a:cubicBezTo>
                    <a:pt x="27" y="36"/>
                    <a:pt x="51" y="12"/>
                    <a:pt x="80" y="12"/>
                  </a:cubicBezTo>
                  <a:cubicBezTo>
                    <a:pt x="110" y="12"/>
                    <a:pt x="134" y="37"/>
                    <a:pt x="134" y="68"/>
                  </a:cubicBezTo>
                  <a:cubicBezTo>
                    <a:pt x="134" y="68"/>
                    <a:pt x="134" y="68"/>
                    <a:pt x="134" y="68"/>
                  </a:cubicBezTo>
                  <a:cubicBezTo>
                    <a:pt x="134" y="79"/>
                    <a:pt x="134" y="79"/>
                    <a:pt x="134" y="79"/>
                  </a:cubicBezTo>
                  <a:cubicBezTo>
                    <a:pt x="134" y="86"/>
                    <a:pt x="140" y="92"/>
                    <a:pt x="147" y="92"/>
                  </a:cubicBezTo>
                  <a:cubicBezTo>
                    <a:pt x="154" y="92"/>
                    <a:pt x="159" y="86"/>
                    <a:pt x="159" y="79"/>
                  </a:cubicBezTo>
                  <a:cubicBezTo>
                    <a:pt x="159" y="64"/>
                    <a:pt x="159" y="64"/>
                    <a:pt x="159" y="64"/>
                  </a:cubicBezTo>
                  <a:cubicBezTo>
                    <a:pt x="159" y="57"/>
                    <a:pt x="154" y="51"/>
                    <a:pt x="14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3"/>
            <p:cNvSpPr>
              <a:spLocks noEditPoints="1"/>
            </p:cNvSpPr>
            <p:nvPr/>
          </p:nvSpPr>
          <p:spPr bwMode="auto">
            <a:xfrm>
              <a:off x="3680" y="2030"/>
              <a:ext cx="320" cy="315"/>
            </a:xfrm>
            <a:custGeom>
              <a:avLst/>
              <a:gdLst>
                <a:gd name="T0" fmla="*/ 117 w 151"/>
                <a:gd name="T1" fmla="*/ 96 h 150"/>
                <a:gd name="T2" fmla="*/ 102 w 151"/>
                <a:gd name="T3" fmla="*/ 96 h 150"/>
                <a:gd name="T4" fmla="*/ 94 w 151"/>
                <a:gd name="T5" fmla="*/ 100 h 150"/>
                <a:gd name="T6" fmla="*/ 84 w 151"/>
                <a:gd name="T7" fmla="*/ 115 h 150"/>
                <a:gd name="T8" fmla="*/ 67 w 151"/>
                <a:gd name="T9" fmla="*/ 115 h 150"/>
                <a:gd name="T10" fmla="*/ 57 w 151"/>
                <a:gd name="T11" fmla="*/ 100 h 150"/>
                <a:gd name="T12" fmla="*/ 49 w 151"/>
                <a:gd name="T13" fmla="*/ 96 h 150"/>
                <a:gd name="T14" fmla="*/ 34 w 151"/>
                <a:gd name="T15" fmla="*/ 96 h 150"/>
                <a:gd name="T16" fmla="*/ 0 w 151"/>
                <a:gd name="T17" fmla="*/ 130 h 150"/>
                <a:gd name="T18" fmla="*/ 0 w 151"/>
                <a:gd name="T19" fmla="*/ 145 h 150"/>
                <a:gd name="T20" fmla="*/ 5 w 151"/>
                <a:gd name="T21" fmla="*/ 150 h 150"/>
                <a:gd name="T22" fmla="*/ 146 w 151"/>
                <a:gd name="T23" fmla="*/ 150 h 150"/>
                <a:gd name="T24" fmla="*/ 151 w 151"/>
                <a:gd name="T25" fmla="*/ 145 h 150"/>
                <a:gd name="T26" fmla="*/ 151 w 151"/>
                <a:gd name="T27" fmla="*/ 130 h 150"/>
                <a:gd name="T28" fmla="*/ 117 w 151"/>
                <a:gd name="T29" fmla="*/ 96 h 150"/>
                <a:gd name="T30" fmla="*/ 76 w 151"/>
                <a:gd name="T31" fmla="*/ 83 h 150"/>
                <a:gd name="T32" fmla="*/ 117 w 151"/>
                <a:gd name="T33" fmla="*/ 42 h 150"/>
                <a:gd name="T34" fmla="*/ 76 w 151"/>
                <a:gd name="T35" fmla="*/ 0 h 150"/>
                <a:gd name="T36" fmla="*/ 34 w 151"/>
                <a:gd name="T37" fmla="*/ 42 h 150"/>
                <a:gd name="T38" fmla="*/ 76 w 151"/>
                <a:gd name="T39" fmla="*/ 8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150">
                  <a:moveTo>
                    <a:pt x="117" y="96"/>
                  </a:moveTo>
                  <a:cubicBezTo>
                    <a:pt x="102" y="96"/>
                    <a:pt x="102" y="96"/>
                    <a:pt x="102" y="96"/>
                  </a:cubicBezTo>
                  <a:cubicBezTo>
                    <a:pt x="99" y="96"/>
                    <a:pt x="96" y="98"/>
                    <a:pt x="94" y="100"/>
                  </a:cubicBezTo>
                  <a:cubicBezTo>
                    <a:pt x="84" y="115"/>
                    <a:pt x="84" y="115"/>
                    <a:pt x="84" y="115"/>
                  </a:cubicBezTo>
                  <a:cubicBezTo>
                    <a:pt x="80" y="121"/>
                    <a:pt x="71" y="121"/>
                    <a:pt x="67" y="115"/>
                  </a:cubicBezTo>
                  <a:cubicBezTo>
                    <a:pt x="57" y="100"/>
                    <a:pt x="57" y="100"/>
                    <a:pt x="57" y="100"/>
                  </a:cubicBezTo>
                  <a:cubicBezTo>
                    <a:pt x="55" y="98"/>
                    <a:pt x="52" y="96"/>
                    <a:pt x="49" y="96"/>
                  </a:cubicBezTo>
                  <a:cubicBezTo>
                    <a:pt x="34" y="96"/>
                    <a:pt x="34" y="96"/>
                    <a:pt x="34" y="96"/>
                  </a:cubicBezTo>
                  <a:cubicBezTo>
                    <a:pt x="16" y="96"/>
                    <a:pt x="0" y="111"/>
                    <a:pt x="0" y="130"/>
                  </a:cubicBezTo>
                  <a:cubicBezTo>
                    <a:pt x="0" y="145"/>
                    <a:pt x="0" y="145"/>
                    <a:pt x="0" y="145"/>
                  </a:cubicBezTo>
                  <a:cubicBezTo>
                    <a:pt x="0" y="148"/>
                    <a:pt x="3" y="150"/>
                    <a:pt x="5" y="150"/>
                  </a:cubicBezTo>
                  <a:cubicBezTo>
                    <a:pt x="146" y="150"/>
                    <a:pt x="146" y="150"/>
                    <a:pt x="146" y="150"/>
                  </a:cubicBezTo>
                  <a:cubicBezTo>
                    <a:pt x="149" y="150"/>
                    <a:pt x="151" y="148"/>
                    <a:pt x="151" y="145"/>
                  </a:cubicBezTo>
                  <a:cubicBezTo>
                    <a:pt x="151" y="130"/>
                    <a:pt x="151" y="130"/>
                    <a:pt x="151" y="130"/>
                  </a:cubicBezTo>
                  <a:cubicBezTo>
                    <a:pt x="151" y="111"/>
                    <a:pt x="136" y="96"/>
                    <a:pt x="117" y="96"/>
                  </a:cubicBezTo>
                  <a:close/>
                  <a:moveTo>
                    <a:pt x="76" y="83"/>
                  </a:moveTo>
                  <a:cubicBezTo>
                    <a:pt x="99" y="83"/>
                    <a:pt x="117" y="65"/>
                    <a:pt x="117" y="42"/>
                  </a:cubicBezTo>
                  <a:cubicBezTo>
                    <a:pt x="117" y="19"/>
                    <a:pt x="99" y="0"/>
                    <a:pt x="76" y="0"/>
                  </a:cubicBezTo>
                  <a:cubicBezTo>
                    <a:pt x="53" y="0"/>
                    <a:pt x="34" y="19"/>
                    <a:pt x="34" y="42"/>
                  </a:cubicBezTo>
                  <a:cubicBezTo>
                    <a:pt x="34" y="65"/>
                    <a:pt x="53" y="83"/>
                    <a:pt x="76"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6"/>
          <p:cNvGrpSpPr>
            <a:grpSpLocks noChangeAspect="1"/>
          </p:cNvGrpSpPr>
          <p:nvPr/>
        </p:nvGrpSpPr>
        <p:grpSpPr bwMode="auto">
          <a:xfrm>
            <a:off x="4712400" y="2402481"/>
            <a:ext cx="305588" cy="276701"/>
            <a:chOff x="3640" y="1977"/>
            <a:chExt cx="402" cy="364"/>
          </a:xfrm>
        </p:grpSpPr>
        <p:sp>
          <p:nvSpPr>
            <p:cNvPr id="35" name="Freeform 17"/>
            <p:cNvSpPr>
              <a:spLocks noEditPoints="1"/>
            </p:cNvSpPr>
            <p:nvPr/>
          </p:nvSpPr>
          <p:spPr bwMode="auto">
            <a:xfrm>
              <a:off x="3640" y="2118"/>
              <a:ext cx="402" cy="223"/>
            </a:xfrm>
            <a:custGeom>
              <a:avLst/>
              <a:gdLst>
                <a:gd name="T0" fmla="*/ 10 w 191"/>
                <a:gd name="T1" fmla="*/ 0 h 106"/>
                <a:gd name="T2" fmla="*/ 0 w 191"/>
                <a:gd name="T3" fmla="*/ 96 h 106"/>
                <a:gd name="T4" fmla="*/ 181 w 191"/>
                <a:gd name="T5" fmla="*/ 106 h 106"/>
                <a:gd name="T6" fmla="*/ 191 w 191"/>
                <a:gd name="T7" fmla="*/ 10 h 106"/>
                <a:gd name="T8" fmla="*/ 54 w 191"/>
                <a:gd name="T9" fmla="*/ 81 h 106"/>
                <a:gd name="T10" fmla="*/ 22 w 191"/>
                <a:gd name="T11" fmla="*/ 78 h 106"/>
                <a:gd name="T12" fmla="*/ 39 w 191"/>
                <a:gd name="T13" fmla="*/ 52 h 106"/>
                <a:gd name="T14" fmla="*/ 44 w 191"/>
                <a:gd name="T15" fmla="*/ 38 h 106"/>
                <a:gd name="T16" fmla="*/ 35 w 191"/>
                <a:gd name="T17" fmla="*/ 41 h 106"/>
                <a:gd name="T18" fmla="*/ 23 w 191"/>
                <a:gd name="T19" fmla="*/ 41 h 106"/>
                <a:gd name="T20" fmla="*/ 53 w 191"/>
                <a:gd name="T21" fmla="*/ 29 h 106"/>
                <a:gd name="T22" fmla="*/ 49 w 191"/>
                <a:gd name="T23" fmla="*/ 60 h 106"/>
                <a:gd name="T24" fmla="*/ 54 w 191"/>
                <a:gd name="T25" fmla="*/ 69 h 106"/>
                <a:gd name="T26" fmla="*/ 54 w 191"/>
                <a:gd name="T27" fmla="*/ 81 h 106"/>
                <a:gd name="T28" fmla="*/ 97 w 191"/>
                <a:gd name="T29" fmla="*/ 75 h 106"/>
                <a:gd name="T30" fmla="*/ 84 w 191"/>
                <a:gd name="T31" fmla="*/ 75 h 106"/>
                <a:gd name="T32" fmla="*/ 66 w 191"/>
                <a:gd name="T33" fmla="*/ 69 h 106"/>
                <a:gd name="T34" fmla="*/ 61 w 191"/>
                <a:gd name="T35" fmla="*/ 59 h 106"/>
                <a:gd name="T36" fmla="*/ 86 w 191"/>
                <a:gd name="T37" fmla="*/ 27 h 106"/>
                <a:gd name="T38" fmla="*/ 88 w 191"/>
                <a:gd name="T39" fmla="*/ 26 h 106"/>
                <a:gd name="T40" fmla="*/ 90 w 191"/>
                <a:gd name="T41" fmla="*/ 25 h 106"/>
                <a:gd name="T42" fmla="*/ 91 w 191"/>
                <a:gd name="T43" fmla="*/ 25 h 106"/>
                <a:gd name="T44" fmla="*/ 94 w 191"/>
                <a:gd name="T45" fmla="*/ 26 h 106"/>
                <a:gd name="T46" fmla="*/ 95 w 191"/>
                <a:gd name="T47" fmla="*/ 27 h 106"/>
                <a:gd name="T48" fmla="*/ 96 w 191"/>
                <a:gd name="T49" fmla="*/ 29 h 106"/>
                <a:gd name="T50" fmla="*/ 97 w 191"/>
                <a:gd name="T51" fmla="*/ 31 h 106"/>
                <a:gd name="T52" fmla="*/ 97 w 191"/>
                <a:gd name="T53" fmla="*/ 57 h 106"/>
                <a:gd name="T54" fmla="*/ 97 w 191"/>
                <a:gd name="T55" fmla="*/ 69 h 106"/>
                <a:gd name="T56" fmla="*/ 121 w 191"/>
                <a:gd name="T57" fmla="*/ 57 h 106"/>
                <a:gd name="T58" fmla="*/ 115 w 191"/>
                <a:gd name="T59" fmla="*/ 51 h 106"/>
                <a:gd name="T60" fmla="*/ 115 w 191"/>
                <a:gd name="T61" fmla="*/ 48 h 106"/>
                <a:gd name="T62" fmla="*/ 117 w 191"/>
                <a:gd name="T63" fmla="*/ 46 h 106"/>
                <a:gd name="T64" fmla="*/ 126 w 191"/>
                <a:gd name="T65" fmla="*/ 47 h 106"/>
                <a:gd name="T66" fmla="*/ 127 w 191"/>
                <a:gd name="T67" fmla="*/ 49 h 106"/>
                <a:gd name="T68" fmla="*/ 126 w 191"/>
                <a:gd name="T69" fmla="*/ 55 h 106"/>
                <a:gd name="T70" fmla="*/ 152 w 191"/>
                <a:gd name="T71" fmla="*/ 77 h 106"/>
                <a:gd name="T72" fmla="*/ 143 w 191"/>
                <a:gd name="T73" fmla="*/ 80 h 106"/>
                <a:gd name="T74" fmla="*/ 154 w 191"/>
                <a:gd name="T75" fmla="*/ 38 h 106"/>
                <a:gd name="T76" fmla="*/ 135 w 191"/>
                <a:gd name="T77" fmla="*/ 31 h 106"/>
                <a:gd name="T78" fmla="*/ 164 w 191"/>
                <a:gd name="T79" fmla="*/ 25 h 106"/>
                <a:gd name="T80" fmla="*/ 169 w 191"/>
                <a:gd name="T81" fmla="*/ 34 h 106"/>
                <a:gd name="T82" fmla="*/ 84 w 191"/>
                <a:gd name="T83" fmla="*/ 50 h 106"/>
                <a:gd name="T84" fmla="*/ 84 w 191"/>
                <a:gd name="T85"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1" h="106">
                  <a:moveTo>
                    <a:pt x="181" y="0"/>
                  </a:moveTo>
                  <a:cubicBezTo>
                    <a:pt x="10" y="0"/>
                    <a:pt x="10" y="0"/>
                    <a:pt x="10" y="0"/>
                  </a:cubicBezTo>
                  <a:cubicBezTo>
                    <a:pt x="4" y="0"/>
                    <a:pt x="0" y="4"/>
                    <a:pt x="0" y="10"/>
                  </a:cubicBezTo>
                  <a:cubicBezTo>
                    <a:pt x="0" y="96"/>
                    <a:pt x="0" y="96"/>
                    <a:pt x="0" y="96"/>
                  </a:cubicBezTo>
                  <a:cubicBezTo>
                    <a:pt x="0" y="101"/>
                    <a:pt x="4" y="106"/>
                    <a:pt x="10" y="106"/>
                  </a:cubicBezTo>
                  <a:cubicBezTo>
                    <a:pt x="181" y="106"/>
                    <a:pt x="181" y="106"/>
                    <a:pt x="181" y="106"/>
                  </a:cubicBezTo>
                  <a:cubicBezTo>
                    <a:pt x="187" y="106"/>
                    <a:pt x="191" y="101"/>
                    <a:pt x="191" y="96"/>
                  </a:cubicBezTo>
                  <a:cubicBezTo>
                    <a:pt x="191" y="10"/>
                    <a:pt x="191" y="10"/>
                    <a:pt x="191" y="10"/>
                  </a:cubicBezTo>
                  <a:cubicBezTo>
                    <a:pt x="191" y="4"/>
                    <a:pt x="187" y="0"/>
                    <a:pt x="181" y="0"/>
                  </a:cubicBezTo>
                  <a:close/>
                  <a:moveTo>
                    <a:pt x="54" y="81"/>
                  </a:moveTo>
                  <a:cubicBezTo>
                    <a:pt x="27" y="81"/>
                    <a:pt x="27" y="81"/>
                    <a:pt x="27" y="81"/>
                  </a:cubicBezTo>
                  <a:cubicBezTo>
                    <a:pt x="25" y="81"/>
                    <a:pt x="23" y="80"/>
                    <a:pt x="22" y="78"/>
                  </a:cubicBezTo>
                  <a:cubicBezTo>
                    <a:pt x="20" y="75"/>
                    <a:pt x="21" y="73"/>
                    <a:pt x="23" y="71"/>
                  </a:cubicBezTo>
                  <a:cubicBezTo>
                    <a:pt x="39" y="52"/>
                    <a:pt x="39" y="52"/>
                    <a:pt x="39" y="52"/>
                  </a:cubicBezTo>
                  <a:cubicBezTo>
                    <a:pt x="42" y="49"/>
                    <a:pt x="45" y="46"/>
                    <a:pt x="45" y="43"/>
                  </a:cubicBezTo>
                  <a:cubicBezTo>
                    <a:pt x="45" y="41"/>
                    <a:pt x="44" y="39"/>
                    <a:pt x="44" y="38"/>
                  </a:cubicBezTo>
                  <a:cubicBezTo>
                    <a:pt x="43" y="37"/>
                    <a:pt x="42" y="37"/>
                    <a:pt x="41" y="37"/>
                  </a:cubicBezTo>
                  <a:cubicBezTo>
                    <a:pt x="39" y="37"/>
                    <a:pt x="35" y="38"/>
                    <a:pt x="35" y="41"/>
                  </a:cubicBezTo>
                  <a:cubicBezTo>
                    <a:pt x="35" y="45"/>
                    <a:pt x="33" y="48"/>
                    <a:pt x="29" y="48"/>
                  </a:cubicBezTo>
                  <a:cubicBezTo>
                    <a:pt x="26" y="48"/>
                    <a:pt x="23" y="45"/>
                    <a:pt x="23" y="41"/>
                  </a:cubicBezTo>
                  <a:cubicBezTo>
                    <a:pt x="23" y="31"/>
                    <a:pt x="32" y="24"/>
                    <a:pt x="41" y="24"/>
                  </a:cubicBezTo>
                  <a:cubicBezTo>
                    <a:pt x="45" y="24"/>
                    <a:pt x="50" y="26"/>
                    <a:pt x="53" y="29"/>
                  </a:cubicBezTo>
                  <a:cubicBezTo>
                    <a:pt x="55" y="32"/>
                    <a:pt x="58" y="36"/>
                    <a:pt x="58" y="43"/>
                  </a:cubicBezTo>
                  <a:cubicBezTo>
                    <a:pt x="58" y="50"/>
                    <a:pt x="52" y="56"/>
                    <a:pt x="49" y="60"/>
                  </a:cubicBezTo>
                  <a:cubicBezTo>
                    <a:pt x="41" y="69"/>
                    <a:pt x="41" y="69"/>
                    <a:pt x="41" y="69"/>
                  </a:cubicBezTo>
                  <a:cubicBezTo>
                    <a:pt x="54" y="69"/>
                    <a:pt x="54" y="69"/>
                    <a:pt x="54" y="69"/>
                  </a:cubicBezTo>
                  <a:cubicBezTo>
                    <a:pt x="57" y="69"/>
                    <a:pt x="60" y="71"/>
                    <a:pt x="60" y="75"/>
                  </a:cubicBezTo>
                  <a:cubicBezTo>
                    <a:pt x="60" y="78"/>
                    <a:pt x="57" y="81"/>
                    <a:pt x="54" y="81"/>
                  </a:cubicBezTo>
                  <a:close/>
                  <a:moveTo>
                    <a:pt x="97" y="69"/>
                  </a:moveTo>
                  <a:cubicBezTo>
                    <a:pt x="97" y="75"/>
                    <a:pt x="97" y="75"/>
                    <a:pt x="97" y="75"/>
                  </a:cubicBezTo>
                  <a:cubicBezTo>
                    <a:pt x="97" y="78"/>
                    <a:pt x="94" y="81"/>
                    <a:pt x="90" y="81"/>
                  </a:cubicBezTo>
                  <a:cubicBezTo>
                    <a:pt x="87" y="81"/>
                    <a:pt x="84" y="78"/>
                    <a:pt x="84" y="75"/>
                  </a:cubicBezTo>
                  <a:cubicBezTo>
                    <a:pt x="84" y="69"/>
                    <a:pt x="84" y="69"/>
                    <a:pt x="84" y="69"/>
                  </a:cubicBezTo>
                  <a:cubicBezTo>
                    <a:pt x="66" y="69"/>
                    <a:pt x="66" y="69"/>
                    <a:pt x="66" y="69"/>
                  </a:cubicBezTo>
                  <a:cubicBezTo>
                    <a:pt x="63" y="69"/>
                    <a:pt x="61" y="68"/>
                    <a:pt x="60" y="66"/>
                  </a:cubicBezTo>
                  <a:cubicBezTo>
                    <a:pt x="59" y="63"/>
                    <a:pt x="59" y="61"/>
                    <a:pt x="61" y="59"/>
                  </a:cubicBezTo>
                  <a:cubicBezTo>
                    <a:pt x="85" y="28"/>
                    <a:pt x="85" y="28"/>
                    <a:pt x="85" y="28"/>
                  </a:cubicBezTo>
                  <a:cubicBezTo>
                    <a:pt x="86" y="28"/>
                    <a:pt x="86" y="28"/>
                    <a:pt x="86" y="27"/>
                  </a:cubicBezTo>
                  <a:cubicBezTo>
                    <a:pt x="86" y="27"/>
                    <a:pt x="86" y="27"/>
                    <a:pt x="87" y="27"/>
                  </a:cubicBezTo>
                  <a:cubicBezTo>
                    <a:pt x="87" y="26"/>
                    <a:pt x="87" y="26"/>
                    <a:pt x="88" y="26"/>
                  </a:cubicBezTo>
                  <a:cubicBezTo>
                    <a:pt x="88" y="26"/>
                    <a:pt x="88" y="26"/>
                    <a:pt x="89" y="26"/>
                  </a:cubicBezTo>
                  <a:cubicBezTo>
                    <a:pt x="89" y="26"/>
                    <a:pt x="90" y="25"/>
                    <a:pt x="90" y="25"/>
                  </a:cubicBezTo>
                  <a:cubicBezTo>
                    <a:pt x="90" y="25"/>
                    <a:pt x="90" y="25"/>
                    <a:pt x="90" y="25"/>
                  </a:cubicBezTo>
                  <a:cubicBezTo>
                    <a:pt x="91" y="25"/>
                    <a:pt x="91" y="25"/>
                    <a:pt x="91" y="25"/>
                  </a:cubicBezTo>
                  <a:cubicBezTo>
                    <a:pt x="92" y="26"/>
                    <a:pt x="92" y="26"/>
                    <a:pt x="92" y="26"/>
                  </a:cubicBezTo>
                  <a:cubicBezTo>
                    <a:pt x="93" y="26"/>
                    <a:pt x="93" y="26"/>
                    <a:pt x="94" y="26"/>
                  </a:cubicBezTo>
                  <a:cubicBezTo>
                    <a:pt x="94" y="26"/>
                    <a:pt x="94" y="26"/>
                    <a:pt x="94" y="27"/>
                  </a:cubicBezTo>
                  <a:cubicBezTo>
                    <a:pt x="94" y="27"/>
                    <a:pt x="94" y="27"/>
                    <a:pt x="95" y="27"/>
                  </a:cubicBezTo>
                  <a:cubicBezTo>
                    <a:pt x="95" y="27"/>
                    <a:pt x="95" y="28"/>
                    <a:pt x="95" y="28"/>
                  </a:cubicBezTo>
                  <a:cubicBezTo>
                    <a:pt x="96" y="28"/>
                    <a:pt x="96" y="29"/>
                    <a:pt x="96" y="29"/>
                  </a:cubicBezTo>
                  <a:cubicBezTo>
                    <a:pt x="96" y="29"/>
                    <a:pt x="96" y="30"/>
                    <a:pt x="96" y="30"/>
                  </a:cubicBezTo>
                  <a:cubicBezTo>
                    <a:pt x="97" y="30"/>
                    <a:pt x="97" y="31"/>
                    <a:pt x="97" y="31"/>
                  </a:cubicBezTo>
                  <a:cubicBezTo>
                    <a:pt x="97" y="31"/>
                    <a:pt x="97" y="31"/>
                    <a:pt x="97" y="32"/>
                  </a:cubicBezTo>
                  <a:cubicBezTo>
                    <a:pt x="97" y="57"/>
                    <a:pt x="97" y="57"/>
                    <a:pt x="97" y="57"/>
                  </a:cubicBezTo>
                  <a:cubicBezTo>
                    <a:pt x="99" y="58"/>
                    <a:pt x="100" y="60"/>
                    <a:pt x="100" y="63"/>
                  </a:cubicBezTo>
                  <a:cubicBezTo>
                    <a:pt x="100" y="65"/>
                    <a:pt x="99" y="68"/>
                    <a:pt x="97" y="69"/>
                  </a:cubicBezTo>
                  <a:close/>
                  <a:moveTo>
                    <a:pt x="126" y="55"/>
                  </a:moveTo>
                  <a:cubicBezTo>
                    <a:pt x="124" y="56"/>
                    <a:pt x="123" y="57"/>
                    <a:pt x="121" y="57"/>
                  </a:cubicBezTo>
                  <a:cubicBezTo>
                    <a:pt x="119" y="57"/>
                    <a:pt x="118" y="56"/>
                    <a:pt x="117" y="55"/>
                  </a:cubicBezTo>
                  <a:cubicBezTo>
                    <a:pt x="116" y="54"/>
                    <a:pt x="115" y="52"/>
                    <a:pt x="115" y="51"/>
                  </a:cubicBezTo>
                  <a:cubicBezTo>
                    <a:pt x="115" y="50"/>
                    <a:pt x="115" y="50"/>
                    <a:pt x="115" y="49"/>
                  </a:cubicBezTo>
                  <a:cubicBezTo>
                    <a:pt x="115" y="49"/>
                    <a:pt x="115" y="49"/>
                    <a:pt x="115" y="48"/>
                  </a:cubicBezTo>
                  <a:cubicBezTo>
                    <a:pt x="115" y="48"/>
                    <a:pt x="116" y="47"/>
                    <a:pt x="116" y="47"/>
                  </a:cubicBezTo>
                  <a:cubicBezTo>
                    <a:pt x="116" y="47"/>
                    <a:pt x="116" y="46"/>
                    <a:pt x="117" y="46"/>
                  </a:cubicBezTo>
                  <a:cubicBezTo>
                    <a:pt x="119" y="44"/>
                    <a:pt x="123" y="44"/>
                    <a:pt x="126" y="46"/>
                  </a:cubicBezTo>
                  <a:cubicBezTo>
                    <a:pt x="126" y="46"/>
                    <a:pt x="126" y="47"/>
                    <a:pt x="126" y="47"/>
                  </a:cubicBezTo>
                  <a:cubicBezTo>
                    <a:pt x="127" y="47"/>
                    <a:pt x="127" y="48"/>
                    <a:pt x="127" y="48"/>
                  </a:cubicBezTo>
                  <a:cubicBezTo>
                    <a:pt x="127" y="49"/>
                    <a:pt x="127" y="49"/>
                    <a:pt x="127" y="49"/>
                  </a:cubicBezTo>
                  <a:cubicBezTo>
                    <a:pt x="127" y="50"/>
                    <a:pt x="127" y="50"/>
                    <a:pt x="127" y="51"/>
                  </a:cubicBezTo>
                  <a:cubicBezTo>
                    <a:pt x="127" y="52"/>
                    <a:pt x="127" y="54"/>
                    <a:pt x="126" y="55"/>
                  </a:cubicBezTo>
                  <a:close/>
                  <a:moveTo>
                    <a:pt x="169" y="34"/>
                  </a:moveTo>
                  <a:cubicBezTo>
                    <a:pt x="152" y="77"/>
                    <a:pt x="152" y="77"/>
                    <a:pt x="152" y="77"/>
                  </a:cubicBezTo>
                  <a:cubicBezTo>
                    <a:pt x="151" y="79"/>
                    <a:pt x="148" y="81"/>
                    <a:pt x="146" y="81"/>
                  </a:cubicBezTo>
                  <a:cubicBezTo>
                    <a:pt x="145" y="81"/>
                    <a:pt x="144" y="81"/>
                    <a:pt x="143" y="80"/>
                  </a:cubicBezTo>
                  <a:cubicBezTo>
                    <a:pt x="140" y="79"/>
                    <a:pt x="139" y="75"/>
                    <a:pt x="140" y="72"/>
                  </a:cubicBezTo>
                  <a:cubicBezTo>
                    <a:pt x="154" y="38"/>
                    <a:pt x="154" y="38"/>
                    <a:pt x="154" y="38"/>
                  </a:cubicBezTo>
                  <a:cubicBezTo>
                    <a:pt x="141" y="38"/>
                    <a:pt x="141" y="38"/>
                    <a:pt x="141" y="38"/>
                  </a:cubicBezTo>
                  <a:cubicBezTo>
                    <a:pt x="138" y="38"/>
                    <a:pt x="135" y="35"/>
                    <a:pt x="135" y="31"/>
                  </a:cubicBezTo>
                  <a:cubicBezTo>
                    <a:pt x="135" y="28"/>
                    <a:pt x="138" y="25"/>
                    <a:pt x="141" y="25"/>
                  </a:cubicBezTo>
                  <a:cubicBezTo>
                    <a:pt x="164" y="25"/>
                    <a:pt x="164" y="25"/>
                    <a:pt x="164" y="25"/>
                  </a:cubicBezTo>
                  <a:cubicBezTo>
                    <a:pt x="166" y="25"/>
                    <a:pt x="168" y="26"/>
                    <a:pt x="169" y="28"/>
                  </a:cubicBezTo>
                  <a:cubicBezTo>
                    <a:pt x="170" y="30"/>
                    <a:pt x="170" y="32"/>
                    <a:pt x="169" y="34"/>
                  </a:cubicBezTo>
                  <a:close/>
                  <a:moveTo>
                    <a:pt x="84" y="57"/>
                  </a:moveTo>
                  <a:cubicBezTo>
                    <a:pt x="84" y="50"/>
                    <a:pt x="84" y="50"/>
                    <a:pt x="84" y="50"/>
                  </a:cubicBezTo>
                  <a:cubicBezTo>
                    <a:pt x="79" y="57"/>
                    <a:pt x="79" y="57"/>
                    <a:pt x="79" y="57"/>
                  </a:cubicBezTo>
                  <a:lnTo>
                    <a:pt x="8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p:nvSpPr>
          <p:spPr bwMode="auto">
            <a:xfrm>
              <a:off x="3707" y="1977"/>
              <a:ext cx="264" cy="120"/>
            </a:xfrm>
            <a:custGeom>
              <a:avLst/>
              <a:gdLst>
                <a:gd name="T0" fmla="*/ 41 w 125"/>
                <a:gd name="T1" fmla="*/ 25 h 57"/>
                <a:gd name="T2" fmla="*/ 32 w 125"/>
                <a:gd name="T3" fmla="*/ 23 h 57"/>
                <a:gd name="T4" fmla="*/ 3 w 125"/>
                <a:gd name="T5" fmla="*/ 46 h 57"/>
                <a:gd name="T6" fmla="*/ 2 w 125"/>
                <a:gd name="T7" fmla="*/ 54 h 57"/>
                <a:gd name="T8" fmla="*/ 7 w 125"/>
                <a:gd name="T9" fmla="*/ 57 h 57"/>
                <a:gd name="T10" fmla="*/ 11 w 125"/>
                <a:gd name="T11" fmla="*/ 55 h 57"/>
                <a:gd name="T12" fmla="*/ 40 w 125"/>
                <a:gd name="T13" fmla="*/ 33 h 57"/>
                <a:gd name="T14" fmla="*/ 41 w 125"/>
                <a:gd name="T15" fmla="*/ 25 h 57"/>
                <a:gd name="T16" fmla="*/ 41 w 125"/>
                <a:gd name="T17" fmla="*/ 25 h 57"/>
                <a:gd name="T18" fmla="*/ 63 w 125"/>
                <a:gd name="T19" fmla="*/ 0 h 57"/>
                <a:gd name="T20" fmla="*/ 47 w 125"/>
                <a:gd name="T21" fmla="*/ 16 h 57"/>
                <a:gd name="T22" fmla="*/ 63 w 125"/>
                <a:gd name="T23" fmla="*/ 33 h 57"/>
                <a:gd name="T24" fmla="*/ 80 w 125"/>
                <a:gd name="T25" fmla="*/ 16 h 57"/>
                <a:gd name="T26" fmla="*/ 63 w 125"/>
                <a:gd name="T27" fmla="*/ 0 h 57"/>
                <a:gd name="T28" fmla="*/ 122 w 125"/>
                <a:gd name="T29" fmla="*/ 44 h 57"/>
                <a:gd name="T30" fmla="*/ 95 w 125"/>
                <a:gd name="T31" fmla="*/ 23 h 57"/>
                <a:gd name="T32" fmla="*/ 85 w 125"/>
                <a:gd name="T33" fmla="*/ 25 h 57"/>
                <a:gd name="T34" fmla="*/ 85 w 125"/>
                <a:gd name="T35" fmla="*/ 25 h 57"/>
                <a:gd name="T36" fmla="*/ 87 w 125"/>
                <a:gd name="T37" fmla="*/ 33 h 57"/>
                <a:gd name="T38" fmla="*/ 114 w 125"/>
                <a:gd name="T39" fmla="*/ 54 h 57"/>
                <a:gd name="T40" fmla="*/ 118 w 125"/>
                <a:gd name="T41" fmla="*/ 55 h 57"/>
                <a:gd name="T42" fmla="*/ 123 w 125"/>
                <a:gd name="T43" fmla="*/ 53 h 57"/>
                <a:gd name="T44" fmla="*/ 122 w 125"/>
                <a:gd name="T45"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57">
                  <a:moveTo>
                    <a:pt x="41" y="25"/>
                  </a:moveTo>
                  <a:cubicBezTo>
                    <a:pt x="40" y="22"/>
                    <a:pt x="35" y="21"/>
                    <a:pt x="32" y="23"/>
                  </a:cubicBezTo>
                  <a:cubicBezTo>
                    <a:pt x="3" y="46"/>
                    <a:pt x="3" y="46"/>
                    <a:pt x="3" y="46"/>
                  </a:cubicBezTo>
                  <a:cubicBezTo>
                    <a:pt x="0" y="48"/>
                    <a:pt x="0" y="52"/>
                    <a:pt x="2" y="54"/>
                  </a:cubicBezTo>
                  <a:cubicBezTo>
                    <a:pt x="3" y="56"/>
                    <a:pt x="5" y="57"/>
                    <a:pt x="7" y="57"/>
                  </a:cubicBezTo>
                  <a:cubicBezTo>
                    <a:pt x="8" y="57"/>
                    <a:pt x="10" y="56"/>
                    <a:pt x="11" y="55"/>
                  </a:cubicBezTo>
                  <a:cubicBezTo>
                    <a:pt x="40" y="33"/>
                    <a:pt x="40" y="33"/>
                    <a:pt x="40" y="33"/>
                  </a:cubicBezTo>
                  <a:cubicBezTo>
                    <a:pt x="42" y="31"/>
                    <a:pt x="42" y="28"/>
                    <a:pt x="41" y="25"/>
                  </a:cubicBezTo>
                  <a:cubicBezTo>
                    <a:pt x="41" y="25"/>
                    <a:pt x="41" y="25"/>
                    <a:pt x="41" y="25"/>
                  </a:cubicBezTo>
                  <a:close/>
                  <a:moveTo>
                    <a:pt x="63" y="0"/>
                  </a:moveTo>
                  <a:cubicBezTo>
                    <a:pt x="54" y="0"/>
                    <a:pt x="47" y="7"/>
                    <a:pt x="47" y="16"/>
                  </a:cubicBezTo>
                  <a:cubicBezTo>
                    <a:pt x="47" y="25"/>
                    <a:pt x="54" y="33"/>
                    <a:pt x="63" y="33"/>
                  </a:cubicBezTo>
                  <a:cubicBezTo>
                    <a:pt x="72" y="33"/>
                    <a:pt x="80" y="25"/>
                    <a:pt x="80" y="16"/>
                  </a:cubicBezTo>
                  <a:cubicBezTo>
                    <a:pt x="80" y="7"/>
                    <a:pt x="72" y="0"/>
                    <a:pt x="63" y="0"/>
                  </a:cubicBezTo>
                  <a:close/>
                  <a:moveTo>
                    <a:pt x="122" y="44"/>
                  </a:moveTo>
                  <a:cubicBezTo>
                    <a:pt x="95" y="23"/>
                    <a:pt x="95" y="23"/>
                    <a:pt x="95" y="23"/>
                  </a:cubicBezTo>
                  <a:cubicBezTo>
                    <a:pt x="92" y="21"/>
                    <a:pt x="87" y="22"/>
                    <a:pt x="85" y="25"/>
                  </a:cubicBezTo>
                  <a:cubicBezTo>
                    <a:pt x="85" y="25"/>
                    <a:pt x="85" y="25"/>
                    <a:pt x="85" y="25"/>
                  </a:cubicBezTo>
                  <a:cubicBezTo>
                    <a:pt x="84" y="28"/>
                    <a:pt x="85" y="31"/>
                    <a:pt x="87" y="33"/>
                  </a:cubicBezTo>
                  <a:cubicBezTo>
                    <a:pt x="114" y="54"/>
                    <a:pt x="114" y="54"/>
                    <a:pt x="114" y="54"/>
                  </a:cubicBezTo>
                  <a:cubicBezTo>
                    <a:pt x="115" y="55"/>
                    <a:pt x="116" y="55"/>
                    <a:pt x="118" y="55"/>
                  </a:cubicBezTo>
                  <a:cubicBezTo>
                    <a:pt x="120" y="55"/>
                    <a:pt x="121" y="54"/>
                    <a:pt x="123" y="53"/>
                  </a:cubicBezTo>
                  <a:cubicBezTo>
                    <a:pt x="125" y="50"/>
                    <a:pt x="124" y="46"/>
                    <a:pt x="122"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
          <p:cNvGrpSpPr>
            <a:grpSpLocks noChangeAspect="1"/>
          </p:cNvGrpSpPr>
          <p:nvPr/>
        </p:nvGrpSpPr>
        <p:grpSpPr bwMode="auto">
          <a:xfrm>
            <a:off x="7183671" y="3861701"/>
            <a:ext cx="325802" cy="252884"/>
            <a:chOff x="3631" y="1998"/>
            <a:chExt cx="420" cy="326"/>
          </a:xfrm>
        </p:grpSpPr>
        <p:sp>
          <p:nvSpPr>
            <p:cNvPr id="38" name="Freeform 22"/>
            <p:cNvSpPr>
              <a:spLocks noEditPoints="1"/>
            </p:cNvSpPr>
            <p:nvPr/>
          </p:nvSpPr>
          <p:spPr bwMode="auto">
            <a:xfrm>
              <a:off x="3696" y="2078"/>
              <a:ext cx="290" cy="246"/>
            </a:xfrm>
            <a:custGeom>
              <a:avLst/>
              <a:gdLst>
                <a:gd name="T0" fmla="*/ 129 w 138"/>
                <a:gd name="T1" fmla="*/ 51 h 116"/>
                <a:gd name="T2" fmla="*/ 118 w 138"/>
                <a:gd name="T3" fmla="*/ 37 h 116"/>
                <a:gd name="T4" fmla="*/ 112 w 138"/>
                <a:gd name="T5" fmla="*/ 10 h 116"/>
                <a:gd name="T6" fmla="*/ 108 w 138"/>
                <a:gd name="T7" fmla="*/ 5 h 116"/>
                <a:gd name="T8" fmla="*/ 95 w 138"/>
                <a:gd name="T9" fmla="*/ 1 h 116"/>
                <a:gd name="T10" fmla="*/ 88 w 138"/>
                <a:gd name="T11" fmla="*/ 5 h 116"/>
                <a:gd name="T12" fmla="*/ 69 w 138"/>
                <a:gd name="T13" fmla="*/ 23 h 116"/>
                <a:gd name="T14" fmla="*/ 49 w 138"/>
                <a:gd name="T15" fmla="*/ 5 h 116"/>
                <a:gd name="T16" fmla="*/ 43 w 138"/>
                <a:gd name="T17" fmla="*/ 1 h 116"/>
                <a:gd name="T18" fmla="*/ 30 w 138"/>
                <a:gd name="T19" fmla="*/ 5 h 116"/>
                <a:gd name="T20" fmla="*/ 26 w 138"/>
                <a:gd name="T21" fmla="*/ 10 h 116"/>
                <a:gd name="T22" fmla="*/ 20 w 138"/>
                <a:gd name="T23" fmla="*/ 37 h 116"/>
                <a:gd name="T24" fmla="*/ 9 w 138"/>
                <a:gd name="T25" fmla="*/ 51 h 116"/>
                <a:gd name="T26" fmla="*/ 0 w 138"/>
                <a:gd name="T27" fmla="*/ 73 h 116"/>
                <a:gd name="T28" fmla="*/ 0 w 138"/>
                <a:gd name="T29" fmla="*/ 102 h 116"/>
                <a:gd name="T30" fmla="*/ 15 w 138"/>
                <a:gd name="T31" fmla="*/ 116 h 116"/>
                <a:gd name="T32" fmla="*/ 123 w 138"/>
                <a:gd name="T33" fmla="*/ 116 h 116"/>
                <a:gd name="T34" fmla="*/ 138 w 138"/>
                <a:gd name="T35" fmla="*/ 102 h 116"/>
                <a:gd name="T36" fmla="*/ 138 w 138"/>
                <a:gd name="T37" fmla="*/ 74 h 116"/>
                <a:gd name="T38" fmla="*/ 129 w 138"/>
                <a:gd name="T39" fmla="*/ 51 h 116"/>
                <a:gd name="T40" fmla="*/ 69 w 138"/>
                <a:gd name="T41" fmla="*/ 91 h 116"/>
                <a:gd name="T42" fmla="*/ 44 w 138"/>
                <a:gd name="T43" fmla="*/ 66 h 116"/>
                <a:gd name="T44" fmla="*/ 69 w 138"/>
                <a:gd name="T45" fmla="*/ 41 h 116"/>
                <a:gd name="T46" fmla="*/ 94 w 138"/>
                <a:gd name="T47" fmla="*/ 66 h 116"/>
                <a:gd name="T48" fmla="*/ 69 w 138"/>
                <a:gd name="T49"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16">
                  <a:moveTo>
                    <a:pt x="129" y="51"/>
                  </a:moveTo>
                  <a:cubicBezTo>
                    <a:pt x="118" y="37"/>
                    <a:pt x="118" y="37"/>
                    <a:pt x="118" y="37"/>
                  </a:cubicBezTo>
                  <a:cubicBezTo>
                    <a:pt x="110" y="28"/>
                    <a:pt x="111" y="21"/>
                    <a:pt x="112" y="10"/>
                  </a:cubicBezTo>
                  <a:cubicBezTo>
                    <a:pt x="112" y="8"/>
                    <a:pt x="110" y="6"/>
                    <a:pt x="108" y="5"/>
                  </a:cubicBezTo>
                  <a:cubicBezTo>
                    <a:pt x="95" y="1"/>
                    <a:pt x="95" y="1"/>
                    <a:pt x="95" y="1"/>
                  </a:cubicBezTo>
                  <a:cubicBezTo>
                    <a:pt x="92" y="0"/>
                    <a:pt x="89" y="2"/>
                    <a:pt x="88" y="5"/>
                  </a:cubicBezTo>
                  <a:cubicBezTo>
                    <a:pt x="86" y="14"/>
                    <a:pt x="78" y="23"/>
                    <a:pt x="69" y="23"/>
                  </a:cubicBezTo>
                  <a:cubicBezTo>
                    <a:pt x="59" y="23"/>
                    <a:pt x="51" y="15"/>
                    <a:pt x="49" y="5"/>
                  </a:cubicBezTo>
                  <a:cubicBezTo>
                    <a:pt x="49" y="2"/>
                    <a:pt x="46" y="1"/>
                    <a:pt x="43" y="1"/>
                  </a:cubicBezTo>
                  <a:cubicBezTo>
                    <a:pt x="30" y="5"/>
                    <a:pt x="30" y="5"/>
                    <a:pt x="30" y="5"/>
                  </a:cubicBezTo>
                  <a:cubicBezTo>
                    <a:pt x="27" y="6"/>
                    <a:pt x="26" y="8"/>
                    <a:pt x="26" y="10"/>
                  </a:cubicBezTo>
                  <a:cubicBezTo>
                    <a:pt x="26" y="21"/>
                    <a:pt x="27" y="29"/>
                    <a:pt x="20" y="37"/>
                  </a:cubicBezTo>
                  <a:cubicBezTo>
                    <a:pt x="9" y="51"/>
                    <a:pt x="9" y="51"/>
                    <a:pt x="9" y="51"/>
                  </a:cubicBezTo>
                  <a:cubicBezTo>
                    <a:pt x="3" y="57"/>
                    <a:pt x="0" y="65"/>
                    <a:pt x="0" y="73"/>
                  </a:cubicBezTo>
                  <a:cubicBezTo>
                    <a:pt x="0" y="102"/>
                    <a:pt x="0" y="102"/>
                    <a:pt x="0" y="102"/>
                  </a:cubicBezTo>
                  <a:cubicBezTo>
                    <a:pt x="0" y="110"/>
                    <a:pt x="7" y="116"/>
                    <a:pt x="15" y="116"/>
                  </a:cubicBezTo>
                  <a:cubicBezTo>
                    <a:pt x="123" y="116"/>
                    <a:pt x="123" y="116"/>
                    <a:pt x="123" y="116"/>
                  </a:cubicBezTo>
                  <a:cubicBezTo>
                    <a:pt x="131" y="116"/>
                    <a:pt x="138" y="110"/>
                    <a:pt x="138" y="102"/>
                  </a:cubicBezTo>
                  <a:cubicBezTo>
                    <a:pt x="138" y="74"/>
                    <a:pt x="138" y="74"/>
                    <a:pt x="138" y="74"/>
                  </a:cubicBezTo>
                  <a:cubicBezTo>
                    <a:pt x="138" y="65"/>
                    <a:pt x="135" y="57"/>
                    <a:pt x="129" y="51"/>
                  </a:cubicBezTo>
                  <a:close/>
                  <a:moveTo>
                    <a:pt x="69" y="91"/>
                  </a:moveTo>
                  <a:cubicBezTo>
                    <a:pt x="55" y="91"/>
                    <a:pt x="44" y="80"/>
                    <a:pt x="44" y="66"/>
                  </a:cubicBezTo>
                  <a:cubicBezTo>
                    <a:pt x="44" y="52"/>
                    <a:pt x="55" y="41"/>
                    <a:pt x="69" y="41"/>
                  </a:cubicBezTo>
                  <a:cubicBezTo>
                    <a:pt x="83" y="41"/>
                    <a:pt x="94" y="52"/>
                    <a:pt x="94" y="66"/>
                  </a:cubicBezTo>
                  <a:cubicBezTo>
                    <a:pt x="94" y="80"/>
                    <a:pt x="83" y="91"/>
                    <a:pt x="69"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p:cNvSpPr>
              <a:spLocks/>
            </p:cNvSpPr>
            <p:nvPr/>
          </p:nvSpPr>
          <p:spPr bwMode="auto">
            <a:xfrm>
              <a:off x="3631" y="1998"/>
              <a:ext cx="420" cy="150"/>
            </a:xfrm>
            <a:custGeom>
              <a:avLst/>
              <a:gdLst>
                <a:gd name="T0" fmla="*/ 189 w 200"/>
                <a:gd name="T1" fmla="*/ 26 h 71"/>
                <a:gd name="T2" fmla="*/ 100 w 200"/>
                <a:gd name="T3" fmla="*/ 0 h 71"/>
                <a:gd name="T4" fmla="*/ 11 w 200"/>
                <a:gd name="T5" fmla="*/ 26 h 71"/>
                <a:gd name="T6" fmla="*/ 6 w 200"/>
                <a:gd name="T7" fmla="*/ 60 h 71"/>
                <a:gd name="T8" fmla="*/ 24 w 200"/>
                <a:gd name="T9" fmla="*/ 68 h 71"/>
                <a:gd name="T10" fmla="*/ 38 w 200"/>
                <a:gd name="T11" fmla="*/ 62 h 71"/>
                <a:gd name="T12" fmla="*/ 44 w 200"/>
                <a:gd name="T13" fmla="*/ 51 h 71"/>
                <a:gd name="T14" fmla="*/ 58 w 200"/>
                <a:gd name="T15" fmla="*/ 29 h 71"/>
                <a:gd name="T16" fmla="*/ 100 w 200"/>
                <a:gd name="T17" fmla="*/ 25 h 71"/>
                <a:gd name="T18" fmla="*/ 141 w 200"/>
                <a:gd name="T19" fmla="*/ 29 h 71"/>
                <a:gd name="T20" fmla="*/ 155 w 200"/>
                <a:gd name="T21" fmla="*/ 51 h 71"/>
                <a:gd name="T22" fmla="*/ 161 w 200"/>
                <a:gd name="T23" fmla="*/ 62 h 71"/>
                <a:gd name="T24" fmla="*/ 176 w 200"/>
                <a:gd name="T25" fmla="*/ 68 h 71"/>
                <a:gd name="T26" fmla="*/ 194 w 200"/>
                <a:gd name="T27" fmla="*/ 60 h 71"/>
                <a:gd name="T28" fmla="*/ 189 w 200"/>
                <a:gd name="T29"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71">
                  <a:moveTo>
                    <a:pt x="189" y="26"/>
                  </a:moveTo>
                  <a:cubicBezTo>
                    <a:pt x="171" y="11"/>
                    <a:pt x="136" y="0"/>
                    <a:pt x="100" y="0"/>
                  </a:cubicBezTo>
                  <a:cubicBezTo>
                    <a:pt x="64" y="0"/>
                    <a:pt x="29" y="11"/>
                    <a:pt x="11" y="26"/>
                  </a:cubicBezTo>
                  <a:cubicBezTo>
                    <a:pt x="4" y="31"/>
                    <a:pt x="0" y="48"/>
                    <a:pt x="6" y="60"/>
                  </a:cubicBezTo>
                  <a:cubicBezTo>
                    <a:pt x="10" y="68"/>
                    <a:pt x="15" y="71"/>
                    <a:pt x="24" y="68"/>
                  </a:cubicBezTo>
                  <a:cubicBezTo>
                    <a:pt x="38" y="62"/>
                    <a:pt x="38" y="62"/>
                    <a:pt x="38" y="62"/>
                  </a:cubicBezTo>
                  <a:cubicBezTo>
                    <a:pt x="44" y="61"/>
                    <a:pt x="46" y="57"/>
                    <a:pt x="44" y="51"/>
                  </a:cubicBezTo>
                  <a:cubicBezTo>
                    <a:pt x="42" y="36"/>
                    <a:pt x="46" y="32"/>
                    <a:pt x="58" y="29"/>
                  </a:cubicBezTo>
                  <a:cubicBezTo>
                    <a:pt x="70" y="26"/>
                    <a:pt x="87" y="25"/>
                    <a:pt x="100" y="25"/>
                  </a:cubicBezTo>
                  <a:cubicBezTo>
                    <a:pt x="113" y="25"/>
                    <a:pt x="129" y="26"/>
                    <a:pt x="141" y="29"/>
                  </a:cubicBezTo>
                  <a:cubicBezTo>
                    <a:pt x="154" y="32"/>
                    <a:pt x="158" y="36"/>
                    <a:pt x="155" y="51"/>
                  </a:cubicBezTo>
                  <a:cubicBezTo>
                    <a:pt x="154" y="57"/>
                    <a:pt x="156" y="61"/>
                    <a:pt x="161" y="62"/>
                  </a:cubicBezTo>
                  <a:cubicBezTo>
                    <a:pt x="176" y="68"/>
                    <a:pt x="176" y="68"/>
                    <a:pt x="176" y="68"/>
                  </a:cubicBezTo>
                  <a:cubicBezTo>
                    <a:pt x="185" y="71"/>
                    <a:pt x="190" y="68"/>
                    <a:pt x="194" y="60"/>
                  </a:cubicBezTo>
                  <a:cubicBezTo>
                    <a:pt x="200" y="48"/>
                    <a:pt x="196" y="31"/>
                    <a:pt x="18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26"/>
          <p:cNvGrpSpPr>
            <a:grpSpLocks noChangeAspect="1"/>
          </p:cNvGrpSpPr>
          <p:nvPr/>
        </p:nvGrpSpPr>
        <p:grpSpPr bwMode="auto">
          <a:xfrm>
            <a:off x="7272561" y="2349505"/>
            <a:ext cx="316063" cy="314543"/>
            <a:chOff x="3631" y="1952"/>
            <a:chExt cx="416" cy="414"/>
          </a:xfrm>
        </p:grpSpPr>
        <p:sp>
          <p:nvSpPr>
            <p:cNvPr id="41" name="Freeform 27"/>
            <p:cNvSpPr>
              <a:spLocks noEditPoints="1"/>
            </p:cNvSpPr>
            <p:nvPr/>
          </p:nvSpPr>
          <p:spPr bwMode="auto">
            <a:xfrm>
              <a:off x="3701" y="2021"/>
              <a:ext cx="276" cy="276"/>
            </a:xfrm>
            <a:custGeom>
              <a:avLst/>
              <a:gdLst>
                <a:gd name="T0" fmla="*/ 124 w 131"/>
                <a:gd name="T1" fmla="*/ 58 h 131"/>
                <a:gd name="T2" fmla="*/ 116 w 131"/>
                <a:gd name="T3" fmla="*/ 58 h 131"/>
                <a:gd name="T4" fmla="*/ 109 w 131"/>
                <a:gd name="T5" fmla="*/ 66 h 131"/>
                <a:gd name="T6" fmla="*/ 116 w 131"/>
                <a:gd name="T7" fmla="*/ 73 h 131"/>
                <a:gd name="T8" fmla="*/ 124 w 131"/>
                <a:gd name="T9" fmla="*/ 73 h 131"/>
                <a:gd name="T10" fmla="*/ 131 w 131"/>
                <a:gd name="T11" fmla="*/ 66 h 131"/>
                <a:gd name="T12" fmla="*/ 124 w 131"/>
                <a:gd name="T13" fmla="*/ 58 h 131"/>
                <a:gd name="T14" fmla="*/ 66 w 131"/>
                <a:gd name="T15" fmla="*/ 109 h 131"/>
                <a:gd name="T16" fmla="*/ 58 w 131"/>
                <a:gd name="T17" fmla="*/ 116 h 131"/>
                <a:gd name="T18" fmla="*/ 58 w 131"/>
                <a:gd name="T19" fmla="*/ 124 h 131"/>
                <a:gd name="T20" fmla="*/ 66 w 131"/>
                <a:gd name="T21" fmla="*/ 131 h 131"/>
                <a:gd name="T22" fmla="*/ 73 w 131"/>
                <a:gd name="T23" fmla="*/ 124 h 131"/>
                <a:gd name="T24" fmla="*/ 73 w 131"/>
                <a:gd name="T25" fmla="*/ 116 h 131"/>
                <a:gd name="T26" fmla="*/ 66 w 131"/>
                <a:gd name="T27" fmla="*/ 109 h 131"/>
                <a:gd name="T28" fmla="*/ 15 w 131"/>
                <a:gd name="T29" fmla="*/ 58 h 131"/>
                <a:gd name="T30" fmla="*/ 8 w 131"/>
                <a:gd name="T31" fmla="*/ 58 h 131"/>
                <a:gd name="T32" fmla="*/ 0 w 131"/>
                <a:gd name="T33" fmla="*/ 66 h 131"/>
                <a:gd name="T34" fmla="*/ 8 w 131"/>
                <a:gd name="T35" fmla="*/ 73 h 131"/>
                <a:gd name="T36" fmla="*/ 15 w 131"/>
                <a:gd name="T37" fmla="*/ 73 h 131"/>
                <a:gd name="T38" fmla="*/ 23 w 131"/>
                <a:gd name="T39" fmla="*/ 66 h 131"/>
                <a:gd name="T40" fmla="*/ 15 w 131"/>
                <a:gd name="T41" fmla="*/ 58 h 131"/>
                <a:gd name="T42" fmla="*/ 66 w 131"/>
                <a:gd name="T43" fmla="*/ 0 h 131"/>
                <a:gd name="T44" fmla="*/ 58 w 131"/>
                <a:gd name="T45" fmla="*/ 8 h 131"/>
                <a:gd name="T46" fmla="*/ 58 w 131"/>
                <a:gd name="T47" fmla="*/ 15 h 131"/>
                <a:gd name="T48" fmla="*/ 66 w 131"/>
                <a:gd name="T49" fmla="*/ 23 h 131"/>
                <a:gd name="T50" fmla="*/ 73 w 131"/>
                <a:gd name="T51" fmla="*/ 15 h 131"/>
                <a:gd name="T52" fmla="*/ 73 w 131"/>
                <a:gd name="T53" fmla="*/ 8 h 131"/>
                <a:gd name="T54" fmla="*/ 66 w 131"/>
                <a:gd name="T5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31">
                  <a:moveTo>
                    <a:pt x="124" y="58"/>
                  </a:moveTo>
                  <a:cubicBezTo>
                    <a:pt x="116" y="58"/>
                    <a:pt x="116" y="58"/>
                    <a:pt x="116" y="58"/>
                  </a:cubicBezTo>
                  <a:cubicBezTo>
                    <a:pt x="112" y="58"/>
                    <a:pt x="109" y="62"/>
                    <a:pt x="109" y="66"/>
                  </a:cubicBezTo>
                  <a:cubicBezTo>
                    <a:pt x="109" y="70"/>
                    <a:pt x="112" y="73"/>
                    <a:pt x="116" y="73"/>
                  </a:cubicBezTo>
                  <a:cubicBezTo>
                    <a:pt x="124" y="73"/>
                    <a:pt x="124" y="73"/>
                    <a:pt x="124" y="73"/>
                  </a:cubicBezTo>
                  <a:cubicBezTo>
                    <a:pt x="128" y="73"/>
                    <a:pt x="131" y="70"/>
                    <a:pt x="131" y="66"/>
                  </a:cubicBezTo>
                  <a:cubicBezTo>
                    <a:pt x="131" y="62"/>
                    <a:pt x="128" y="58"/>
                    <a:pt x="124" y="58"/>
                  </a:cubicBezTo>
                  <a:close/>
                  <a:moveTo>
                    <a:pt x="66" y="109"/>
                  </a:moveTo>
                  <a:cubicBezTo>
                    <a:pt x="62" y="109"/>
                    <a:pt x="58" y="112"/>
                    <a:pt x="58" y="116"/>
                  </a:cubicBezTo>
                  <a:cubicBezTo>
                    <a:pt x="58" y="124"/>
                    <a:pt x="58" y="124"/>
                    <a:pt x="58" y="124"/>
                  </a:cubicBezTo>
                  <a:cubicBezTo>
                    <a:pt x="58" y="128"/>
                    <a:pt x="62" y="131"/>
                    <a:pt x="66" y="131"/>
                  </a:cubicBezTo>
                  <a:cubicBezTo>
                    <a:pt x="70" y="131"/>
                    <a:pt x="73" y="128"/>
                    <a:pt x="73" y="124"/>
                  </a:cubicBezTo>
                  <a:cubicBezTo>
                    <a:pt x="73" y="116"/>
                    <a:pt x="73" y="116"/>
                    <a:pt x="73" y="116"/>
                  </a:cubicBezTo>
                  <a:cubicBezTo>
                    <a:pt x="73" y="112"/>
                    <a:pt x="70" y="109"/>
                    <a:pt x="66" y="109"/>
                  </a:cubicBezTo>
                  <a:close/>
                  <a:moveTo>
                    <a:pt x="15" y="58"/>
                  </a:moveTo>
                  <a:cubicBezTo>
                    <a:pt x="8" y="58"/>
                    <a:pt x="8" y="58"/>
                    <a:pt x="8" y="58"/>
                  </a:cubicBezTo>
                  <a:cubicBezTo>
                    <a:pt x="3" y="58"/>
                    <a:pt x="0" y="62"/>
                    <a:pt x="0" y="66"/>
                  </a:cubicBezTo>
                  <a:cubicBezTo>
                    <a:pt x="0" y="70"/>
                    <a:pt x="3" y="73"/>
                    <a:pt x="8" y="73"/>
                  </a:cubicBezTo>
                  <a:cubicBezTo>
                    <a:pt x="15" y="73"/>
                    <a:pt x="15" y="73"/>
                    <a:pt x="15" y="73"/>
                  </a:cubicBezTo>
                  <a:cubicBezTo>
                    <a:pt x="19" y="73"/>
                    <a:pt x="23" y="70"/>
                    <a:pt x="23" y="66"/>
                  </a:cubicBezTo>
                  <a:cubicBezTo>
                    <a:pt x="23" y="62"/>
                    <a:pt x="19" y="58"/>
                    <a:pt x="15" y="58"/>
                  </a:cubicBezTo>
                  <a:close/>
                  <a:moveTo>
                    <a:pt x="66" y="0"/>
                  </a:moveTo>
                  <a:cubicBezTo>
                    <a:pt x="62" y="0"/>
                    <a:pt x="58" y="4"/>
                    <a:pt x="58" y="8"/>
                  </a:cubicBezTo>
                  <a:cubicBezTo>
                    <a:pt x="58" y="15"/>
                    <a:pt x="58" y="15"/>
                    <a:pt x="58" y="15"/>
                  </a:cubicBezTo>
                  <a:cubicBezTo>
                    <a:pt x="58" y="20"/>
                    <a:pt x="62" y="23"/>
                    <a:pt x="66" y="23"/>
                  </a:cubicBezTo>
                  <a:cubicBezTo>
                    <a:pt x="70" y="23"/>
                    <a:pt x="73" y="20"/>
                    <a:pt x="73" y="15"/>
                  </a:cubicBezTo>
                  <a:cubicBezTo>
                    <a:pt x="73" y="8"/>
                    <a:pt x="73" y="8"/>
                    <a:pt x="73" y="8"/>
                  </a:cubicBezTo>
                  <a:cubicBezTo>
                    <a:pt x="73" y="4"/>
                    <a:pt x="70" y="0"/>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8"/>
            <p:cNvSpPr>
              <a:spLocks noEditPoints="1"/>
            </p:cNvSpPr>
            <p:nvPr/>
          </p:nvSpPr>
          <p:spPr bwMode="auto">
            <a:xfrm>
              <a:off x="3631" y="1952"/>
              <a:ext cx="416" cy="414"/>
            </a:xfrm>
            <a:custGeom>
              <a:avLst/>
              <a:gdLst>
                <a:gd name="T0" fmla="*/ 99 w 197"/>
                <a:gd name="T1" fmla="*/ 0 h 197"/>
                <a:gd name="T2" fmla="*/ 0 w 197"/>
                <a:gd name="T3" fmla="*/ 99 h 197"/>
                <a:gd name="T4" fmla="*/ 99 w 197"/>
                <a:gd name="T5" fmla="*/ 197 h 197"/>
                <a:gd name="T6" fmla="*/ 197 w 197"/>
                <a:gd name="T7" fmla="*/ 99 h 197"/>
                <a:gd name="T8" fmla="*/ 99 w 197"/>
                <a:gd name="T9" fmla="*/ 0 h 197"/>
                <a:gd name="T10" fmla="*/ 99 w 197"/>
                <a:gd name="T11" fmla="*/ 172 h 197"/>
                <a:gd name="T12" fmla="*/ 26 w 197"/>
                <a:gd name="T13" fmla="*/ 99 h 197"/>
                <a:gd name="T14" fmla="*/ 99 w 197"/>
                <a:gd name="T15" fmla="*/ 26 h 197"/>
                <a:gd name="T16" fmla="*/ 172 w 197"/>
                <a:gd name="T17" fmla="*/ 99 h 197"/>
                <a:gd name="T18" fmla="*/ 99 w 197"/>
                <a:gd name="T19" fmla="*/ 172 h 197"/>
                <a:gd name="T20" fmla="*/ 132 w 197"/>
                <a:gd name="T21" fmla="*/ 57 h 197"/>
                <a:gd name="T22" fmla="*/ 102 w 197"/>
                <a:gd name="T23" fmla="*/ 87 h 197"/>
                <a:gd name="T24" fmla="*/ 99 w 197"/>
                <a:gd name="T25" fmla="*/ 86 h 197"/>
                <a:gd name="T26" fmla="*/ 94 w 197"/>
                <a:gd name="T27" fmla="*/ 87 h 197"/>
                <a:gd name="T28" fmla="*/ 71 w 197"/>
                <a:gd name="T29" fmla="*/ 64 h 197"/>
                <a:gd name="T30" fmla="*/ 60 w 197"/>
                <a:gd name="T31" fmla="*/ 64 h 197"/>
                <a:gd name="T32" fmla="*/ 60 w 197"/>
                <a:gd name="T33" fmla="*/ 75 h 197"/>
                <a:gd name="T34" fmla="*/ 84 w 197"/>
                <a:gd name="T35" fmla="*/ 98 h 197"/>
                <a:gd name="T36" fmla="*/ 84 w 197"/>
                <a:gd name="T37" fmla="*/ 101 h 197"/>
                <a:gd name="T38" fmla="*/ 99 w 197"/>
                <a:gd name="T39" fmla="*/ 116 h 197"/>
                <a:gd name="T40" fmla="*/ 114 w 197"/>
                <a:gd name="T41" fmla="*/ 101 h 197"/>
                <a:gd name="T42" fmla="*/ 113 w 197"/>
                <a:gd name="T43" fmla="*/ 97 h 197"/>
                <a:gd name="T44" fmla="*/ 142 w 197"/>
                <a:gd name="T45" fmla="*/ 67 h 197"/>
                <a:gd name="T46" fmla="*/ 142 w 197"/>
                <a:gd name="T47" fmla="*/ 57 h 197"/>
                <a:gd name="T48" fmla="*/ 132 w 197"/>
                <a:gd name="T49" fmla="*/ 5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197">
                  <a:moveTo>
                    <a:pt x="99" y="0"/>
                  </a:moveTo>
                  <a:cubicBezTo>
                    <a:pt x="44" y="0"/>
                    <a:pt x="0" y="44"/>
                    <a:pt x="0" y="99"/>
                  </a:cubicBezTo>
                  <a:cubicBezTo>
                    <a:pt x="0" y="153"/>
                    <a:pt x="44" y="197"/>
                    <a:pt x="99" y="197"/>
                  </a:cubicBezTo>
                  <a:cubicBezTo>
                    <a:pt x="153" y="197"/>
                    <a:pt x="197" y="153"/>
                    <a:pt x="197" y="99"/>
                  </a:cubicBezTo>
                  <a:cubicBezTo>
                    <a:pt x="197" y="44"/>
                    <a:pt x="153" y="0"/>
                    <a:pt x="99" y="0"/>
                  </a:cubicBezTo>
                  <a:close/>
                  <a:moveTo>
                    <a:pt x="99" y="172"/>
                  </a:moveTo>
                  <a:cubicBezTo>
                    <a:pt x="58" y="172"/>
                    <a:pt x="26" y="139"/>
                    <a:pt x="26" y="99"/>
                  </a:cubicBezTo>
                  <a:cubicBezTo>
                    <a:pt x="26" y="58"/>
                    <a:pt x="58" y="26"/>
                    <a:pt x="99" y="26"/>
                  </a:cubicBezTo>
                  <a:cubicBezTo>
                    <a:pt x="139" y="26"/>
                    <a:pt x="172" y="58"/>
                    <a:pt x="172" y="99"/>
                  </a:cubicBezTo>
                  <a:cubicBezTo>
                    <a:pt x="172" y="139"/>
                    <a:pt x="139" y="172"/>
                    <a:pt x="99" y="172"/>
                  </a:cubicBezTo>
                  <a:close/>
                  <a:moveTo>
                    <a:pt x="132" y="57"/>
                  </a:moveTo>
                  <a:cubicBezTo>
                    <a:pt x="102" y="87"/>
                    <a:pt x="102" y="87"/>
                    <a:pt x="102" y="87"/>
                  </a:cubicBezTo>
                  <a:cubicBezTo>
                    <a:pt x="101" y="86"/>
                    <a:pt x="100" y="86"/>
                    <a:pt x="99" y="86"/>
                  </a:cubicBezTo>
                  <a:cubicBezTo>
                    <a:pt x="97" y="86"/>
                    <a:pt x="96" y="86"/>
                    <a:pt x="94" y="87"/>
                  </a:cubicBezTo>
                  <a:cubicBezTo>
                    <a:pt x="71" y="64"/>
                    <a:pt x="71" y="64"/>
                    <a:pt x="71" y="64"/>
                  </a:cubicBezTo>
                  <a:cubicBezTo>
                    <a:pt x="68" y="61"/>
                    <a:pt x="63" y="61"/>
                    <a:pt x="60" y="64"/>
                  </a:cubicBezTo>
                  <a:cubicBezTo>
                    <a:pt x="57" y="67"/>
                    <a:pt x="57" y="72"/>
                    <a:pt x="60" y="75"/>
                  </a:cubicBezTo>
                  <a:cubicBezTo>
                    <a:pt x="84" y="98"/>
                    <a:pt x="84" y="98"/>
                    <a:pt x="84" y="98"/>
                  </a:cubicBezTo>
                  <a:cubicBezTo>
                    <a:pt x="84" y="99"/>
                    <a:pt x="84" y="100"/>
                    <a:pt x="84" y="101"/>
                  </a:cubicBezTo>
                  <a:cubicBezTo>
                    <a:pt x="84" y="110"/>
                    <a:pt x="90" y="116"/>
                    <a:pt x="99" y="116"/>
                  </a:cubicBezTo>
                  <a:cubicBezTo>
                    <a:pt x="107" y="116"/>
                    <a:pt x="114" y="110"/>
                    <a:pt x="114" y="101"/>
                  </a:cubicBezTo>
                  <a:cubicBezTo>
                    <a:pt x="114" y="100"/>
                    <a:pt x="113" y="98"/>
                    <a:pt x="113" y="97"/>
                  </a:cubicBezTo>
                  <a:cubicBezTo>
                    <a:pt x="142" y="67"/>
                    <a:pt x="142" y="67"/>
                    <a:pt x="142" y="67"/>
                  </a:cubicBezTo>
                  <a:cubicBezTo>
                    <a:pt x="145" y="64"/>
                    <a:pt x="145" y="60"/>
                    <a:pt x="142" y="57"/>
                  </a:cubicBezTo>
                  <a:cubicBezTo>
                    <a:pt x="139" y="54"/>
                    <a:pt x="135" y="54"/>
                    <a:pt x="13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19"/>
          <p:cNvGrpSpPr>
            <a:grpSpLocks noChangeAspect="1"/>
          </p:cNvGrpSpPr>
          <p:nvPr/>
        </p:nvGrpSpPr>
        <p:grpSpPr bwMode="auto">
          <a:xfrm>
            <a:off x="6044160" y="3138088"/>
            <a:ext cx="249144" cy="197299"/>
            <a:chOff x="3666" y="2023"/>
            <a:chExt cx="346" cy="274"/>
          </a:xfrm>
        </p:grpSpPr>
        <p:sp>
          <p:nvSpPr>
            <p:cNvPr id="44" name="Freeform 20"/>
            <p:cNvSpPr>
              <a:spLocks/>
            </p:cNvSpPr>
            <p:nvPr/>
          </p:nvSpPr>
          <p:spPr bwMode="auto">
            <a:xfrm>
              <a:off x="3959" y="2023"/>
              <a:ext cx="53" cy="272"/>
            </a:xfrm>
            <a:custGeom>
              <a:avLst/>
              <a:gdLst>
                <a:gd name="T0" fmla="*/ 17 w 25"/>
                <a:gd name="T1" fmla="*/ 0 h 128"/>
                <a:gd name="T2" fmla="*/ 8 w 25"/>
                <a:gd name="T3" fmla="*/ 0 h 128"/>
                <a:gd name="T4" fmla="*/ 0 w 25"/>
                <a:gd name="T5" fmla="*/ 9 h 128"/>
                <a:gd name="T6" fmla="*/ 0 w 25"/>
                <a:gd name="T7" fmla="*/ 120 h 128"/>
                <a:gd name="T8" fmla="*/ 8 w 25"/>
                <a:gd name="T9" fmla="*/ 128 h 128"/>
                <a:gd name="T10" fmla="*/ 17 w 25"/>
                <a:gd name="T11" fmla="*/ 128 h 128"/>
                <a:gd name="T12" fmla="*/ 25 w 25"/>
                <a:gd name="T13" fmla="*/ 120 h 128"/>
                <a:gd name="T14" fmla="*/ 25 w 25"/>
                <a:gd name="T15" fmla="*/ 9 h 128"/>
                <a:gd name="T16" fmla="*/ 17 w 25"/>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8">
                  <a:moveTo>
                    <a:pt x="17" y="0"/>
                  </a:moveTo>
                  <a:cubicBezTo>
                    <a:pt x="8" y="0"/>
                    <a:pt x="8" y="0"/>
                    <a:pt x="8" y="0"/>
                  </a:cubicBezTo>
                  <a:cubicBezTo>
                    <a:pt x="4" y="0"/>
                    <a:pt x="0" y="4"/>
                    <a:pt x="0" y="9"/>
                  </a:cubicBezTo>
                  <a:cubicBezTo>
                    <a:pt x="0" y="120"/>
                    <a:pt x="0" y="120"/>
                    <a:pt x="0" y="120"/>
                  </a:cubicBezTo>
                  <a:cubicBezTo>
                    <a:pt x="0" y="124"/>
                    <a:pt x="4" y="128"/>
                    <a:pt x="8" y="128"/>
                  </a:cubicBezTo>
                  <a:cubicBezTo>
                    <a:pt x="17" y="128"/>
                    <a:pt x="17" y="128"/>
                    <a:pt x="17" y="128"/>
                  </a:cubicBezTo>
                  <a:cubicBezTo>
                    <a:pt x="22" y="128"/>
                    <a:pt x="25" y="124"/>
                    <a:pt x="25" y="120"/>
                  </a:cubicBezTo>
                  <a:cubicBezTo>
                    <a:pt x="25" y="9"/>
                    <a:pt x="25" y="9"/>
                    <a:pt x="25" y="9"/>
                  </a:cubicBezTo>
                  <a:cubicBezTo>
                    <a:pt x="25" y="4"/>
                    <a:pt x="22"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3666" y="2048"/>
              <a:ext cx="270" cy="249"/>
            </a:xfrm>
            <a:custGeom>
              <a:avLst/>
              <a:gdLst>
                <a:gd name="T0" fmla="*/ 125 w 128"/>
                <a:gd name="T1" fmla="*/ 0 h 117"/>
                <a:gd name="T2" fmla="*/ 29 w 128"/>
                <a:gd name="T3" fmla="*/ 27 h 117"/>
                <a:gd name="T4" fmla="*/ 28 w 128"/>
                <a:gd name="T5" fmla="*/ 29 h 117"/>
                <a:gd name="T6" fmla="*/ 28 w 128"/>
                <a:gd name="T7" fmla="*/ 80 h 117"/>
                <a:gd name="T8" fmla="*/ 28 w 128"/>
                <a:gd name="T9" fmla="*/ 80 h 117"/>
                <a:gd name="T10" fmla="*/ 28 w 128"/>
                <a:gd name="T11" fmla="*/ 97 h 117"/>
                <a:gd name="T12" fmla="*/ 40 w 128"/>
                <a:gd name="T13" fmla="*/ 111 h 117"/>
                <a:gd name="T14" fmla="*/ 71 w 128"/>
                <a:gd name="T15" fmla="*/ 117 h 117"/>
                <a:gd name="T16" fmla="*/ 73 w 128"/>
                <a:gd name="T17" fmla="*/ 117 h 117"/>
                <a:gd name="T18" fmla="*/ 83 w 128"/>
                <a:gd name="T19" fmla="*/ 113 h 117"/>
                <a:gd name="T20" fmla="*/ 88 w 128"/>
                <a:gd name="T21" fmla="*/ 103 h 117"/>
                <a:gd name="T22" fmla="*/ 88 w 128"/>
                <a:gd name="T23" fmla="*/ 97 h 117"/>
                <a:gd name="T24" fmla="*/ 125 w 128"/>
                <a:gd name="T25" fmla="*/ 107 h 117"/>
                <a:gd name="T26" fmla="*/ 128 w 128"/>
                <a:gd name="T27" fmla="*/ 105 h 117"/>
                <a:gd name="T28" fmla="*/ 128 w 128"/>
                <a:gd name="T29" fmla="*/ 2 h 117"/>
                <a:gd name="T30" fmla="*/ 125 w 128"/>
                <a:gd name="T31" fmla="*/ 0 h 117"/>
                <a:gd name="T32" fmla="*/ 75 w 128"/>
                <a:gd name="T33" fmla="*/ 103 h 117"/>
                <a:gd name="T34" fmla="*/ 74 w 128"/>
                <a:gd name="T35" fmla="*/ 104 h 117"/>
                <a:gd name="T36" fmla="*/ 73 w 128"/>
                <a:gd name="T37" fmla="*/ 104 h 117"/>
                <a:gd name="T38" fmla="*/ 73 w 128"/>
                <a:gd name="T39" fmla="*/ 104 h 117"/>
                <a:gd name="T40" fmla="*/ 42 w 128"/>
                <a:gd name="T41" fmla="*/ 99 h 117"/>
                <a:gd name="T42" fmla="*/ 41 w 128"/>
                <a:gd name="T43" fmla="*/ 97 h 117"/>
                <a:gd name="T44" fmla="*/ 41 w 128"/>
                <a:gd name="T45" fmla="*/ 84 h 117"/>
                <a:gd name="T46" fmla="*/ 75 w 128"/>
                <a:gd name="T47" fmla="*/ 93 h 117"/>
                <a:gd name="T48" fmla="*/ 75 w 128"/>
                <a:gd name="T49" fmla="*/ 103 h 117"/>
                <a:gd name="T50" fmla="*/ 15 w 128"/>
                <a:gd name="T51" fmla="*/ 31 h 117"/>
                <a:gd name="T52" fmla="*/ 9 w 128"/>
                <a:gd name="T53" fmla="*/ 31 h 117"/>
                <a:gd name="T54" fmla="*/ 0 w 128"/>
                <a:gd name="T55" fmla="*/ 39 h 117"/>
                <a:gd name="T56" fmla="*/ 0 w 128"/>
                <a:gd name="T57" fmla="*/ 69 h 117"/>
                <a:gd name="T58" fmla="*/ 9 w 128"/>
                <a:gd name="T59" fmla="*/ 78 h 117"/>
                <a:gd name="T60" fmla="*/ 15 w 128"/>
                <a:gd name="T61" fmla="*/ 78 h 117"/>
                <a:gd name="T62" fmla="*/ 17 w 128"/>
                <a:gd name="T63" fmla="*/ 76 h 117"/>
                <a:gd name="T64" fmla="*/ 17 w 128"/>
                <a:gd name="T65" fmla="*/ 33 h 117"/>
                <a:gd name="T66" fmla="*/ 15 w 128"/>
                <a:gd name="T67"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7">
                  <a:moveTo>
                    <a:pt x="125" y="0"/>
                  </a:moveTo>
                  <a:cubicBezTo>
                    <a:pt x="29" y="27"/>
                    <a:pt x="29" y="27"/>
                    <a:pt x="29" y="27"/>
                  </a:cubicBezTo>
                  <a:cubicBezTo>
                    <a:pt x="28" y="28"/>
                    <a:pt x="28" y="28"/>
                    <a:pt x="28" y="29"/>
                  </a:cubicBezTo>
                  <a:cubicBezTo>
                    <a:pt x="28" y="80"/>
                    <a:pt x="28" y="80"/>
                    <a:pt x="28" y="80"/>
                  </a:cubicBezTo>
                  <a:cubicBezTo>
                    <a:pt x="28" y="80"/>
                    <a:pt x="28" y="80"/>
                    <a:pt x="28" y="80"/>
                  </a:cubicBezTo>
                  <a:cubicBezTo>
                    <a:pt x="28" y="97"/>
                    <a:pt x="28" y="97"/>
                    <a:pt x="28" y="97"/>
                  </a:cubicBezTo>
                  <a:cubicBezTo>
                    <a:pt x="28" y="104"/>
                    <a:pt x="33" y="110"/>
                    <a:pt x="40" y="111"/>
                  </a:cubicBezTo>
                  <a:cubicBezTo>
                    <a:pt x="71" y="117"/>
                    <a:pt x="71" y="117"/>
                    <a:pt x="71" y="117"/>
                  </a:cubicBezTo>
                  <a:cubicBezTo>
                    <a:pt x="72" y="117"/>
                    <a:pt x="73" y="117"/>
                    <a:pt x="73" y="117"/>
                  </a:cubicBezTo>
                  <a:cubicBezTo>
                    <a:pt x="77" y="117"/>
                    <a:pt x="80" y="116"/>
                    <a:pt x="83" y="113"/>
                  </a:cubicBezTo>
                  <a:cubicBezTo>
                    <a:pt x="86" y="111"/>
                    <a:pt x="88" y="107"/>
                    <a:pt x="88" y="103"/>
                  </a:cubicBezTo>
                  <a:cubicBezTo>
                    <a:pt x="88" y="97"/>
                    <a:pt x="88" y="97"/>
                    <a:pt x="88" y="97"/>
                  </a:cubicBezTo>
                  <a:cubicBezTo>
                    <a:pt x="125" y="107"/>
                    <a:pt x="125" y="107"/>
                    <a:pt x="125" y="107"/>
                  </a:cubicBezTo>
                  <a:cubicBezTo>
                    <a:pt x="127" y="107"/>
                    <a:pt x="128" y="106"/>
                    <a:pt x="128" y="105"/>
                  </a:cubicBezTo>
                  <a:cubicBezTo>
                    <a:pt x="128" y="2"/>
                    <a:pt x="128" y="2"/>
                    <a:pt x="128" y="2"/>
                  </a:cubicBezTo>
                  <a:cubicBezTo>
                    <a:pt x="128" y="1"/>
                    <a:pt x="127" y="0"/>
                    <a:pt x="125" y="0"/>
                  </a:cubicBezTo>
                  <a:close/>
                  <a:moveTo>
                    <a:pt x="75" y="103"/>
                  </a:moveTo>
                  <a:cubicBezTo>
                    <a:pt x="75" y="103"/>
                    <a:pt x="74" y="103"/>
                    <a:pt x="74" y="104"/>
                  </a:cubicBezTo>
                  <a:cubicBezTo>
                    <a:pt x="74" y="104"/>
                    <a:pt x="74" y="104"/>
                    <a:pt x="73" y="104"/>
                  </a:cubicBezTo>
                  <a:cubicBezTo>
                    <a:pt x="73" y="104"/>
                    <a:pt x="73" y="104"/>
                    <a:pt x="73" y="104"/>
                  </a:cubicBezTo>
                  <a:cubicBezTo>
                    <a:pt x="42" y="99"/>
                    <a:pt x="42" y="99"/>
                    <a:pt x="42" y="99"/>
                  </a:cubicBezTo>
                  <a:cubicBezTo>
                    <a:pt x="41" y="99"/>
                    <a:pt x="41" y="98"/>
                    <a:pt x="41" y="97"/>
                  </a:cubicBezTo>
                  <a:cubicBezTo>
                    <a:pt x="41" y="84"/>
                    <a:pt x="41" y="84"/>
                    <a:pt x="41" y="84"/>
                  </a:cubicBezTo>
                  <a:cubicBezTo>
                    <a:pt x="75" y="93"/>
                    <a:pt x="75" y="93"/>
                    <a:pt x="75" y="93"/>
                  </a:cubicBezTo>
                  <a:lnTo>
                    <a:pt x="75" y="103"/>
                  </a:lnTo>
                  <a:close/>
                  <a:moveTo>
                    <a:pt x="15" y="31"/>
                  </a:moveTo>
                  <a:cubicBezTo>
                    <a:pt x="9" y="31"/>
                    <a:pt x="9" y="31"/>
                    <a:pt x="9" y="31"/>
                  </a:cubicBezTo>
                  <a:cubicBezTo>
                    <a:pt x="4" y="31"/>
                    <a:pt x="0" y="35"/>
                    <a:pt x="0" y="39"/>
                  </a:cubicBezTo>
                  <a:cubicBezTo>
                    <a:pt x="0" y="69"/>
                    <a:pt x="0" y="69"/>
                    <a:pt x="0" y="69"/>
                  </a:cubicBezTo>
                  <a:cubicBezTo>
                    <a:pt x="0" y="74"/>
                    <a:pt x="4" y="78"/>
                    <a:pt x="9" y="78"/>
                  </a:cubicBezTo>
                  <a:cubicBezTo>
                    <a:pt x="15" y="78"/>
                    <a:pt x="15" y="78"/>
                    <a:pt x="15" y="78"/>
                  </a:cubicBezTo>
                  <a:cubicBezTo>
                    <a:pt x="16" y="78"/>
                    <a:pt x="17" y="77"/>
                    <a:pt x="17" y="76"/>
                  </a:cubicBezTo>
                  <a:cubicBezTo>
                    <a:pt x="17" y="33"/>
                    <a:pt x="17" y="33"/>
                    <a:pt x="17" y="33"/>
                  </a:cubicBezTo>
                  <a:cubicBezTo>
                    <a:pt x="17" y="32"/>
                    <a:pt x="16" y="31"/>
                    <a:pt x="1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TextBox 48">
            <a:extLst>
              <a:ext uri="{FF2B5EF4-FFF2-40B4-BE49-F238E27FC236}">
                <a16:creationId xmlns:a16="http://schemas.microsoft.com/office/drawing/2014/main" id="{DEBB7744-57D2-9357-32D6-E43518D34D06}"/>
              </a:ext>
            </a:extLst>
          </p:cNvPr>
          <p:cNvSpPr txBox="1"/>
          <p:nvPr/>
        </p:nvSpPr>
        <p:spPr>
          <a:xfrm>
            <a:off x="3491840" y="329632"/>
            <a:ext cx="5208320" cy="707886"/>
          </a:xfrm>
          <a:prstGeom prst="rect">
            <a:avLst/>
          </a:prstGeom>
          <a:noFill/>
        </p:spPr>
        <p:txBody>
          <a:bodyPr wrap="square" rtlCol="0">
            <a:spAutoFit/>
          </a:bodyPr>
          <a:lstStyle/>
          <a:p>
            <a:pPr algn="ctr"/>
            <a:r>
              <a:rPr lang="en-US" sz="3600" b="1" dirty="0">
                <a:solidFill>
                  <a:schemeClr val="bg1">
                    <a:lumMod val="50000"/>
                  </a:schemeClr>
                </a:solidFill>
                <a:latin typeface="Lato Black" panose="020F0502020204030203" pitchFamily="34" charset="77"/>
                <a:cs typeface="Calibri" panose="020F0502020204030204" pitchFamily="34" charset="0"/>
              </a:rPr>
              <a:t>HEADLINE</a:t>
            </a:r>
            <a:r>
              <a:rPr lang="en-US" sz="4000" dirty="0">
                <a:solidFill>
                  <a:schemeClr val="bg1">
                    <a:lumMod val="50000"/>
                  </a:schemeClr>
                </a:solidFill>
              </a:rPr>
              <a:t> </a:t>
            </a:r>
            <a:r>
              <a:rPr lang="en-US" sz="3600" b="1" dirty="0">
                <a:solidFill>
                  <a:schemeClr val="accent2"/>
                </a:solidFill>
                <a:latin typeface="Lato Black" panose="020F0502020204030203" pitchFamily="34" charset="77"/>
                <a:cs typeface="Calibri" panose="020F0502020204030204" pitchFamily="34" charset="0"/>
              </a:rPr>
              <a:t>HERE</a:t>
            </a:r>
          </a:p>
        </p:txBody>
      </p:sp>
    </p:spTree>
    <p:extLst>
      <p:ext uri="{BB962C8B-B14F-4D97-AF65-F5344CB8AC3E}">
        <p14:creationId xmlns:p14="http://schemas.microsoft.com/office/powerpoint/2010/main" val="964344846"/>
      </p:ext>
    </p:extLst>
  </p:cSld>
  <p:clrMapOvr>
    <a:masterClrMapping/>
  </p:clrMapOvr>
</p:sld>
</file>

<file path=ppt/theme/theme1.xml><?xml version="1.0" encoding="utf-8"?>
<a:theme xmlns:a="http://schemas.openxmlformats.org/drawingml/2006/main" name="Tema de Office">
  <a:themeElements>
    <a:clrScheme name="Infographics themes">
      <a:dk1>
        <a:srgbClr val="000000"/>
      </a:dk1>
      <a:lt1>
        <a:srgbClr val="FFFFFF"/>
      </a:lt1>
      <a:dk2>
        <a:srgbClr val="44546A"/>
      </a:dk2>
      <a:lt2>
        <a:srgbClr val="E7E6E6"/>
      </a:lt2>
      <a:accent1>
        <a:srgbClr val="89CBDA"/>
      </a:accent1>
      <a:accent2>
        <a:srgbClr val="B41F7C"/>
      </a:accent2>
      <a:accent3>
        <a:srgbClr val="FA8902"/>
      </a:accent3>
      <a:accent4>
        <a:srgbClr val="31C8F2"/>
      </a:accent4>
      <a:accent5>
        <a:srgbClr val="E1E122"/>
      </a:accent5>
      <a:accent6>
        <a:srgbClr val="70309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5075</TotalTime>
  <Words>1380</Words>
  <Application>Microsoft Office PowerPoint</Application>
  <PresentationFormat>Widescreen</PresentationFormat>
  <Paragraphs>207</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Gill Sans</vt:lpstr>
      <vt:lpstr>Lato Black</vt:lpstr>
      <vt:lpstr>Lato Light</vt:lpstr>
      <vt:lpstr>Montserrat</vt:lpstr>
      <vt:lpstr>Montserrat Black</vt:lpstr>
      <vt:lpstr>Montserrat ExtraBold</vt:lpstr>
      <vt:lpstr>Montserrat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324</cp:revision>
  <dcterms:created xsi:type="dcterms:W3CDTF">2020-03-21T22:03:23Z</dcterms:created>
  <dcterms:modified xsi:type="dcterms:W3CDTF">2025-04-25T22:55:00Z</dcterms:modified>
</cp:coreProperties>
</file>