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129" r:id="rId2"/>
    <p:sldId id="1270" r:id="rId3"/>
    <p:sldId id="263" r:id="rId4"/>
    <p:sldId id="274" r:id="rId5"/>
    <p:sldId id="1271" r:id="rId6"/>
    <p:sldId id="1438" r:id="rId7"/>
    <p:sldId id="260" r:id="rId8"/>
    <p:sldId id="1439" r:id="rId9"/>
    <p:sldId id="265" r:id="rId10"/>
    <p:sldId id="1440" r:id="rId11"/>
    <p:sldId id="1441" r:id="rId12"/>
    <p:sldId id="1443"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0043"/>
    <a:srgbClr val="F2D764"/>
    <a:srgbClr val="00B2E3"/>
    <a:srgbClr val="E62987"/>
    <a:srgbClr val="F7B7D7"/>
    <a:srgbClr val="3D4451"/>
    <a:srgbClr val="F8CBAD"/>
    <a:srgbClr val="AFABAB"/>
    <a:srgbClr val="DD4A5D"/>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320F79-C8D1-44AF-9E5F-0F06AC2C2A00}" v="3" dt="2025-06-15T20:14:01.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9" d="100"/>
          <a:sy n="109" d="100"/>
        </p:scale>
        <p:origin x="12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B320F79-C8D1-44AF-9E5F-0F06AC2C2A00}"/>
    <pc:docChg chg="addSld delSld modSld sldOrd">
      <pc:chgData name="Jolie Serrano Delgado" userId="d52b4219-5c60-4a0c-87ad-b1ec335c0c37" providerId="ADAL" clId="{FB320F79-C8D1-44AF-9E5F-0F06AC2C2A00}" dt="2025-06-15T20:14:02.685" v="8" actId="47"/>
      <pc:docMkLst>
        <pc:docMk/>
      </pc:docMkLst>
      <pc:sldChg chg="del">
        <pc:chgData name="Jolie Serrano Delgado" userId="d52b4219-5c60-4a0c-87ad-b1ec335c0c37" providerId="ADAL" clId="{FB320F79-C8D1-44AF-9E5F-0F06AC2C2A00}" dt="2025-06-15T20:13:41.938" v="3" actId="47"/>
        <pc:sldMkLst>
          <pc:docMk/>
          <pc:sldMk cId="3746168901" sldId="350"/>
        </pc:sldMkLst>
      </pc:sldChg>
      <pc:sldChg chg="modSp del mod">
        <pc:chgData name="Jolie Serrano Delgado" userId="d52b4219-5c60-4a0c-87ad-b1ec335c0c37" providerId="ADAL" clId="{FB320F79-C8D1-44AF-9E5F-0F06AC2C2A00}" dt="2025-06-15T20:14:02.685" v="8" actId="47"/>
        <pc:sldMkLst>
          <pc:docMk/>
          <pc:sldMk cId="0" sldId="1457"/>
        </pc:sldMkLst>
        <pc:spChg chg="mod">
          <ac:chgData name="Jolie Serrano Delgado" userId="d52b4219-5c60-4a0c-87ad-b1ec335c0c37" providerId="ADAL" clId="{FB320F79-C8D1-44AF-9E5F-0F06AC2C2A00}" dt="2025-06-15T20:13:54.854" v="5" actId="21"/>
          <ac:spMkLst>
            <pc:docMk/>
            <pc:sldMk cId="0" sldId="1457"/>
            <ac:spMk id="55312" creationId="{00000000-0000-0000-0000-000000000000}"/>
          </ac:spMkLst>
        </pc:spChg>
      </pc:sldChg>
      <pc:sldChg chg="modSp add mod ord">
        <pc:chgData name="Jolie Serrano Delgado" userId="d52b4219-5c60-4a0c-87ad-b1ec335c0c37" providerId="ADAL" clId="{FB320F79-C8D1-44AF-9E5F-0F06AC2C2A00}" dt="2025-06-15T20:13:49.449" v="4" actId="207"/>
        <pc:sldMkLst>
          <pc:docMk/>
          <pc:sldMk cId="3573392034" sldId="1791"/>
        </pc:sldMkLst>
        <pc:spChg chg="mod">
          <ac:chgData name="Jolie Serrano Delgado" userId="d52b4219-5c60-4a0c-87ad-b1ec335c0c37" providerId="ADAL" clId="{FB320F79-C8D1-44AF-9E5F-0F06AC2C2A00}" dt="2025-06-15T20:13:49.449" v="4" actId="207"/>
          <ac:spMkLst>
            <pc:docMk/>
            <pc:sldMk cId="3573392034" sldId="1791"/>
            <ac:spMk id="5" creationId="{7FCA87B9-E211-0E4B-A9F7-DF87D6193A8C}"/>
          </ac:spMkLst>
        </pc:spChg>
      </pc:sldChg>
      <pc:sldChg chg="modSp add">
        <pc:chgData name="Jolie Serrano Delgado" userId="d52b4219-5c60-4a0c-87ad-b1ec335c0c37" providerId="ADAL" clId="{FB320F79-C8D1-44AF-9E5F-0F06AC2C2A00}" dt="2025-06-15T20:14:01.859" v="7" actId="207"/>
        <pc:sldMkLst>
          <pc:docMk/>
          <pc:sldMk cId="0" sldId="4129"/>
        </pc:sldMkLst>
        <pc:spChg chg="mod">
          <ac:chgData name="Jolie Serrano Delgado" userId="d52b4219-5c60-4a0c-87ad-b1ec335c0c37" providerId="ADAL" clId="{FB320F79-C8D1-44AF-9E5F-0F06AC2C2A00}" dt="2025-06-15T20:14:01.859" v="7" actId="207"/>
          <ac:spMkLst>
            <pc:docMk/>
            <pc:sldMk cId="0" sldId="4129"/>
            <ac:spMk id="55309" creationId="{00000000-0000-0000-0000-000000000000}"/>
          </ac:spMkLst>
        </pc:spChg>
      </pc:sldChg>
      <pc:sldMasterChg chg="delSldLayout">
        <pc:chgData name="Jolie Serrano Delgado" userId="d52b4219-5c60-4a0c-87ad-b1ec335c0c37" providerId="ADAL" clId="{FB320F79-C8D1-44AF-9E5F-0F06AC2C2A00}" dt="2025-06-15T20:14:02.685" v="8" actId="47"/>
        <pc:sldMasterMkLst>
          <pc:docMk/>
          <pc:sldMasterMk cId="3968079979" sldId="2147483648"/>
        </pc:sldMasterMkLst>
        <pc:sldLayoutChg chg="del">
          <pc:chgData name="Jolie Serrano Delgado" userId="d52b4219-5c60-4a0c-87ad-b1ec335c0c37" providerId="ADAL" clId="{FB320F79-C8D1-44AF-9E5F-0F06AC2C2A00}" dt="2025-06-15T20:14:02.685" v="8" actId="47"/>
          <pc:sldLayoutMkLst>
            <pc:docMk/>
            <pc:sldMasterMk cId="3968079979" sldId="2147483648"/>
            <pc:sldLayoutMk cId="4254951531" sldId="2147483664"/>
          </pc:sldLayoutMkLst>
        </pc:sldLayoutChg>
        <pc:sldLayoutChg chg="del">
          <pc:chgData name="Jolie Serrano Delgado" userId="d52b4219-5c60-4a0c-87ad-b1ec335c0c37" providerId="ADAL" clId="{FB320F79-C8D1-44AF-9E5F-0F06AC2C2A00}" dt="2025-06-15T20:13:41.938" v="3" actId="47"/>
          <pc:sldLayoutMkLst>
            <pc:docMk/>
            <pc:sldMasterMk cId="3968079979" sldId="2147483648"/>
            <pc:sldLayoutMk cId="1922674384" sldId="214748366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909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94B9C416-DE90-46F8-898B-053F778FB5B6}"/>
              </a:ext>
            </a:extLst>
          </p:cNvPr>
          <p:cNvSpPr>
            <a:spLocks noGrp="1"/>
          </p:cNvSpPr>
          <p:nvPr>
            <p:ph type="pic" sz="quarter" idx="10" hasCustomPrompt="1"/>
          </p:nvPr>
        </p:nvSpPr>
        <p:spPr>
          <a:xfrm>
            <a:off x="2277210" y="941705"/>
            <a:ext cx="3349257" cy="3349257"/>
          </a:xfrm>
          <a:prstGeom prst="diamond">
            <a:avLst/>
          </a:prstGeom>
        </p:spPr>
        <p:txBody>
          <a:bodyPr/>
          <a:lstStyle>
            <a:lvl1pPr marL="0" indent="0">
              <a:buNone/>
              <a:defRPr sz="12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1" name="Marcador de posición de imagen 4">
            <a:extLst>
              <a:ext uri="{FF2B5EF4-FFF2-40B4-BE49-F238E27FC236}">
                <a16:creationId xmlns:a16="http://schemas.microsoft.com/office/drawing/2014/main" id="{A24C54F1-178B-4AD0-9642-025AC80BBB59}"/>
              </a:ext>
            </a:extLst>
          </p:cNvPr>
          <p:cNvSpPr>
            <a:spLocks noGrp="1"/>
          </p:cNvSpPr>
          <p:nvPr>
            <p:ph type="pic" sz="quarter" idx="11" hasCustomPrompt="1"/>
          </p:nvPr>
        </p:nvSpPr>
        <p:spPr>
          <a:xfrm>
            <a:off x="473642" y="-865241"/>
            <a:ext cx="3349256" cy="3349256"/>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4">
            <a:extLst>
              <a:ext uri="{FF2B5EF4-FFF2-40B4-BE49-F238E27FC236}">
                <a16:creationId xmlns:a16="http://schemas.microsoft.com/office/drawing/2014/main" id="{80C4EE9C-F436-4630-8BE1-1D0D22AC9825}"/>
              </a:ext>
            </a:extLst>
          </p:cNvPr>
          <p:cNvSpPr>
            <a:spLocks noGrp="1"/>
          </p:cNvSpPr>
          <p:nvPr>
            <p:ph type="pic" sz="quarter" idx="12" hasCustomPrompt="1"/>
          </p:nvPr>
        </p:nvSpPr>
        <p:spPr>
          <a:xfrm>
            <a:off x="-2989942" y="136369"/>
            <a:ext cx="4958145" cy="4958145"/>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3" name="Marcador de posición de imagen 4">
            <a:extLst>
              <a:ext uri="{FF2B5EF4-FFF2-40B4-BE49-F238E27FC236}">
                <a16:creationId xmlns:a16="http://schemas.microsoft.com/office/drawing/2014/main" id="{88D8548B-4C97-451D-B32A-5E2494D99717}"/>
              </a:ext>
            </a:extLst>
          </p:cNvPr>
          <p:cNvSpPr>
            <a:spLocks noGrp="1"/>
          </p:cNvSpPr>
          <p:nvPr>
            <p:ph type="pic" sz="quarter" idx="13" hasCustomPrompt="1"/>
          </p:nvPr>
        </p:nvSpPr>
        <p:spPr>
          <a:xfrm>
            <a:off x="448078" y="2708516"/>
            <a:ext cx="3349257" cy="3349257"/>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20" name="Marcador de posición de imagen 4">
            <a:extLst>
              <a:ext uri="{FF2B5EF4-FFF2-40B4-BE49-F238E27FC236}">
                <a16:creationId xmlns:a16="http://schemas.microsoft.com/office/drawing/2014/main" id="{E32485BC-6FB9-410C-9782-765997031FD8}"/>
              </a:ext>
            </a:extLst>
          </p:cNvPr>
          <p:cNvSpPr>
            <a:spLocks noGrp="1"/>
          </p:cNvSpPr>
          <p:nvPr>
            <p:ph type="pic" sz="quarter" idx="14" hasCustomPrompt="1"/>
          </p:nvPr>
        </p:nvSpPr>
        <p:spPr>
          <a:xfrm>
            <a:off x="-1330254" y="4459595"/>
            <a:ext cx="3349257" cy="3349257"/>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1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21" name="Marcador de texto 20">
            <a:extLst>
              <a:ext uri="{FF2B5EF4-FFF2-40B4-BE49-F238E27FC236}">
                <a16:creationId xmlns:a16="http://schemas.microsoft.com/office/drawing/2014/main" id="{4694D4D0-502A-487D-B8A1-DDA6CD5DCB95}"/>
              </a:ext>
            </a:extLst>
          </p:cNvPr>
          <p:cNvSpPr>
            <a:spLocks noGrp="1"/>
          </p:cNvSpPr>
          <p:nvPr>
            <p:ph type="body" sz="quarter" idx="15" hasCustomPrompt="1"/>
          </p:nvPr>
        </p:nvSpPr>
        <p:spPr>
          <a:xfrm>
            <a:off x="6187605" y="4108851"/>
            <a:ext cx="5476875" cy="647700"/>
          </a:xfrm>
          <a:prstGeom prst="rect">
            <a:avLst/>
          </a:prstGeom>
        </p:spPr>
        <p:txBody>
          <a:bodyPr/>
          <a:lstStyle>
            <a:lvl1pPr marL="0" indent="0">
              <a:buNone/>
              <a:defRPr sz="4000">
                <a:solidFill>
                  <a:srgbClr val="E62987"/>
                </a:solidFill>
                <a:latin typeface="Montserrat Light" panose="00000400000000000000" pitchFamily="50" charset="0"/>
              </a:defRPr>
            </a:lvl1pPr>
          </a:lstStyle>
          <a:p>
            <a:pPr lvl="0"/>
            <a:r>
              <a:rPr lang="es-ES" dirty="0"/>
              <a:t>WRITE YOUR</a:t>
            </a:r>
          </a:p>
        </p:txBody>
      </p:sp>
      <p:sp>
        <p:nvSpPr>
          <p:cNvPr id="23" name="Marcador de texto 22">
            <a:extLst>
              <a:ext uri="{FF2B5EF4-FFF2-40B4-BE49-F238E27FC236}">
                <a16:creationId xmlns:a16="http://schemas.microsoft.com/office/drawing/2014/main" id="{F5B4C3E9-4E93-4FB5-BAD3-574138BBFE6C}"/>
              </a:ext>
            </a:extLst>
          </p:cNvPr>
          <p:cNvSpPr>
            <a:spLocks noGrp="1"/>
          </p:cNvSpPr>
          <p:nvPr>
            <p:ph type="body" sz="quarter" idx="16" hasCustomPrompt="1"/>
          </p:nvPr>
        </p:nvSpPr>
        <p:spPr>
          <a:xfrm>
            <a:off x="6244755" y="4626523"/>
            <a:ext cx="5867400" cy="1120775"/>
          </a:xfrm>
          <a:prstGeom prst="rect">
            <a:avLst/>
          </a:prstGeom>
        </p:spPr>
        <p:txBody>
          <a:bodyPr/>
          <a:lstStyle>
            <a:lvl1pPr marL="0" indent="0">
              <a:buNone/>
              <a:defRPr sz="5400" b="1" i="1" u="none">
                <a:solidFill>
                  <a:srgbClr val="870043"/>
                </a:solidFill>
                <a:latin typeface="Montserrat Black" panose="00000A00000000000000" pitchFamily="50" charset="0"/>
              </a:defRPr>
            </a:lvl1pPr>
          </a:lstStyle>
          <a:p>
            <a:pPr lvl="0"/>
            <a:r>
              <a:rPr lang="es-CO" dirty="0"/>
              <a:t>TITLE HERE</a:t>
            </a:r>
          </a:p>
        </p:txBody>
      </p:sp>
    </p:spTree>
    <p:extLst>
      <p:ext uri="{BB962C8B-B14F-4D97-AF65-F5344CB8AC3E}">
        <p14:creationId xmlns:p14="http://schemas.microsoft.com/office/powerpoint/2010/main" val="3972682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20526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6626807-947A-4CF6-B0C5-8E3FE5ED4F59}"/>
              </a:ext>
            </a:extLst>
          </p:cNvPr>
          <p:cNvSpPr>
            <a:spLocks noGrp="1"/>
          </p:cNvSpPr>
          <p:nvPr>
            <p:ph type="pic" sz="quarter" idx="10" hasCustomPrompt="1"/>
          </p:nvPr>
        </p:nvSpPr>
        <p:spPr>
          <a:xfrm>
            <a:off x="0" y="457200"/>
            <a:ext cx="12192000" cy="1905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313251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2D61CD8-3D16-4BAC-B701-DD7CE4888776}"/>
              </a:ext>
            </a:extLst>
          </p:cNvPr>
          <p:cNvSpPr>
            <a:spLocks noGrp="1"/>
          </p:cNvSpPr>
          <p:nvPr>
            <p:ph type="pic" sz="quarter" idx="10" hasCustomPrompt="1"/>
          </p:nvPr>
        </p:nvSpPr>
        <p:spPr>
          <a:xfrm>
            <a:off x="0" y="0"/>
            <a:ext cx="12192000" cy="685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671910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F6938EB9-F501-45D0-877F-EE3F99676000}"/>
              </a:ext>
            </a:extLst>
          </p:cNvPr>
          <p:cNvSpPr/>
          <p:nvPr userDrawn="1"/>
        </p:nvSpPr>
        <p:spPr>
          <a:xfrm>
            <a:off x="5554992" y="107855"/>
            <a:ext cx="5922498" cy="59224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Marcador de posición de imagen 2">
            <a:extLst>
              <a:ext uri="{FF2B5EF4-FFF2-40B4-BE49-F238E27FC236}">
                <a16:creationId xmlns:a16="http://schemas.microsoft.com/office/drawing/2014/main" id="{A60679B0-FCE2-446E-8D29-F3AC001B0C25}"/>
              </a:ext>
            </a:extLst>
          </p:cNvPr>
          <p:cNvSpPr>
            <a:spLocks noGrp="1"/>
          </p:cNvSpPr>
          <p:nvPr>
            <p:ph type="pic" sz="quarter" idx="10" hasCustomPrompt="1"/>
          </p:nvPr>
        </p:nvSpPr>
        <p:spPr>
          <a:xfrm>
            <a:off x="0" y="3903663"/>
            <a:ext cx="12192000" cy="29543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3801297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lide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8D20E6B-6029-409A-B249-F0DF2A954073}"/>
              </a:ext>
            </a:extLst>
          </p:cNvPr>
          <p:cNvSpPr>
            <a:spLocks noGrp="1"/>
          </p:cNvSpPr>
          <p:nvPr>
            <p:ph type="pic" sz="quarter" idx="10" hasCustomPrompt="1"/>
          </p:nvPr>
        </p:nvSpPr>
        <p:spPr>
          <a:xfrm>
            <a:off x="0"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4" name="Marcador de posición de imagen 2">
            <a:extLst>
              <a:ext uri="{FF2B5EF4-FFF2-40B4-BE49-F238E27FC236}">
                <a16:creationId xmlns:a16="http://schemas.microsoft.com/office/drawing/2014/main" id="{8B1B7E12-F40D-422A-8A26-886B2C7F6E15}"/>
              </a:ext>
            </a:extLst>
          </p:cNvPr>
          <p:cNvSpPr>
            <a:spLocks noGrp="1"/>
          </p:cNvSpPr>
          <p:nvPr>
            <p:ph type="pic" sz="quarter" idx="11" hasCustomPrompt="1"/>
          </p:nvPr>
        </p:nvSpPr>
        <p:spPr>
          <a:xfrm>
            <a:off x="8243889" y="1196975"/>
            <a:ext cx="3948113" cy="394811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94204431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3EFFBC-F4A0-45A2-B11C-7531385AE6BA}"/>
              </a:ext>
            </a:extLst>
          </p:cNvPr>
          <p:cNvSpPr>
            <a:spLocks noGrp="1"/>
          </p:cNvSpPr>
          <p:nvPr>
            <p:ph type="title" hasCustomPrompt="1"/>
          </p:nvPr>
        </p:nvSpPr>
        <p:spPr>
          <a:xfrm>
            <a:off x="838200" y="365125"/>
            <a:ext cx="10515600" cy="1325563"/>
          </a:xfrm>
          <a:prstGeom prst="rect">
            <a:avLst/>
          </a:prstGeom>
        </p:spPr>
        <p:txBody>
          <a:bodyPr/>
          <a:lstStyle>
            <a:lvl1pPr>
              <a:defRPr sz="4000">
                <a:solidFill>
                  <a:srgbClr val="870043"/>
                </a:solidFill>
                <a:latin typeface="Arial" panose="020B0604020202020204" pitchFamily="34" charset="0"/>
                <a:cs typeface="Arial" panose="020B0604020202020204"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CO" dirty="0"/>
          </a:p>
        </p:txBody>
      </p:sp>
      <p:sp>
        <p:nvSpPr>
          <p:cNvPr id="4" name="Marcador de posición de imagen 3">
            <a:extLst>
              <a:ext uri="{FF2B5EF4-FFF2-40B4-BE49-F238E27FC236}">
                <a16:creationId xmlns:a16="http://schemas.microsoft.com/office/drawing/2014/main" id="{09D59B92-2AE2-4B2B-924F-1438C3976F01}"/>
              </a:ext>
            </a:extLst>
          </p:cNvPr>
          <p:cNvSpPr>
            <a:spLocks noGrp="1"/>
          </p:cNvSpPr>
          <p:nvPr>
            <p:ph type="pic" sz="quarter" idx="10" hasCustomPrompt="1"/>
          </p:nvPr>
        </p:nvSpPr>
        <p:spPr>
          <a:xfrm>
            <a:off x="1292225" y="2192338"/>
            <a:ext cx="3759200" cy="375920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texto 5">
            <a:extLst>
              <a:ext uri="{FF2B5EF4-FFF2-40B4-BE49-F238E27FC236}">
                <a16:creationId xmlns:a16="http://schemas.microsoft.com/office/drawing/2014/main" id="{66D0CA01-45FE-40AE-80BD-2EF9F44F7FC7}"/>
              </a:ext>
            </a:extLst>
          </p:cNvPr>
          <p:cNvSpPr>
            <a:spLocks noGrp="1"/>
          </p:cNvSpPr>
          <p:nvPr>
            <p:ph type="body" sz="quarter" idx="11" hasCustomPrompt="1"/>
          </p:nvPr>
        </p:nvSpPr>
        <p:spPr>
          <a:xfrm>
            <a:off x="5965825" y="2192338"/>
            <a:ext cx="5049838" cy="3759200"/>
          </a:xfrm>
          <a:prstGeom prst="rect">
            <a:avLst/>
          </a:prstGeom>
        </p:spPr>
        <p:txBody>
          <a:bodyPr/>
          <a:lstStyle>
            <a:lvl1pPr marL="0" indent="0">
              <a:buNone/>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Tree>
    <p:extLst>
      <p:ext uri="{BB962C8B-B14F-4D97-AF65-F5344CB8AC3E}">
        <p14:creationId xmlns:p14="http://schemas.microsoft.com/office/powerpoint/2010/main" val="2067931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hanks pag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1C2A0A25-A3BC-4570-97D5-42FDFF6BE852}"/>
              </a:ext>
            </a:extLst>
          </p:cNvPr>
          <p:cNvSpPr>
            <a:spLocks noGrp="1"/>
          </p:cNvSpPr>
          <p:nvPr>
            <p:ph type="pic" sz="quarter" idx="10" hasCustomPrompt="1"/>
          </p:nvPr>
        </p:nvSpPr>
        <p:spPr>
          <a:xfrm>
            <a:off x="-471713" y="1597025"/>
            <a:ext cx="3556000" cy="3556000"/>
          </a:xfrm>
          <a:prstGeom prst="parallelogram">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4" name="Marcador de posición de imagen 2">
            <a:extLst>
              <a:ext uri="{FF2B5EF4-FFF2-40B4-BE49-F238E27FC236}">
                <a16:creationId xmlns:a16="http://schemas.microsoft.com/office/drawing/2014/main" id="{F1061F85-5836-48A0-92CA-BA165B58F097}"/>
              </a:ext>
            </a:extLst>
          </p:cNvPr>
          <p:cNvSpPr>
            <a:spLocks noGrp="1"/>
          </p:cNvSpPr>
          <p:nvPr>
            <p:ph type="pic" sz="quarter" idx="11" hasCustomPrompt="1"/>
          </p:nvPr>
        </p:nvSpPr>
        <p:spPr>
          <a:xfrm>
            <a:off x="2540000" y="1597025"/>
            <a:ext cx="3556000" cy="3556000"/>
          </a:xfrm>
          <a:prstGeom prst="parallelogram">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texto 20">
            <a:extLst>
              <a:ext uri="{FF2B5EF4-FFF2-40B4-BE49-F238E27FC236}">
                <a16:creationId xmlns:a16="http://schemas.microsoft.com/office/drawing/2014/main" id="{71D165AD-79E4-4188-B9AD-2976FAA15E7F}"/>
              </a:ext>
            </a:extLst>
          </p:cNvPr>
          <p:cNvSpPr>
            <a:spLocks noGrp="1"/>
          </p:cNvSpPr>
          <p:nvPr>
            <p:ph type="body" sz="quarter" idx="15" hasCustomPrompt="1"/>
          </p:nvPr>
        </p:nvSpPr>
        <p:spPr>
          <a:xfrm>
            <a:off x="6267450" y="3966628"/>
            <a:ext cx="5476875" cy="647700"/>
          </a:xfrm>
          <a:prstGeom prst="rect">
            <a:avLst/>
          </a:prstGeom>
        </p:spPr>
        <p:txBody>
          <a:bodyPr/>
          <a:lstStyle>
            <a:lvl1pPr marL="0" indent="0">
              <a:buNone/>
              <a:defRPr sz="4000">
                <a:solidFill>
                  <a:srgbClr val="E62987"/>
                </a:solidFill>
                <a:latin typeface="Montserrat Light" panose="00000400000000000000" pitchFamily="50" charset="0"/>
              </a:defRPr>
            </a:lvl1pPr>
          </a:lstStyle>
          <a:p>
            <a:pPr lvl="0"/>
            <a:r>
              <a:rPr lang="es-ES" dirty="0"/>
              <a:t>WRITE YOUR</a:t>
            </a:r>
          </a:p>
        </p:txBody>
      </p:sp>
      <p:sp>
        <p:nvSpPr>
          <p:cNvPr id="6" name="Marcador de texto 22">
            <a:extLst>
              <a:ext uri="{FF2B5EF4-FFF2-40B4-BE49-F238E27FC236}">
                <a16:creationId xmlns:a16="http://schemas.microsoft.com/office/drawing/2014/main" id="{55C8AB26-DBFF-42A9-9DFD-C08E63FA26A2}"/>
              </a:ext>
            </a:extLst>
          </p:cNvPr>
          <p:cNvSpPr>
            <a:spLocks noGrp="1"/>
          </p:cNvSpPr>
          <p:nvPr>
            <p:ph type="body" sz="quarter" idx="16" hasCustomPrompt="1"/>
          </p:nvPr>
        </p:nvSpPr>
        <p:spPr>
          <a:xfrm>
            <a:off x="6324600" y="4470853"/>
            <a:ext cx="5867400" cy="1120775"/>
          </a:xfrm>
          <a:prstGeom prst="rect">
            <a:avLst/>
          </a:prstGeom>
        </p:spPr>
        <p:txBody>
          <a:bodyPr/>
          <a:lstStyle>
            <a:lvl1pPr marL="0" indent="0">
              <a:buNone/>
              <a:defRPr sz="5400" b="1" i="1" u="none">
                <a:solidFill>
                  <a:srgbClr val="870043"/>
                </a:solidFill>
                <a:latin typeface="Montserrat Black" panose="00000A00000000000000" pitchFamily="50" charset="0"/>
              </a:defRPr>
            </a:lvl1pPr>
          </a:lstStyle>
          <a:p>
            <a:pPr lvl="0"/>
            <a:r>
              <a:rPr lang="es-CO" dirty="0"/>
              <a:t>TITLE HERE</a:t>
            </a:r>
          </a:p>
        </p:txBody>
      </p:sp>
    </p:spTree>
    <p:extLst>
      <p:ext uri="{BB962C8B-B14F-4D97-AF65-F5344CB8AC3E}">
        <p14:creationId xmlns:p14="http://schemas.microsoft.com/office/powerpoint/2010/main" val="101547275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1811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5" r:id="rId5"/>
    <p:sldLayoutId id="2147483661" r:id="rId6"/>
    <p:sldLayoutId id="2147483663" r:id="rId7"/>
    <p:sldLayoutId id="2147483662" r:id="rId8"/>
    <p:sldLayoutId id="2147483666" r:id="rId9"/>
    <p:sldLayoutId id="214748366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free-powerpoint-templates-download.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Monserrat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3B98EDF5-7CEF-4BFB-8763-27B06B08D44A}"/>
              </a:ext>
            </a:extLst>
          </p:cNvPr>
          <p:cNvSpPr/>
          <p:nvPr/>
        </p:nvSpPr>
        <p:spPr>
          <a:xfrm>
            <a:off x="1765300" y="3429000"/>
            <a:ext cx="2019300" cy="388257"/>
          </a:xfrm>
          <a:prstGeom prst="rect">
            <a:avLst/>
          </a:prstGeom>
          <a:solidFill>
            <a:srgbClr val="E62987"/>
          </a:solidFill>
          <a:ln>
            <a:solidFill>
              <a:srgbClr val="E62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1" name="Rectángulo 10">
            <a:extLst>
              <a:ext uri="{FF2B5EF4-FFF2-40B4-BE49-F238E27FC236}">
                <a16:creationId xmlns:a16="http://schemas.microsoft.com/office/drawing/2014/main" id="{1E70BF96-2D26-4DE5-A76D-C8C9F02249A2}"/>
              </a:ext>
            </a:extLst>
          </p:cNvPr>
          <p:cNvSpPr/>
          <p:nvPr/>
        </p:nvSpPr>
        <p:spPr>
          <a:xfrm>
            <a:off x="4089400" y="3428999"/>
            <a:ext cx="2019300" cy="388257"/>
          </a:xfrm>
          <a:prstGeom prst="rect">
            <a:avLst/>
          </a:prstGeom>
          <a:solidFill>
            <a:srgbClr val="870043"/>
          </a:solidFill>
          <a:ln>
            <a:solidFill>
              <a:srgbClr val="8700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2" name="Rectángulo 11">
            <a:extLst>
              <a:ext uri="{FF2B5EF4-FFF2-40B4-BE49-F238E27FC236}">
                <a16:creationId xmlns:a16="http://schemas.microsoft.com/office/drawing/2014/main" id="{D31FC653-098D-48D3-8DEC-836AA1926FD1}"/>
              </a:ext>
            </a:extLst>
          </p:cNvPr>
          <p:cNvSpPr/>
          <p:nvPr/>
        </p:nvSpPr>
        <p:spPr>
          <a:xfrm>
            <a:off x="6307366" y="3429000"/>
            <a:ext cx="2019300" cy="388257"/>
          </a:xfrm>
          <a:prstGeom prst="rect">
            <a:avLst/>
          </a:prstGeom>
          <a:solidFill>
            <a:srgbClr val="00B2E3"/>
          </a:solidFill>
          <a:ln>
            <a:solidFill>
              <a:srgbClr val="00B2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3" name="Rectángulo 12">
            <a:extLst>
              <a:ext uri="{FF2B5EF4-FFF2-40B4-BE49-F238E27FC236}">
                <a16:creationId xmlns:a16="http://schemas.microsoft.com/office/drawing/2014/main" id="{87F9FD19-2263-417A-B94E-AE6FA16FA53B}"/>
              </a:ext>
            </a:extLst>
          </p:cNvPr>
          <p:cNvSpPr/>
          <p:nvPr/>
        </p:nvSpPr>
        <p:spPr>
          <a:xfrm>
            <a:off x="8631466" y="3428999"/>
            <a:ext cx="2019300" cy="388257"/>
          </a:xfrm>
          <a:prstGeom prst="rect">
            <a:avLst/>
          </a:prstGeom>
          <a:solidFill>
            <a:srgbClr val="F2D764"/>
          </a:solidFill>
          <a:ln>
            <a:solidFill>
              <a:srgbClr val="F2D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4" name="Rectángulo 13">
            <a:extLst>
              <a:ext uri="{FF2B5EF4-FFF2-40B4-BE49-F238E27FC236}">
                <a16:creationId xmlns:a16="http://schemas.microsoft.com/office/drawing/2014/main" id="{B8CBCB69-484F-423C-8CA1-5CFA37D49003}"/>
              </a:ext>
            </a:extLst>
          </p:cNvPr>
          <p:cNvSpPr/>
          <p:nvPr/>
        </p:nvSpPr>
        <p:spPr>
          <a:xfrm>
            <a:off x="1750786" y="5990771"/>
            <a:ext cx="2019300" cy="388257"/>
          </a:xfrm>
          <a:prstGeom prst="rect">
            <a:avLst/>
          </a:prstGeom>
          <a:solidFill>
            <a:srgbClr val="E62987"/>
          </a:solidFill>
          <a:ln>
            <a:solidFill>
              <a:srgbClr val="E629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5" name="Rectángulo 14">
            <a:extLst>
              <a:ext uri="{FF2B5EF4-FFF2-40B4-BE49-F238E27FC236}">
                <a16:creationId xmlns:a16="http://schemas.microsoft.com/office/drawing/2014/main" id="{0A05359E-6FDB-48C4-B94F-8BA963940BCB}"/>
              </a:ext>
            </a:extLst>
          </p:cNvPr>
          <p:cNvSpPr/>
          <p:nvPr/>
        </p:nvSpPr>
        <p:spPr>
          <a:xfrm>
            <a:off x="4074886" y="5990770"/>
            <a:ext cx="2019300" cy="388257"/>
          </a:xfrm>
          <a:prstGeom prst="rect">
            <a:avLst/>
          </a:prstGeom>
          <a:solidFill>
            <a:srgbClr val="870043"/>
          </a:solidFill>
          <a:ln>
            <a:solidFill>
              <a:srgbClr val="8700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6" name="Rectángulo 15">
            <a:extLst>
              <a:ext uri="{FF2B5EF4-FFF2-40B4-BE49-F238E27FC236}">
                <a16:creationId xmlns:a16="http://schemas.microsoft.com/office/drawing/2014/main" id="{56154B8B-1774-4FF5-94F9-ED0C114019E2}"/>
              </a:ext>
            </a:extLst>
          </p:cNvPr>
          <p:cNvSpPr/>
          <p:nvPr/>
        </p:nvSpPr>
        <p:spPr>
          <a:xfrm>
            <a:off x="6292852" y="5990771"/>
            <a:ext cx="2019300" cy="388257"/>
          </a:xfrm>
          <a:prstGeom prst="rect">
            <a:avLst/>
          </a:prstGeom>
          <a:solidFill>
            <a:srgbClr val="00B2E3"/>
          </a:solidFill>
          <a:ln>
            <a:solidFill>
              <a:srgbClr val="00B2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7" name="Rectángulo 16">
            <a:extLst>
              <a:ext uri="{FF2B5EF4-FFF2-40B4-BE49-F238E27FC236}">
                <a16:creationId xmlns:a16="http://schemas.microsoft.com/office/drawing/2014/main" id="{1AAC1674-0939-49CF-9CF6-B4D1E4A7F9C8}"/>
              </a:ext>
            </a:extLst>
          </p:cNvPr>
          <p:cNvSpPr/>
          <p:nvPr/>
        </p:nvSpPr>
        <p:spPr>
          <a:xfrm>
            <a:off x="8616952" y="5990770"/>
            <a:ext cx="2019300" cy="388257"/>
          </a:xfrm>
          <a:prstGeom prst="rect">
            <a:avLst/>
          </a:prstGeom>
          <a:solidFill>
            <a:srgbClr val="F2D764"/>
          </a:solidFill>
          <a:ln>
            <a:solidFill>
              <a:srgbClr val="F2D7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Titulo </a:t>
            </a:r>
          </a:p>
        </p:txBody>
      </p:sp>
      <p:sp>
        <p:nvSpPr>
          <p:cNvPr id="18" name="CuadroTexto 17">
            <a:extLst>
              <a:ext uri="{FF2B5EF4-FFF2-40B4-BE49-F238E27FC236}">
                <a16:creationId xmlns:a16="http://schemas.microsoft.com/office/drawing/2014/main" id="{C2C5F7AD-50AC-4984-8747-5D044E5D9EBC}"/>
              </a:ext>
            </a:extLst>
          </p:cNvPr>
          <p:cNvSpPr txBox="1"/>
          <p:nvPr/>
        </p:nvSpPr>
        <p:spPr>
          <a:xfrm>
            <a:off x="526046" y="259839"/>
            <a:ext cx="5785424" cy="707886"/>
          </a:xfrm>
          <a:prstGeom prst="rect">
            <a:avLst/>
          </a:prstGeom>
          <a:noFill/>
        </p:spPr>
        <p:txBody>
          <a:bodyPr wrap="square" rtlCol="0">
            <a:spAutoFit/>
          </a:bodyPr>
          <a:lstStyle/>
          <a:p>
            <a:r>
              <a:rPr lang="es-CO" sz="4000" dirty="0">
                <a:solidFill>
                  <a:srgbClr val="870043"/>
                </a:solidFill>
                <a:latin typeface="Arial" panose="020B0604020202020204" pitchFamily="34" charset="0"/>
                <a:cs typeface="Arial" panose="020B0604020202020204" pitchFamily="34" charset="0"/>
              </a:rPr>
              <a:t>Success </a:t>
            </a:r>
            <a:r>
              <a:rPr lang="es-CO" sz="4000" dirty="0">
                <a:solidFill>
                  <a:srgbClr val="E62987"/>
                </a:solidFill>
                <a:latin typeface="Arial" panose="020B0604020202020204" pitchFamily="34" charset="0"/>
                <a:cs typeface="Arial" panose="020B0604020202020204" pitchFamily="34" charset="0"/>
              </a:rPr>
              <a:t>stories</a:t>
            </a:r>
          </a:p>
        </p:txBody>
      </p:sp>
      <p:sp>
        <p:nvSpPr>
          <p:cNvPr id="36" name="Marcador de posición de imagen 35">
            <a:extLst>
              <a:ext uri="{FF2B5EF4-FFF2-40B4-BE49-F238E27FC236}">
                <a16:creationId xmlns:a16="http://schemas.microsoft.com/office/drawing/2014/main" id="{29FEA0D5-E0EE-42D2-B900-8A557A03B92B}"/>
              </a:ext>
            </a:extLst>
          </p:cNvPr>
          <p:cNvSpPr>
            <a:spLocks noGrp="1"/>
          </p:cNvSpPr>
          <p:nvPr>
            <p:ph type="pic" sz="quarter" idx="10"/>
          </p:nvPr>
        </p:nvSpPr>
        <p:spPr/>
        <p:txBody>
          <a:bodyPr/>
          <a:lstStyle/>
          <a:p>
            <a:endParaRPr lang="es-CO"/>
          </a:p>
        </p:txBody>
      </p:sp>
      <p:sp>
        <p:nvSpPr>
          <p:cNvPr id="38" name="Marcador de posición de imagen 37">
            <a:extLst>
              <a:ext uri="{FF2B5EF4-FFF2-40B4-BE49-F238E27FC236}">
                <a16:creationId xmlns:a16="http://schemas.microsoft.com/office/drawing/2014/main" id="{3DD5DC56-F26C-4273-9FA3-7202EE666010}"/>
              </a:ext>
            </a:extLst>
          </p:cNvPr>
          <p:cNvSpPr>
            <a:spLocks noGrp="1"/>
          </p:cNvSpPr>
          <p:nvPr>
            <p:ph type="pic" sz="quarter" idx="11"/>
          </p:nvPr>
        </p:nvSpPr>
        <p:spPr/>
        <p:txBody>
          <a:bodyPr/>
          <a:lstStyle/>
          <a:p>
            <a:endParaRPr lang="es-CO"/>
          </a:p>
        </p:txBody>
      </p:sp>
      <p:sp>
        <p:nvSpPr>
          <p:cNvPr id="40" name="Marcador de posición de imagen 39">
            <a:extLst>
              <a:ext uri="{FF2B5EF4-FFF2-40B4-BE49-F238E27FC236}">
                <a16:creationId xmlns:a16="http://schemas.microsoft.com/office/drawing/2014/main" id="{6DC31144-D141-464F-B9BC-EA261C2F8CCC}"/>
              </a:ext>
            </a:extLst>
          </p:cNvPr>
          <p:cNvSpPr>
            <a:spLocks noGrp="1"/>
          </p:cNvSpPr>
          <p:nvPr>
            <p:ph type="pic" sz="quarter" idx="12"/>
          </p:nvPr>
        </p:nvSpPr>
        <p:spPr/>
        <p:txBody>
          <a:bodyPr/>
          <a:lstStyle/>
          <a:p>
            <a:endParaRPr lang="es-CO"/>
          </a:p>
        </p:txBody>
      </p:sp>
      <p:sp>
        <p:nvSpPr>
          <p:cNvPr id="42" name="Marcador de posición de imagen 41">
            <a:extLst>
              <a:ext uri="{FF2B5EF4-FFF2-40B4-BE49-F238E27FC236}">
                <a16:creationId xmlns:a16="http://schemas.microsoft.com/office/drawing/2014/main" id="{4A44CA65-3F69-416F-BC74-6E7ABA740AEC}"/>
              </a:ext>
            </a:extLst>
          </p:cNvPr>
          <p:cNvSpPr>
            <a:spLocks noGrp="1"/>
          </p:cNvSpPr>
          <p:nvPr>
            <p:ph type="pic" sz="quarter" idx="13"/>
          </p:nvPr>
        </p:nvSpPr>
        <p:spPr/>
        <p:txBody>
          <a:bodyPr/>
          <a:lstStyle/>
          <a:p>
            <a:endParaRPr lang="es-CO"/>
          </a:p>
        </p:txBody>
      </p:sp>
      <p:sp>
        <p:nvSpPr>
          <p:cNvPr id="44" name="Marcador de posición de imagen 43">
            <a:extLst>
              <a:ext uri="{FF2B5EF4-FFF2-40B4-BE49-F238E27FC236}">
                <a16:creationId xmlns:a16="http://schemas.microsoft.com/office/drawing/2014/main" id="{4E973415-F59C-4511-B4F5-352E1220A863}"/>
              </a:ext>
            </a:extLst>
          </p:cNvPr>
          <p:cNvSpPr>
            <a:spLocks noGrp="1"/>
          </p:cNvSpPr>
          <p:nvPr>
            <p:ph type="pic" sz="quarter" idx="17"/>
          </p:nvPr>
        </p:nvSpPr>
        <p:spPr/>
        <p:txBody>
          <a:bodyPr/>
          <a:lstStyle/>
          <a:p>
            <a:endParaRPr lang="es-CO"/>
          </a:p>
        </p:txBody>
      </p:sp>
      <p:sp>
        <p:nvSpPr>
          <p:cNvPr id="46" name="Marcador de posición de imagen 45">
            <a:extLst>
              <a:ext uri="{FF2B5EF4-FFF2-40B4-BE49-F238E27FC236}">
                <a16:creationId xmlns:a16="http://schemas.microsoft.com/office/drawing/2014/main" id="{0608DFE5-75D4-4359-A3A8-D7DBFDD0BD91}"/>
              </a:ext>
            </a:extLst>
          </p:cNvPr>
          <p:cNvSpPr>
            <a:spLocks noGrp="1"/>
          </p:cNvSpPr>
          <p:nvPr>
            <p:ph type="pic" sz="quarter" idx="16"/>
          </p:nvPr>
        </p:nvSpPr>
        <p:spPr/>
        <p:txBody>
          <a:bodyPr/>
          <a:lstStyle/>
          <a:p>
            <a:endParaRPr lang="es-CO"/>
          </a:p>
        </p:txBody>
      </p:sp>
      <p:sp>
        <p:nvSpPr>
          <p:cNvPr id="48" name="Marcador de posición de imagen 47">
            <a:extLst>
              <a:ext uri="{FF2B5EF4-FFF2-40B4-BE49-F238E27FC236}">
                <a16:creationId xmlns:a16="http://schemas.microsoft.com/office/drawing/2014/main" id="{62D7FA2E-2266-482E-9044-9465E175663F}"/>
              </a:ext>
            </a:extLst>
          </p:cNvPr>
          <p:cNvSpPr>
            <a:spLocks noGrp="1"/>
          </p:cNvSpPr>
          <p:nvPr>
            <p:ph type="pic" sz="quarter" idx="15"/>
          </p:nvPr>
        </p:nvSpPr>
        <p:spPr/>
        <p:txBody>
          <a:bodyPr/>
          <a:lstStyle/>
          <a:p>
            <a:endParaRPr lang="es-CO"/>
          </a:p>
        </p:txBody>
      </p:sp>
      <p:sp>
        <p:nvSpPr>
          <p:cNvPr id="50" name="Marcador de posición de imagen 49">
            <a:extLst>
              <a:ext uri="{FF2B5EF4-FFF2-40B4-BE49-F238E27FC236}">
                <a16:creationId xmlns:a16="http://schemas.microsoft.com/office/drawing/2014/main" id="{01736E40-6328-4A2C-BBE8-609844F7658D}"/>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3559088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redondeadas 2">
            <a:extLst>
              <a:ext uri="{FF2B5EF4-FFF2-40B4-BE49-F238E27FC236}">
                <a16:creationId xmlns:a16="http://schemas.microsoft.com/office/drawing/2014/main" id="{5E2DBA96-22AF-47C7-AF0D-6E16B423A05E}"/>
              </a:ext>
            </a:extLst>
          </p:cNvPr>
          <p:cNvSpPr/>
          <p:nvPr/>
        </p:nvSpPr>
        <p:spPr>
          <a:xfrm>
            <a:off x="972457" y="1509486"/>
            <a:ext cx="1770743" cy="711200"/>
          </a:xfrm>
          <a:prstGeom prst="round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2020</a:t>
            </a:r>
          </a:p>
        </p:txBody>
      </p:sp>
      <p:sp>
        <p:nvSpPr>
          <p:cNvPr id="4" name="Rectángulo: esquinas redondeadas 3">
            <a:extLst>
              <a:ext uri="{FF2B5EF4-FFF2-40B4-BE49-F238E27FC236}">
                <a16:creationId xmlns:a16="http://schemas.microsoft.com/office/drawing/2014/main" id="{91EBDAD2-4BD8-4057-93C0-2A5FCE35DE1C}"/>
              </a:ext>
            </a:extLst>
          </p:cNvPr>
          <p:cNvSpPr/>
          <p:nvPr/>
        </p:nvSpPr>
        <p:spPr>
          <a:xfrm>
            <a:off x="2968172" y="1509486"/>
            <a:ext cx="1770743" cy="711200"/>
          </a:xfrm>
          <a:prstGeom prst="roundRect">
            <a:avLst/>
          </a:prstGeom>
          <a:solidFill>
            <a:srgbClr val="00B2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ENE</a:t>
            </a:r>
          </a:p>
        </p:txBody>
      </p:sp>
      <p:sp>
        <p:nvSpPr>
          <p:cNvPr id="5" name="Rectángulo: esquinas redondeadas 4">
            <a:extLst>
              <a:ext uri="{FF2B5EF4-FFF2-40B4-BE49-F238E27FC236}">
                <a16:creationId xmlns:a16="http://schemas.microsoft.com/office/drawing/2014/main" id="{6E60593F-C68C-4BF1-BAD6-314BE2B363D6}"/>
              </a:ext>
            </a:extLst>
          </p:cNvPr>
          <p:cNvSpPr/>
          <p:nvPr/>
        </p:nvSpPr>
        <p:spPr>
          <a:xfrm>
            <a:off x="8955317" y="1509486"/>
            <a:ext cx="1770743" cy="711200"/>
          </a:xfrm>
          <a:prstGeom prst="roundRect">
            <a:avLst/>
          </a:prstGeom>
          <a:solidFill>
            <a:srgbClr val="00B2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ABRIL</a:t>
            </a:r>
          </a:p>
        </p:txBody>
      </p:sp>
      <p:sp>
        <p:nvSpPr>
          <p:cNvPr id="6" name="Rectángulo: esquinas redondeadas 5">
            <a:extLst>
              <a:ext uri="{FF2B5EF4-FFF2-40B4-BE49-F238E27FC236}">
                <a16:creationId xmlns:a16="http://schemas.microsoft.com/office/drawing/2014/main" id="{106292B7-0723-45F4-9C30-3ACBEA762722}"/>
              </a:ext>
            </a:extLst>
          </p:cNvPr>
          <p:cNvSpPr/>
          <p:nvPr/>
        </p:nvSpPr>
        <p:spPr>
          <a:xfrm>
            <a:off x="4963887" y="1509486"/>
            <a:ext cx="1770743" cy="711200"/>
          </a:xfrm>
          <a:prstGeom prst="roundRect">
            <a:avLst/>
          </a:prstGeom>
          <a:solidFill>
            <a:srgbClr val="00B2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FEB</a:t>
            </a:r>
          </a:p>
        </p:txBody>
      </p:sp>
      <p:sp>
        <p:nvSpPr>
          <p:cNvPr id="7" name="Rectángulo: esquinas redondeadas 6">
            <a:extLst>
              <a:ext uri="{FF2B5EF4-FFF2-40B4-BE49-F238E27FC236}">
                <a16:creationId xmlns:a16="http://schemas.microsoft.com/office/drawing/2014/main" id="{CAFA1E7C-C55F-4DBE-81F2-1CF9623FAD83}"/>
              </a:ext>
            </a:extLst>
          </p:cNvPr>
          <p:cNvSpPr/>
          <p:nvPr/>
        </p:nvSpPr>
        <p:spPr>
          <a:xfrm>
            <a:off x="6959602" y="1509486"/>
            <a:ext cx="1770743" cy="711200"/>
          </a:xfrm>
          <a:prstGeom prst="roundRect">
            <a:avLst/>
          </a:prstGeom>
          <a:solidFill>
            <a:srgbClr val="00B2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MAR</a:t>
            </a:r>
          </a:p>
        </p:txBody>
      </p:sp>
      <p:sp>
        <p:nvSpPr>
          <p:cNvPr id="8" name="CuadroTexto 7">
            <a:extLst>
              <a:ext uri="{FF2B5EF4-FFF2-40B4-BE49-F238E27FC236}">
                <a16:creationId xmlns:a16="http://schemas.microsoft.com/office/drawing/2014/main" id="{326BD157-376E-4388-AADF-C90C595CDF18}"/>
              </a:ext>
            </a:extLst>
          </p:cNvPr>
          <p:cNvSpPr txBox="1"/>
          <p:nvPr/>
        </p:nvSpPr>
        <p:spPr>
          <a:xfrm>
            <a:off x="526046" y="259839"/>
            <a:ext cx="5785424" cy="707886"/>
          </a:xfrm>
          <a:prstGeom prst="rect">
            <a:avLst/>
          </a:prstGeom>
          <a:noFill/>
        </p:spPr>
        <p:txBody>
          <a:bodyPr wrap="square" rtlCol="0">
            <a:spAutoFit/>
          </a:bodyPr>
          <a:lstStyle/>
          <a:p>
            <a:r>
              <a:rPr lang="es-CO" sz="4000" dirty="0">
                <a:solidFill>
                  <a:srgbClr val="E62987"/>
                </a:solidFill>
                <a:latin typeface="Arial" panose="020B0604020202020204" pitchFamily="34" charset="0"/>
                <a:cs typeface="Arial" panose="020B0604020202020204" pitchFamily="34" charset="0"/>
              </a:rPr>
              <a:t>Workplan</a:t>
            </a:r>
          </a:p>
        </p:txBody>
      </p:sp>
      <p:grpSp>
        <p:nvGrpSpPr>
          <p:cNvPr id="14" name="Grupo 13">
            <a:extLst>
              <a:ext uri="{FF2B5EF4-FFF2-40B4-BE49-F238E27FC236}">
                <a16:creationId xmlns:a16="http://schemas.microsoft.com/office/drawing/2014/main" id="{FB1C9C70-6D81-4301-8602-E60EF63DAEDE}"/>
              </a:ext>
            </a:extLst>
          </p:cNvPr>
          <p:cNvGrpSpPr/>
          <p:nvPr/>
        </p:nvGrpSpPr>
        <p:grpSpPr>
          <a:xfrm>
            <a:off x="3285447" y="2270835"/>
            <a:ext cx="6990667" cy="2619986"/>
            <a:chOff x="3285447" y="2270835"/>
            <a:chExt cx="8616272" cy="3229236"/>
          </a:xfrm>
        </p:grpSpPr>
        <p:sp>
          <p:nvSpPr>
            <p:cNvPr id="9" name="Right Arrow 7">
              <a:extLst>
                <a:ext uri="{FF2B5EF4-FFF2-40B4-BE49-F238E27FC236}">
                  <a16:creationId xmlns:a16="http://schemas.microsoft.com/office/drawing/2014/main" id="{5918A866-C3A0-4534-B2C5-D6D3ACC4F62F}"/>
                </a:ext>
              </a:extLst>
            </p:cNvPr>
            <p:cNvSpPr/>
            <p:nvPr/>
          </p:nvSpPr>
          <p:spPr>
            <a:xfrm>
              <a:off x="3285447" y="2270835"/>
              <a:ext cx="8616272" cy="983224"/>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274320" tIns="91440" rIns="274320" bIns="91422" anchor="ctr"/>
            <a:lstStyle/>
            <a:p>
              <a:pPr defTabSz="1828434" fontAlgn="auto">
                <a:spcBef>
                  <a:spcPts val="0"/>
                </a:spcBef>
                <a:spcAft>
                  <a:spcPts val="0"/>
                </a:spcAft>
                <a:defRPr/>
              </a:pPr>
              <a:r>
                <a:rPr lang="en-US" sz="3200" dirty="0">
                  <a:solidFill>
                    <a:schemeClr val="bg1"/>
                  </a:solidFill>
                  <a:cs typeface="Lato Light"/>
                </a:rPr>
                <a:t>01</a:t>
              </a:r>
            </a:p>
          </p:txBody>
        </p:sp>
        <p:sp>
          <p:nvSpPr>
            <p:cNvPr id="10" name="Right Arrow 8">
              <a:extLst>
                <a:ext uri="{FF2B5EF4-FFF2-40B4-BE49-F238E27FC236}">
                  <a16:creationId xmlns:a16="http://schemas.microsoft.com/office/drawing/2014/main" id="{076E1776-9DAF-42BB-8333-2B3CD95E01BB}"/>
                </a:ext>
              </a:extLst>
            </p:cNvPr>
            <p:cNvSpPr/>
            <p:nvPr/>
          </p:nvSpPr>
          <p:spPr>
            <a:xfrm>
              <a:off x="5367927" y="3026065"/>
              <a:ext cx="6533792" cy="982546"/>
            </a:xfrm>
            <a:prstGeom prst="rightArrow">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lIns="274320" tIns="91440" rIns="274320" bIns="91422" anchor="ctr"/>
            <a:lstStyle/>
            <a:p>
              <a:pPr defTabSz="1828434" fontAlgn="auto">
                <a:spcBef>
                  <a:spcPts val="0"/>
                </a:spcBef>
                <a:spcAft>
                  <a:spcPts val="0"/>
                </a:spcAft>
                <a:defRPr/>
              </a:pPr>
              <a:r>
                <a:rPr lang="en-US" sz="3200" dirty="0">
                  <a:solidFill>
                    <a:schemeClr val="bg1"/>
                  </a:solidFill>
                  <a:cs typeface="Lato Light"/>
                </a:rPr>
                <a:t>02</a:t>
              </a:r>
            </a:p>
          </p:txBody>
        </p:sp>
        <p:sp>
          <p:nvSpPr>
            <p:cNvPr id="11" name="Right Arrow 9">
              <a:extLst>
                <a:ext uri="{FF2B5EF4-FFF2-40B4-BE49-F238E27FC236}">
                  <a16:creationId xmlns:a16="http://schemas.microsoft.com/office/drawing/2014/main" id="{7E4DB868-EC7A-4926-AF34-ABED40316F5E}"/>
                </a:ext>
              </a:extLst>
            </p:cNvPr>
            <p:cNvSpPr/>
            <p:nvPr/>
          </p:nvSpPr>
          <p:spPr>
            <a:xfrm>
              <a:off x="7449729" y="3771117"/>
              <a:ext cx="4451990" cy="983224"/>
            </a:xfrm>
            <a:prstGeom prst="rightArrow">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lIns="274320" tIns="91440" rIns="274320" bIns="91422" anchor="ctr"/>
            <a:lstStyle/>
            <a:p>
              <a:pPr defTabSz="1828434" fontAlgn="auto">
                <a:spcBef>
                  <a:spcPts val="0"/>
                </a:spcBef>
                <a:spcAft>
                  <a:spcPts val="0"/>
                </a:spcAft>
                <a:defRPr/>
              </a:pPr>
              <a:r>
                <a:rPr lang="en-US" sz="3200" dirty="0">
                  <a:solidFill>
                    <a:schemeClr val="bg1"/>
                  </a:solidFill>
                  <a:cs typeface="Lato Light"/>
                </a:rPr>
                <a:t>03</a:t>
              </a:r>
            </a:p>
          </p:txBody>
        </p:sp>
        <p:sp>
          <p:nvSpPr>
            <p:cNvPr id="12" name="Right Arrow 10">
              <a:extLst>
                <a:ext uri="{FF2B5EF4-FFF2-40B4-BE49-F238E27FC236}">
                  <a16:creationId xmlns:a16="http://schemas.microsoft.com/office/drawing/2014/main" id="{04FB2846-550F-4318-BCB6-B5D13263A4AF}"/>
                </a:ext>
              </a:extLst>
            </p:cNvPr>
            <p:cNvSpPr/>
            <p:nvPr/>
          </p:nvSpPr>
          <p:spPr>
            <a:xfrm>
              <a:off x="9532210" y="4516847"/>
              <a:ext cx="2369509" cy="983224"/>
            </a:xfrm>
            <a:prstGeom prst="rightArrow">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274320" tIns="91440" rIns="274320" bIns="91422" anchor="ctr"/>
            <a:lstStyle/>
            <a:p>
              <a:pPr defTabSz="1828434" fontAlgn="auto">
                <a:spcBef>
                  <a:spcPts val="0"/>
                </a:spcBef>
                <a:spcAft>
                  <a:spcPts val="0"/>
                </a:spcAft>
                <a:defRPr/>
              </a:pPr>
              <a:r>
                <a:rPr lang="en-US" sz="3200" dirty="0">
                  <a:solidFill>
                    <a:schemeClr val="bg1"/>
                  </a:solidFill>
                  <a:cs typeface="Lato Light"/>
                </a:rPr>
                <a:t>04</a:t>
              </a:r>
            </a:p>
          </p:txBody>
        </p:sp>
      </p:grpSp>
      <p:sp>
        <p:nvSpPr>
          <p:cNvPr id="15" name="CuadroTexto 14">
            <a:extLst>
              <a:ext uri="{FF2B5EF4-FFF2-40B4-BE49-F238E27FC236}">
                <a16:creationId xmlns:a16="http://schemas.microsoft.com/office/drawing/2014/main" id="{DCC6734A-94CE-4BA3-B948-4CEF325E0C6F}"/>
              </a:ext>
            </a:extLst>
          </p:cNvPr>
          <p:cNvSpPr txBox="1"/>
          <p:nvPr/>
        </p:nvSpPr>
        <p:spPr>
          <a:xfrm>
            <a:off x="3285447" y="2963335"/>
            <a:ext cx="1678439" cy="1323439"/>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16" name="CuadroTexto 15">
            <a:extLst>
              <a:ext uri="{FF2B5EF4-FFF2-40B4-BE49-F238E27FC236}">
                <a16:creationId xmlns:a16="http://schemas.microsoft.com/office/drawing/2014/main" id="{F4D48A7B-B257-48FB-A16E-0647A0F01663}"/>
              </a:ext>
            </a:extLst>
          </p:cNvPr>
          <p:cNvSpPr txBox="1"/>
          <p:nvPr/>
        </p:nvSpPr>
        <p:spPr>
          <a:xfrm>
            <a:off x="8242078" y="4796593"/>
            <a:ext cx="1678439" cy="1323439"/>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17" name="CuadroTexto 16">
            <a:extLst>
              <a:ext uri="{FF2B5EF4-FFF2-40B4-BE49-F238E27FC236}">
                <a16:creationId xmlns:a16="http://schemas.microsoft.com/office/drawing/2014/main" id="{27E47188-B1A5-4960-8D11-004E94068C0C}"/>
              </a:ext>
            </a:extLst>
          </p:cNvPr>
          <p:cNvSpPr txBox="1"/>
          <p:nvPr/>
        </p:nvSpPr>
        <p:spPr>
          <a:xfrm>
            <a:off x="4961849" y="3523796"/>
            <a:ext cx="1678439" cy="1323439"/>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18" name="CuadroTexto 17">
            <a:extLst>
              <a:ext uri="{FF2B5EF4-FFF2-40B4-BE49-F238E27FC236}">
                <a16:creationId xmlns:a16="http://schemas.microsoft.com/office/drawing/2014/main" id="{DD074CF9-6D0C-4333-AA16-59749D2C9C9E}"/>
              </a:ext>
            </a:extLst>
          </p:cNvPr>
          <p:cNvSpPr txBox="1"/>
          <p:nvPr/>
        </p:nvSpPr>
        <p:spPr>
          <a:xfrm>
            <a:off x="6653472" y="4185515"/>
            <a:ext cx="1678439" cy="1323439"/>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Tree>
    <p:extLst>
      <p:ext uri="{BB962C8B-B14F-4D97-AF65-F5344CB8AC3E}">
        <p14:creationId xmlns:p14="http://schemas.microsoft.com/office/powerpoint/2010/main" val="294858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Marcador de posición de imagen 8">
            <a:extLst>
              <a:ext uri="{FF2B5EF4-FFF2-40B4-BE49-F238E27FC236}">
                <a16:creationId xmlns:a16="http://schemas.microsoft.com/office/drawing/2014/main" id="{49C35D94-FD89-496D-82B1-A925EFA37BBE}"/>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3" name="Freeform 189">
            <a:extLst>
              <a:ext uri="{FF2B5EF4-FFF2-40B4-BE49-F238E27FC236}">
                <a16:creationId xmlns:a16="http://schemas.microsoft.com/office/drawing/2014/main" id="{A65CDD7A-B4A5-40D5-ACBD-DE4A31AE7861}"/>
              </a:ext>
            </a:extLst>
          </p:cNvPr>
          <p:cNvSpPr/>
          <p:nvPr/>
        </p:nvSpPr>
        <p:spPr>
          <a:xfrm>
            <a:off x="4911028" y="0"/>
            <a:ext cx="7280972" cy="6858000"/>
          </a:xfrm>
          <a:custGeom>
            <a:avLst/>
            <a:gdLst>
              <a:gd name="connsiteX0" fmla="*/ 2483124 w 5460510"/>
              <a:gd name="connsiteY0" fmla="*/ 0 h 5143500"/>
              <a:gd name="connsiteX1" fmla="*/ 3448297 w 5460510"/>
              <a:gd name="connsiteY1" fmla="*/ 0 h 5143500"/>
              <a:gd name="connsiteX2" fmla="*/ 4717679 w 5460510"/>
              <a:gd name="connsiteY2" fmla="*/ 0 h 5143500"/>
              <a:gd name="connsiteX3" fmla="*/ 4741319 w 5460510"/>
              <a:gd name="connsiteY3" fmla="*/ 0 h 5143500"/>
              <a:gd name="connsiteX4" fmla="*/ 5318193 w 5460510"/>
              <a:gd name="connsiteY4" fmla="*/ 0 h 5143500"/>
              <a:gd name="connsiteX5" fmla="*/ 5460510 w 5460510"/>
              <a:gd name="connsiteY5" fmla="*/ 0 h 5143500"/>
              <a:gd name="connsiteX6" fmla="*/ 5460510 w 5460510"/>
              <a:gd name="connsiteY6" fmla="*/ 5143500 h 5143500"/>
              <a:gd name="connsiteX7" fmla="*/ 5318193 w 5460510"/>
              <a:gd name="connsiteY7" fmla="*/ 5143500 h 5143500"/>
              <a:gd name="connsiteX8" fmla="*/ 4741319 w 5460510"/>
              <a:gd name="connsiteY8" fmla="*/ 5143500 h 5143500"/>
              <a:gd name="connsiteX9" fmla="*/ 4717679 w 5460510"/>
              <a:gd name="connsiteY9" fmla="*/ 5143500 h 5143500"/>
              <a:gd name="connsiteX10" fmla="*/ 3448297 w 5460510"/>
              <a:gd name="connsiteY10" fmla="*/ 5143500 h 5143500"/>
              <a:gd name="connsiteX11" fmla="*/ 0 w 5460510"/>
              <a:gd name="connsiteY1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60510" h="5143500">
                <a:moveTo>
                  <a:pt x="2483124" y="0"/>
                </a:moveTo>
                <a:lnTo>
                  <a:pt x="3448297" y="0"/>
                </a:lnTo>
                <a:lnTo>
                  <a:pt x="4717679" y="0"/>
                </a:lnTo>
                <a:lnTo>
                  <a:pt x="4741319" y="0"/>
                </a:lnTo>
                <a:lnTo>
                  <a:pt x="5318193" y="0"/>
                </a:lnTo>
                <a:lnTo>
                  <a:pt x="5460510" y="0"/>
                </a:lnTo>
                <a:lnTo>
                  <a:pt x="5460510" y="5143500"/>
                </a:lnTo>
                <a:lnTo>
                  <a:pt x="5318193" y="5143500"/>
                </a:lnTo>
                <a:lnTo>
                  <a:pt x="4741319" y="5143500"/>
                </a:lnTo>
                <a:lnTo>
                  <a:pt x="4717679" y="5143500"/>
                </a:lnTo>
                <a:lnTo>
                  <a:pt x="3448297" y="5143500"/>
                </a:lnTo>
                <a:lnTo>
                  <a:pt x="0" y="5143500"/>
                </a:lnTo>
                <a:close/>
              </a:path>
            </a:pathLst>
          </a:custGeom>
          <a:solidFill>
            <a:srgbClr val="870043">
              <a:alpha val="87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a:p>
        </p:txBody>
      </p:sp>
      <p:sp>
        <p:nvSpPr>
          <p:cNvPr id="10" name="Freeform 107">
            <a:extLst>
              <a:ext uri="{FF2B5EF4-FFF2-40B4-BE49-F238E27FC236}">
                <a16:creationId xmlns:a16="http://schemas.microsoft.com/office/drawing/2014/main" id="{BCE3FEC5-C1A0-40C3-A1BE-4C42F745DB66}"/>
              </a:ext>
            </a:extLst>
          </p:cNvPr>
          <p:cNvSpPr>
            <a:spLocks/>
          </p:cNvSpPr>
          <p:nvPr/>
        </p:nvSpPr>
        <p:spPr bwMode="auto">
          <a:xfrm>
            <a:off x="10789941" y="4748132"/>
            <a:ext cx="233927" cy="246122"/>
          </a:xfrm>
          <a:custGeom>
            <a:avLst/>
            <a:gdLst/>
            <a:ahLst/>
            <a:cxnLst>
              <a:cxn ang="0">
                <a:pos x="104" y="88"/>
              </a:cxn>
              <a:cxn ang="0">
                <a:pos x="103" y="87"/>
              </a:cxn>
              <a:cxn ang="0">
                <a:pos x="78" y="76"/>
              </a:cxn>
              <a:cxn ang="0">
                <a:pos x="77" y="76"/>
              </a:cxn>
              <a:cxn ang="0">
                <a:pos x="64" y="86"/>
              </a:cxn>
              <a:cxn ang="0">
                <a:pos x="41" y="67"/>
              </a:cxn>
              <a:cxn ang="0">
                <a:pos x="26" y="44"/>
              </a:cxn>
              <a:cxn ang="0">
                <a:pos x="37" y="30"/>
              </a:cxn>
              <a:cxn ang="0">
                <a:pos x="30" y="4"/>
              </a:cxn>
              <a:cxn ang="0">
                <a:pos x="29" y="4"/>
              </a:cxn>
              <a:cxn ang="0">
                <a:pos x="18" y="0"/>
              </a:cxn>
              <a:cxn ang="0">
                <a:pos x="16" y="2"/>
              </a:cxn>
              <a:cxn ang="0">
                <a:pos x="3" y="14"/>
              </a:cxn>
              <a:cxn ang="0">
                <a:pos x="26" y="83"/>
              </a:cxn>
              <a:cxn ang="0">
                <a:pos x="89" y="113"/>
              </a:cxn>
              <a:cxn ang="0">
                <a:pos x="89" y="113"/>
              </a:cxn>
              <a:cxn ang="0">
                <a:pos x="90" y="112"/>
              </a:cxn>
              <a:cxn ang="0">
                <a:pos x="104" y="101"/>
              </a:cxn>
              <a:cxn ang="0">
                <a:pos x="104" y="88"/>
              </a:cxn>
            </a:cxnLst>
            <a:rect l="0" t="0" r="r" b="b"/>
            <a:pathLst>
              <a:path w="108" h="114">
                <a:moveTo>
                  <a:pt x="104" y="88"/>
                </a:moveTo>
                <a:cubicBezTo>
                  <a:pt x="103" y="87"/>
                  <a:pt x="103" y="87"/>
                  <a:pt x="103" y="87"/>
                </a:cubicBezTo>
                <a:cubicBezTo>
                  <a:pt x="101" y="83"/>
                  <a:pt x="80" y="76"/>
                  <a:pt x="78" y="76"/>
                </a:cubicBezTo>
                <a:cubicBezTo>
                  <a:pt x="77" y="76"/>
                  <a:pt x="77" y="76"/>
                  <a:pt x="77" y="76"/>
                </a:cubicBezTo>
                <a:cubicBezTo>
                  <a:pt x="74" y="77"/>
                  <a:pt x="70" y="80"/>
                  <a:pt x="64" y="86"/>
                </a:cubicBezTo>
                <a:cubicBezTo>
                  <a:pt x="56" y="82"/>
                  <a:pt x="46" y="73"/>
                  <a:pt x="41" y="67"/>
                </a:cubicBezTo>
                <a:cubicBezTo>
                  <a:pt x="35" y="61"/>
                  <a:pt x="29" y="51"/>
                  <a:pt x="26" y="44"/>
                </a:cubicBezTo>
                <a:cubicBezTo>
                  <a:pt x="34" y="37"/>
                  <a:pt x="37" y="34"/>
                  <a:pt x="37" y="30"/>
                </a:cubicBezTo>
                <a:cubicBezTo>
                  <a:pt x="38" y="29"/>
                  <a:pt x="34" y="7"/>
                  <a:pt x="30" y="4"/>
                </a:cubicBezTo>
                <a:cubicBezTo>
                  <a:pt x="29" y="4"/>
                  <a:pt x="29" y="4"/>
                  <a:pt x="29" y="4"/>
                </a:cubicBezTo>
                <a:cubicBezTo>
                  <a:pt x="26" y="2"/>
                  <a:pt x="23" y="0"/>
                  <a:pt x="18" y="0"/>
                </a:cubicBezTo>
                <a:cubicBezTo>
                  <a:pt x="17" y="1"/>
                  <a:pt x="16" y="1"/>
                  <a:pt x="16" y="2"/>
                </a:cubicBezTo>
                <a:cubicBezTo>
                  <a:pt x="13" y="3"/>
                  <a:pt x="6" y="8"/>
                  <a:pt x="3" y="14"/>
                </a:cubicBezTo>
                <a:cubicBezTo>
                  <a:pt x="1" y="18"/>
                  <a:pt x="0" y="53"/>
                  <a:pt x="26" y="83"/>
                </a:cubicBezTo>
                <a:cubicBezTo>
                  <a:pt x="52" y="112"/>
                  <a:pt x="84" y="114"/>
                  <a:pt x="89" y="113"/>
                </a:cubicBezTo>
                <a:cubicBezTo>
                  <a:pt x="89" y="113"/>
                  <a:pt x="89" y="113"/>
                  <a:pt x="89" y="113"/>
                </a:cubicBezTo>
                <a:cubicBezTo>
                  <a:pt x="90" y="112"/>
                  <a:pt x="90" y="112"/>
                  <a:pt x="90" y="112"/>
                </a:cubicBezTo>
                <a:cubicBezTo>
                  <a:pt x="96" y="110"/>
                  <a:pt x="102" y="104"/>
                  <a:pt x="104" y="101"/>
                </a:cubicBezTo>
                <a:cubicBezTo>
                  <a:pt x="108" y="97"/>
                  <a:pt x="105" y="91"/>
                  <a:pt x="104" y="88"/>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sp>
        <p:nvSpPr>
          <p:cNvPr id="11" name="Freeform 78">
            <a:extLst>
              <a:ext uri="{FF2B5EF4-FFF2-40B4-BE49-F238E27FC236}">
                <a16:creationId xmlns:a16="http://schemas.microsoft.com/office/drawing/2014/main" id="{7D349550-1EEE-4D85-9953-36417CFE3BB4}"/>
              </a:ext>
            </a:extLst>
          </p:cNvPr>
          <p:cNvSpPr>
            <a:spLocks noEditPoints="1"/>
          </p:cNvSpPr>
          <p:nvPr/>
        </p:nvSpPr>
        <p:spPr bwMode="auto">
          <a:xfrm>
            <a:off x="10760432" y="5342221"/>
            <a:ext cx="255590" cy="255690"/>
          </a:xfrm>
          <a:custGeom>
            <a:avLst/>
            <a:gdLst/>
            <a:ahLst/>
            <a:cxnLst>
              <a:cxn ang="0">
                <a:pos x="59" y="54"/>
              </a:cxn>
              <a:cxn ang="0">
                <a:pos x="53" y="59"/>
              </a:cxn>
              <a:cxn ang="0">
                <a:pos x="45" y="62"/>
              </a:cxn>
              <a:cxn ang="0">
                <a:pos x="38" y="59"/>
              </a:cxn>
              <a:cxn ang="0">
                <a:pos x="30" y="51"/>
              </a:cxn>
              <a:cxn ang="0">
                <a:pos x="27" y="43"/>
              </a:cxn>
              <a:cxn ang="0">
                <a:pos x="30" y="36"/>
              </a:cxn>
              <a:cxn ang="0">
                <a:pos x="27" y="32"/>
              </a:cxn>
              <a:cxn ang="0">
                <a:pos x="19" y="36"/>
              </a:cxn>
              <a:cxn ang="0">
                <a:pos x="11" y="32"/>
              </a:cxn>
              <a:cxn ang="0">
                <a:pos x="3" y="24"/>
              </a:cxn>
              <a:cxn ang="0">
                <a:pos x="0" y="17"/>
              </a:cxn>
              <a:cxn ang="0">
                <a:pos x="3" y="9"/>
              </a:cxn>
              <a:cxn ang="0">
                <a:pos x="9" y="3"/>
              </a:cxn>
              <a:cxn ang="0">
                <a:pos x="17" y="0"/>
              </a:cxn>
              <a:cxn ang="0">
                <a:pos x="24" y="4"/>
              </a:cxn>
              <a:cxn ang="0">
                <a:pos x="32" y="11"/>
              </a:cxn>
              <a:cxn ang="0">
                <a:pos x="35" y="19"/>
              </a:cxn>
              <a:cxn ang="0">
                <a:pos x="32" y="27"/>
              </a:cxn>
              <a:cxn ang="0">
                <a:pos x="35" y="30"/>
              </a:cxn>
              <a:cxn ang="0">
                <a:pos x="43" y="27"/>
              </a:cxn>
              <a:cxn ang="0">
                <a:pos x="51" y="30"/>
              </a:cxn>
              <a:cxn ang="0">
                <a:pos x="59" y="38"/>
              </a:cxn>
              <a:cxn ang="0">
                <a:pos x="62" y="46"/>
              </a:cxn>
              <a:cxn ang="0">
                <a:pos x="59" y="54"/>
              </a:cxn>
              <a:cxn ang="0">
                <a:pos x="27" y="17"/>
              </a:cxn>
              <a:cxn ang="0">
                <a:pos x="19" y="9"/>
              </a:cxn>
              <a:cxn ang="0">
                <a:pos x="17" y="8"/>
              </a:cxn>
              <a:cxn ang="0">
                <a:pos x="14" y="9"/>
              </a:cxn>
              <a:cxn ang="0">
                <a:pos x="8" y="14"/>
              </a:cxn>
              <a:cxn ang="0">
                <a:pos x="7" y="17"/>
              </a:cxn>
              <a:cxn ang="0">
                <a:pos x="8" y="19"/>
              </a:cxn>
              <a:cxn ang="0">
                <a:pos x="16" y="27"/>
              </a:cxn>
              <a:cxn ang="0">
                <a:pos x="19" y="28"/>
              </a:cxn>
              <a:cxn ang="0">
                <a:pos x="22" y="27"/>
              </a:cxn>
              <a:cxn ang="0">
                <a:pos x="19" y="23"/>
              </a:cxn>
              <a:cxn ang="0">
                <a:pos x="23" y="19"/>
              </a:cxn>
              <a:cxn ang="0">
                <a:pos x="27" y="22"/>
              </a:cxn>
              <a:cxn ang="0">
                <a:pos x="28" y="19"/>
              </a:cxn>
              <a:cxn ang="0">
                <a:pos x="27" y="17"/>
              </a:cxn>
              <a:cxn ang="0">
                <a:pos x="54" y="43"/>
              </a:cxn>
              <a:cxn ang="0">
                <a:pos x="46" y="35"/>
              </a:cxn>
              <a:cxn ang="0">
                <a:pos x="43" y="34"/>
              </a:cxn>
              <a:cxn ang="0">
                <a:pos x="40" y="36"/>
              </a:cxn>
              <a:cxn ang="0">
                <a:pos x="43" y="40"/>
              </a:cxn>
              <a:cxn ang="0">
                <a:pos x="40" y="43"/>
              </a:cxn>
              <a:cxn ang="0">
                <a:pos x="35" y="41"/>
              </a:cxn>
              <a:cxn ang="0">
                <a:pos x="34" y="43"/>
              </a:cxn>
              <a:cxn ang="0">
                <a:pos x="35" y="46"/>
              </a:cxn>
              <a:cxn ang="0">
                <a:pos x="43" y="54"/>
              </a:cxn>
              <a:cxn ang="0">
                <a:pos x="45" y="55"/>
              </a:cxn>
              <a:cxn ang="0">
                <a:pos x="48" y="54"/>
              </a:cxn>
              <a:cxn ang="0">
                <a:pos x="54" y="48"/>
              </a:cxn>
              <a:cxn ang="0">
                <a:pos x="55" y="46"/>
              </a:cxn>
              <a:cxn ang="0">
                <a:pos x="54" y="43"/>
              </a:cxn>
            </a:cxnLst>
            <a:rect l="0" t="0" r="r" b="b"/>
            <a:pathLst>
              <a:path w="62" h="62">
                <a:moveTo>
                  <a:pt x="59" y="54"/>
                </a:moveTo>
                <a:cubicBezTo>
                  <a:pt x="53" y="59"/>
                  <a:pt x="53" y="59"/>
                  <a:pt x="53" y="59"/>
                </a:cubicBezTo>
                <a:cubicBezTo>
                  <a:pt x="51" y="61"/>
                  <a:pt x="48" y="62"/>
                  <a:pt x="45" y="62"/>
                </a:cubicBezTo>
                <a:cubicBezTo>
                  <a:pt x="43" y="62"/>
                  <a:pt x="40" y="61"/>
                  <a:pt x="38" y="59"/>
                </a:cubicBezTo>
                <a:cubicBezTo>
                  <a:pt x="30" y="51"/>
                  <a:pt x="30" y="51"/>
                  <a:pt x="30" y="51"/>
                </a:cubicBezTo>
                <a:cubicBezTo>
                  <a:pt x="28" y="49"/>
                  <a:pt x="27" y="46"/>
                  <a:pt x="27" y="43"/>
                </a:cubicBezTo>
                <a:cubicBezTo>
                  <a:pt x="27" y="40"/>
                  <a:pt x="28" y="38"/>
                  <a:pt x="30" y="36"/>
                </a:cubicBezTo>
                <a:cubicBezTo>
                  <a:pt x="27" y="32"/>
                  <a:pt x="27" y="32"/>
                  <a:pt x="27" y="32"/>
                </a:cubicBezTo>
                <a:cubicBezTo>
                  <a:pt x="25" y="34"/>
                  <a:pt x="22" y="36"/>
                  <a:pt x="19" y="36"/>
                </a:cubicBezTo>
                <a:cubicBezTo>
                  <a:pt x="16" y="36"/>
                  <a:pt x="13" y="34"/>
                  <a:pt x="11" y="32"/>
                </a:cubicBezTo>
                <a:cubicBezTo>
                  <a:pt x="3" y="24"/>
                  <a:pt x="3" y="24"/>
                  <a:pt x="3" y="24"/>
                </a:cubicBezTo>
                <a:cubicBezTo>
                  <a:pt x="1" y="22"/>
                  <a:pt x="0" y="20"/>
                  <a:pt x="0" y="17"/>
                </a:cubicBezTo>
                <a:cubicBezTo>
                  <a:pt x="0" y="14"/>
                  <a:pt x="1" y="11"/>
                  <a:pt x="3" y="9"/>
                </a:cubicBezTo>
                <a:cubicBezTo>
                  <a:pt x="9" y="3"/>
                  <a:pt x="9" y="3"/>
                  <a:pt x="9" y="3"/>
                </a:cubicBezTo>
                <a:cubicBezTo>
                  <a:pt x="11" y="1"/>
                  <a:pt x="14" y="0"/>
                  <a:pt x="17" y="0"/>
                </a:cubicBezTo>
                <a:cubicBezTo>
                  <a:pt x="19" y="0"/>
                  <a:pt x="22" y="1"/>
                  <a:pt x="24" y="4"/>
                </a:cubicBezTo>
                <a:cubicBezTo>
                  <a:pt x="32" y="11"/>
                  <a:pt x="32" y="11"/>
                  <a:pt x="32" y="11"/>
                </a:cubicBezTo>
                <a:cubicBezTo>
                  <a:pt x="34" y="13"/>
                  <a:pt x="35" y="16"/>
                  <a:pt x="35" y="19"/>
                </a:cubicBezTo>
                <a:cubicBezTo>
                  <a:pt x="35" y="22"/>
                  <a:pt x="34" y="25"/>
                  <a:pt x="32" y="27"/>
                </a:cubicBezTo>
                <a:cubicBezTo>
                  <a:pt x="35" y="30"/>
                  <a:pt x="35" y="30"/>
                  <a:pt x="35" y="30"/>
                </a:cubicBezTo>
                <a:cubicBezTo>
                  <a:pt x="37" y="28"/>
                  <a:pt x="40" y="27"/>
                  <a:pt x="43" y="27"/>
                </a:cubicBezTo>
                <a:cubicBezTo>
                  <a:pt x="46" y="27"/>
                  <a:pt x="49" y="28"/>
                  <a:pt x="51" y="30"/>
                </a:cubicBezTo>
                <a:cubicBezTo>
                  <a:pt x="59" y="38"/>
                  <a:pt x="59" y="38"/>
                  <a:pt x="59" y="38"/>
                </a:cubicBezTo>
                <a:cubicBezTo>
                  <a:pt x="61" y="40"/>
                  <a:pt x="62" y="43"/>
                  <a:pt x="62" y="46"/>
                </a:cubicBezTo>
                <a:cubicBezTo>
                  <a:pt x="62" y="49"/>
                  <a:pt x="61" y="52"/>
                  <a:pt x="59" y="54"/>
                </a:cubicBezTo>
                <a:close/>
                <a:moveTo>
                  <a:pt x="27" y="17"/>
                </a:moveTo>
                <a:cubicBezTo>
                  <a:pt x="19" y="9"/>
                  <a:pt x="19" y="9"/>
                  <a:pt x="19" y="9"/>
                </a:cubicBezTo>
                <a:cubicBezTo>
                  <a:pt x="18" y="8"/>
                  <a:pt x="18" y="8"/>
                  <a:pt x="17" y="8"/>
                </a:cubicBezTo>
                <a:cubicBezTo>
                  <a:pt x="16" y="8"/>
                  <a:pt x="15" y="8"/>
                  <a:pt x="14" y="9"/>
                </a:cubicBezTo>
                <a:cubicBezTo>
                  <a:pt x="8" y="14"/>
                  <a:pt x="8" y="14"/>
                  <a:pt x="8" y="14"/>
                </a:cubicBezTo>
                <a:cubicBezTo>
                  <a:pt x="8" y="15"/>
                  <a:pt x="7" y="16"/>
                  <a:pt x="7" y="17"/>
                </a:cubicBezTo>
                <a:cubicBezTo>
                  <a:pt x="7" y="18"/>
                  <a:pt x="8" y="19"/>
                  <a:pt x="8" y="19"/>
                </a:cubicBezTo>
                <a:cubicBezTo>
                  <a:pt x="16" y="27"/>
                  <a:pt x="16" y="27"/>
                  <a:pt x="16" y="27"/>
                </a:cubicBezTo>
                <a:cubicBezTo>
                  <a:pt x="17" y="28"/>
                  <a:pt x="18" y="28"/>
                  <a:pt x="19" y="28"/>
                </a:cubicBezTo>
                <a:cubicBezTo>
                  <a:pt x="20" y="28"/>
                  <a:pt x="21" y="28"/>
                  <a:pt x="22" y="27"/>
                </a:cubicBezTo>
                <a:cubicBezTo>
                  <a:pt x="20" y="26"/>
                  <a:pt x="19" y="25"/>
                  <a:pt x="19" y="23"/>
                </a:cubicBezTo>
                <a:cubicBezTo>
                  <a:pt x="19" y="21"/>
                  <a:pt x="21" y="19"/>
                  <a:pt x="23" y="19"/>
                </a:cubicBezTo>
                <a:cubicBezTo>
                  <a:pt x="24" y="19"/>
                  <a:pt x="26" y="21"/>
                  <a:pt x="27" y="22"/>
                </a:cubicBezTo>
                <a:cubicBezTo>
                  <a:pt x="28" y="21"/>
                  <a:pt x="28" y="20"/>
                  <a:pt x="28" y="19"/>
                </a:cubicBezTo>
                <a:cubicBezTo>
                  <a:pt x="28" y="18"/>
                  <a:pt x="28" y="17"/>
                  <a:pt x="27" y="17"/>
                </a:cubicBezTo>
                <a:close/>
                <a:moveTo>
                  <a:pt x="54" y="43"/>
                </a:moveTo>
                <a:cubicBezTo>
                  <a:pt x="46" y="35"/>
                  <a:pt x="46" y="35"/>
                  <a:pt x="46" y="35"/>
                </a:cubicBezTo>
                <a:cubicBezTo>
                  <a:pt x="45" y="35"/>
                  <a:pt x="44" y="34"/>
                  <a:pt x="43" y="34"/>
                </a:cubicBezTo>
                <a:cubicBezTo>
                  <a:pt x="42" y="34"/>
                  <a:pt x="41" y="35"/>
                  <a:pt x="40" y="36"/>
                </a:cubicBezTo>
                <a:cubicBezTo>
                  <a:pt x="42" y="37"/>
                  <a:pt x="43" y="38"/>
                  <a:pt x="43" y="40"/>
                </a:cubicBezTo>
                <a:cubicBezTo>
                  <a:pt x="43" y="42"/>
                  <a:pt x="42" y="43"/>
                  <a:pt x="40" y="43"/>
                </a:cubicBezTo>
                <a:cubicBezTo>
                  <a:pt x="38" y="43"/>
                  <a:pt x="37" y="42"/>
                  <a:pt x="35" y="41"/>
                </a:cubicBezTo>
                <a:cubicBezTo>
                  <a:pt x="34" y="41"/>
                  <a:pt x="34" y="42"/>
                  <a:pt x="34" y="43"/>
                </a:cubicBezTo>
                <a:cubicBezTo>
                  <a:pt x="34" y="44"/>
                  <a:pt x="34" y="45"/>
                  <a:pt x="35" y="46"/>
                </a:cubicBezTo>
                <a:cubicBezTo>
                  <a:pt x="43" y="54"/>
                  <a:pt x="43" y="54"/>
                  <a:pt x="43" y="54"/>
                </a:cubicBezTo>
                <a:cubicBezTo>
                  <a:pt x="44" y="55"/>
                  <a:pt x="45" y="55"/>
                  <a:pt x="45" y="55"/>
                </a:cubicBezTo>
                <a:cubicBezTo>
                  <a:pt x="46" y="55"/>
                  <a:pt x="47" y="55"/>
                  <a:pt x="48" y="54"/>
                </a:cubicBezTo>
                <a:cubicBezTo>
                  <a:pt x="54" y="48"/>
                  <a:pt x="54" y="48"/>
                  <a:pt x="54" y="48"/>
                </a:cubicBezTo>
                <a:cubicBezTo>
                  <a:pt x="54" y="48"/>
                  <a:pt x="55" y="47"/>
                  <a:pt x="55" y="46"/>
                </a:cubicBezTo>
                <a:cubicBezTo>
                  <a:pt x="55" y="45"/>
                  <a:pt x="54" y="44"/>
                  <a:pt x="54" y="43"/>
                </a:cubicBezTo>
                <a:close/>
              </a:path>
            </a:pathLst>
          </a:custGeom>
          <a:solidFill>
            <a:schemeClr val="bg1"/>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sp>
        <p:nvSpPr>
          <p:cNvPr id="12" name="Freeform 74">
            <a:extLst>
              <a:ext uri="{FF2B5EF4-FFF2-40B4-BE49-F238E27FC236}">
                <a16:creationId xmlns:a16="http://schemas.microsoft.com/office/drawing/2014/main" id="{F6D06451-80BC-45E1-9DFA-F4F714F173A2}"/>
              </a:ext>
            </a:extLst>
          </p:cNvPr>
          <p:cNvSpPr>
            <a:spLocks noEditPoints="1"/>
          </p:cNvSpPr>
          <p:nvPr/>
        </p:nvSpPr>
        <p:spPr bwMode="auto">
          <a:xfrm>
            <a:off x="10752587" y="4206432"/>
            <a:ext cx="271281" cy="210500"/>
          </a:xfrm>
          <a:custGeom>
            <a:avLst/>
            <a:gdLst/>
            <a:ahLst/>
            <a:cxnLst>
              <a:cxn ang="0">
                <a:pos x="66" y="17"/>
              </a:cxn>
              <a:cxn ang="0">
                <a:pos x="47" y="30"/>
              </a:cxn>
              <a:cxn ang="0">
                <a:pos x="37" y="36"/>
              </a:cxn>
              <a:cxn ang="0">
                <a:pos x="36" y="36"/>
              </a:cxn>
              <a:cxn ang="0">
                <a:pos x="36" y="36"/>
              </a:cxn>
              <a:cxn ang="0">
                <a:pos x="26" y="30"/>
              </a:cxn>
              <a:cxn ang="0">
                <a:pos x="7" y="17"/>
              </a:cxn>
              <a:cxn ang="0">
                <a:pos x="0" y="7"/>
              </a:cxn>
              <a:cxn ang="0">
                <a:pos x="7" y="0"/>
              </a:cxn>
              <a:cxn ang="0">
                <a:pos x="66" y="0"/>
              </a:cxn>
              <a:cxn ang="0">
                <a:pos x="72" y="6"/>
              </a:cxn>
              <a:cxn ang="0">
                <a:pos x="66" y="17"/>
              </a:cxn>
              <a:cxn ang="0">
                <a:pos x="72" y="50"/>
              </a:cxn>
              <a:cxn ang="0">
                <a:pos x="66" y="56"/>
              </a:cxn>
              <a:cxn ang="0">
                <a:pos x="7" y="56"/>
              </a:cxn>
              <a:cxn ang="0">
                <a:pos x="0" y="50"/>
              </a:cxn>
              <a:cxn ang="0">
                <a:pos x="0" y="18"/>
              </a:cxn>
              <a:cxn ang="0">
                <a:pos x="5" y="21"/>
              </a:cxn>
              <a:cxn ang="0">
                <a:pos x="24" y="35"/>
              </a:cxn>
              <a:cxn ang="0">
                <a:pos x="36" y="41"/>
              </a:cxn>
              <a:cxn ang="0">
                <a:pos x="36" y="41"/>
              </a:cxn>
              <a:cxn ang="0">
                <a:pos x="37" y="41"/>
              </a:cxn>
              <a:cxn ang="0">
                <a:pos x="48" y="35"/>
              </a:cxn>
              <a:cxn ang="0">
                <a:pos x="68" y="21"/>
              </a:cxn>
              <a:cxn ang="0">
                <a:pos x="72" y="18"/>
              </a:cxn>
              <a:cxn ang="0">
                <a:pos x="72" y="50"/>
              </a:cxn>
            </a:cxnLst>
            <a:rect l="0" t="0" r="r" b="b"/>
            <a:pathLst>
              <a:path w="72" h="56">
                <a:moveTo>
                  <a:pt x="66" y="17"/>
                </a:moveTo>
                <a:cubicBezTo>
                  <a:pt x="59" y="21"/>
                  <a:pt x="53" y="26"/>
                  <a:pt x="47" y="30"/>
                </a:cubicBezTo>
                <a:cubicBezTo>
                  <a:pt x="44" y="32"/>
                  <a:pt x="40" y="36"/>
                  <a:pt x="37" y="36"/>
                </a:cubicBezTo>
                <a:cubicBezTo>
                  <a:pt x="36" y="36"/>
                  <a:pt x="36" y="36"/>
                  <a:pt x="36" y="36"/>
                </a:cubicBezTo>
                <a:cubicBezTo>
                  <a:pt x="36" y="36"/>
                  <a:pt x="36" y="36"/>
                  <a:pt x="36" y="36"/>
                </a:cubicBezTo>
                <a:cubicBezTo>
                  <a:pt x="33" y="36"/>
                  <a:pt x="29" y="32"/>
                  <a:pt x="26" y="30"/>
                </a:cubicBezTo>
                <a:cubicBezTo>
                  <a:pt x="20" y="26"/>
                  <a:pt x="14" y="21"/>
                  <a:pt x="7" y="17"/>
                </a:cubicBezTo>
                <a:cubicBezTo>
                  <a:pt x="5" y="15"/>
                  <a:pt x="0" y="11"/>
                  <a:pt x="0" y="7"/>
                </a:cubicBezTo>
                <a:cubicBezTo>
                  <a:pt x="0" y="3"/>
                  <a:pt x="3" y="0"/>
                  <a:pt x="7" y="0"/>
                </a:cubicBezTo>
                <a:cubicBezTo>
                  <a:pt x="66" y="0"/>
                  <a:pt x="66" y="0"/>
                  <a:pt x="66" y="0"/>
                </a:cubicBezTo>
                <a:cubicBezTo>
                  <a:pt x="70" y="0"/>
                  <a:pt x="72" y="2"/>
                  <a:pt x="72" y="6"/>
                </a:cubicBezTo>
                <a:cubicBezTo>
                  <a:pt x="72" y="11"/>
                  <a:pt x="69" y="15"/>
                  <a:pt x="66" y="17"/>
                </a:cubicBezTo>
                <a:close/>
                <a:moveTo>
                  <a:pt x="72" y="50"/>
                </a:moveTo>
                <a:cubicBezTo>
                  <a:pt x="72" y="53"/>
                  <a:pt x="70" y="56"/>
                  <a:pt x="66" y="56"/>
                </a:cubicBezTo>
                <a:cubicBezTo>
                  <a:pt x="7" y="56"/>
                  <a:pt x="7" y="56"/>
                  <a:pt x="7" y="56"/>
                </a:cubicBezTo>
                <a:cubicBezTo>
                  <a:pt x="3" y="56"/>
                  <a:pt x="0" y="53"/>
                  <a:pt x="0" y="50"/>
                </a:cubicBezTo>
                <a:cubicBezTo>
                  <a:pt x="0" y="18"/>
                  <a:pt x="0" y="18"/>
                  <a:pt x="0" y="18"/>
                </a:cubicBezTo>
                <a:cubicBezTo>
                  <a:pt x="2" y="19"/>
                  <a:pt x="3" y="20"/>
                  <a:pt x="5" y="21"/>
                </a:cubicBezTo>
                <a:cubicBezTo>
                  <a:pt x="11" y="26"/>
                  <a:pt x="18" y="30"/>
                  <a:pt x="24" y="35"/>
                </a:cubicBezTo>
                <a:cubicBezTo>
                  <a:pt x="28" y="38"/>
                  <a:pt x="32" y="41"/>
                  <a:pt x="36" y="41"/>
                </a:cubicBezTo>
                <a:cubicBezTo>
                  <a:pt x="36" y="41"/>
                  <a:pt x="36" y="41"/>
                  <a:pt x="36" y="41"/>
                </a:cubicBezTo>
                <a:cubicBezTo>
                  <a:pt x="37" y="41"/>
                  <a:pt x="37" y="41"/>
                  <a:pt x="37" y="41"/>
                </a:cubicBezTo>
                <a:cubicBezTo>
                  <a:pt x="41" y="41"/>
                  <a:pt x="45" y="38"/>
                  <a:pt x="48" y="35"/>
                </a:cubicBezTo>
                <a:cubicBezTo>
                  <a:pt x="55" y="30"/>
                  <a:pt x="62" y="26"/>
                  <a:pt x="68" y="21"/>
                </a:cubicBezTo>
                <a:cubicBezTo>
                  <a:pt x="70" y="20"/>
                  <a:pt x="71" y="19"/>
                  <a:pt x="72" y="18"/>
                </a:cubicBezTo>
                <a:lnTo>
                  <a:pt x="72" y="50"/>
                </a:lnTo>
                <a:close/>
              </a:path>
            </a:pathLst>
          </a:custGeom>
          <a:solidFill>
            <a:srgbClr val="FFFFFF"/>
          </a:solidFill>
          <a:ln w="9525">
            <a:noFill/>
            <a:round/>
            <a:headEnd/>
            <a:tailEnd/>
          </a:ln>
        </p:spPr>
        <p:txBody>
          <a:bodyPr vert="horz" wrap="square" lIns="45720" tIns="22860" rIns="45720" bIns="22860" numCol="1" anchor="t" anchorCtr="0" compatLnSpc="1">
            <a:prstTxWarp prst="textNoShape">
              <a:avLst/>
            </a:prstTxWarp>
          </a:bodyPr>
          <a:lstStyle/>
          <a:p>
            <a:endParaRPr lang="en-US" sz="900"/>
          </a:p>
        </p:txBody>
      </p:sp>
      <p:sp>
        <p:nvSpPr>
          <p:cNvPr id="13" name="CuadroTexto 12">
            <a:extLst>
              <a:ext uri="{FF2B5EF4-FFF2-40B4-BE49-F238E27FC236}">
                <a16:creationId xmlns:a16="http://schemas.microsoft.com/office/drawing/2014/main" id="{CCC76413-D681-4E95-B007-BE0294EE981B}"/>
              </a:ext>
            </a:extLst>
          </p:cNvPr>
          <p:cNvSpPr txBox="1"/>
          <p:nvPr/>
        </p:nvSpPr>
        <p:spPr>
          <a:xfrm>
            <a:off x="8817541" y="4127016"/>
            <a:ext cx="2518117" cy="369332"/>
          </a:xfrm>
          <a:prstGeom prst="rect">
            <a:avLst/>
          </a:prstGeom>
          <a:noFill/>
        </p:spPr>
        <p:txBody>
          <a:bodyPr wrap="square" rtlCol="0">
            <a:spAutoFit/>
          </a:bodyPr>
          <a:lstStyle/>
          <a:p>
            <a:r>
              <a:rPr lang="es-CO" dirty="0">
                <a:solidFill>
                  <a:schemeClr val="bg1"/>
                </a:solidFill>
              </a:rPr>
              <a:t>lareri@Gmail.com</a:t>
            </a:r>
          </a:p>
        </p:txBody>
      </p:sp>
      <p:sp>
        <p:nvSpPr>
          <p:cNvPr id="14" name="CuadroTexto 13">
            <a:extLst>
              <a:ext uri="{FF2B5EF4-FFF2-40B4-BE49-F238E27FC236}">
                <a16:creationId xmlns:a16="http://schemas.microsoft.com/office/drawing/2014/main" id="{748068E8-CA21-4AF6-8435-3BA189DE254E}"/>
              </a:ext>
            </a:extLst>
          </p:cNvPr>
          <p:cNvSpPr txBox="1"/>
          <p:nvPr/>
        </p:nvSpPr>
        <p:spPr>
          <a:xfrm>
            <a:off x="8856778" y="5228579"/>
            <a:ext cx="2518117" cy="369332"/>
          </a:xfrm>
          <a:prstGeom prst="rect">
            <a:avLst/>
          </a:prstGeom>
          <a:noFill/>
        </p:spPr>
        <p:txBody>
          <a:bodyPr wrap="square" rtlCol="0">
            <a:spAutoFit/>
          </a:bodyPr>
          <a:lstStyle/>
          <a:p>
            <a:r>
              <a:rPr lang="es-CO" dirty="0">
                <a:solidFill>
                  <a:schemeClr val="bg1"/>
                </a:solidFill>
              </a:rPr>
              <a:t>www.lalre.com</a:t>
            </a:r>
          </a:p>
        </p:txBody>
      </p:sp>
      <p:sp>
        <p:nvSpPr>
          <p:cNvPr id="15" name="CuadroTexto 14">
            <a:extLst>
              <a:ext uri="{FF2B5EF4-FFF2-40B4-BE49-F238E27FC236}">
                <a16:creationId xmlns:a16="http://schemas.microsoft.com/office/drawing/2014/main" id="{B085EC86-B43C-43A2-86BC-207C79DD0997}"/>
              </a:ext>
            </a:extLst>
          </p:cNvPr>
          <p:cNvSpPr txBox="1"/>
          <p:nvPr/>
        </p:nvSpPr>
        <p:spPr>
          <a:xfrm>
            <a:off x="8817541" y="4676380"/>
            <a:ext cx="2518117" cy="369332"/>
          </a:xfrm>
          <a:prstGeom prst="rect">
            <a:avLst/>
          </a:prstGeom>
          <a:noFill/>
        </p:spPr>
        <p:txBody>
          <a:bodyPr wrap="square" rtlCol="0">
            <a:spAutoFit/>
          </a:bodyPr>
          <a:lstStyle/>
          <a:p>
            <a:r>
              <a:rPr lang="es-CO" dirty="0">
                <a:solidFill>
                  <a:schemeClr val="bg1"/>
                </a:solidFill>
              </a:rPr>
              <a:t>0000-0000-0000</a:t>
            </a:r>
          </a:p>
        </p:txBody>
      </p:sp>
      <p:sp>
        <p:nvSpPr>
          <p:cNvPr id="16" name="CuadroTexto 15">
            <a:extLst>
              <a:ext uri="{FF2B5EF4-FFF2-40B4-BE49-F238E27FC236}">
                <a16:creationId xmlns:a16="http://schemas.microsoft.com/office/drawing/2014/main" id="{6BBA5B0A-DA4A-49B9-A1D3-F5D22DD9BCE5}"/>
              </a:ext>
            </a:extLst>
          </p:cNvPr>
          <p:cNvSpPr txBox="1"/>
          <p:nvPr/>
        </p:nvSpPr>
        <p:spPr>
          <a:xfrm>
            <a:off x="7347858" y="3135521"/>
            <a:ext cx="3987800" cy="830997"/>
          </a:xfrm>
          <a:prstGeom prst="rect">
            <a:avLst/>
          </a:prstGeom>
          <a:noFill/>
        </p:spPr>
        <p:txBody>
          <a:bodyPr wrap="square" rtlCol="0">
            <a:spAutoFit/>
          </a:bodyPr>
          <a:lstStyle/>
          <a:p>
            <a:pPr algn="r"/>
            <a:r>
              <a:rPr lang="es-CO" sz="4800" dirty="0">
                <a:solidFill>
                  <a:schemeClr val="bg1"/>
                </a:solidFill>
                <a:latin typeface="Montserrat Black" panose="00000A00000000000000" pitchFamily="50" charset="0"/>
              </a:rPr>
              <a:t>Thanks</a:t>
            </a:r>
          </a:p>
        </p:txBody>
      </p:sp>
    </p:spTree>
    <p:extLst>
      <p:ext uri="{BB962C8B-B14F-4D97-AF65-F5344CB8AC3E}">
        <p14:creationId xmlns:p14="http://schemas.microsoft.com/office/powerpoint/2010/main" val="3109248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87004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Marcador de posición de imagen 17">
            <a:extLst>
              <a:ext uri="{FF2B5EF4-FFF2-40B4-BE49-F238E27FC236}">
                <a16:creationId xmlns:a16="http://schemas.microsoft.com/office/drawing/2014/main" id="{F4CEEDF3-6C0B-477A-9C59-C25F4F116721}"/>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526587" y="-1209621"/>
            <a:ext cx="1948583" cy="1948583"/>
          </a:xfrm>
          <a:prstGeom prst="diamond">
            <a:avLst/>
          </a:prstGeom>
        </p:spPr>
      </p:pic>
      <p:pic>
        <p:nvPicPr>
          <p:cNvPr id="10" name="Marcador de posición de imagen 9">
            <a:extLst>
              <a:ext uri="{FF2B5EF4-FFF2-40B4-BE49-F238E27FC236}">
                <a16:creationId xmlns:a16="http://schemas.microsoft.com/office/drawing/2014/main" id="{2A4413DD-7476-4371-82FF-F3B2347DE516}"/>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12" name="Marcador de posición de imagen 11">
            <a:extLst>
              <a:ext uri="{FF2B5EF4-FFF2-40B4-BE49-F238E27FC236}">
                <a16:creationId xmlns:a16="http://schemas.microsoft.com/office/drawing/2014/main" id="{8CB71B40-C393-4B7E-9E69-96B2ABF412B0}"/>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pic>
        <p:nvPicPr>
          <p:cNvPr id="14" name="Marcador de posición de imagen 13">
            <a:extLst>
              <a:ext uri="{FF2B5EF4-FFF2-40B4-BE49-F238E27FC236}">
                <a16:creationId xmlns:a16="http://schemas.microsoft.com/office/drawing/2014/main" id="{2BB30B0E-6FAC-456F-A7E2-19805D8DE35F}"/>
              </a:ext>
            </a:extLst>
          </p:cNvPr>
          <p:cNvPicPr>
            <a:picLocks noGrp="1" noChangeAspect="1"/>
          </p:cNvPicPr>
          <p:nvPr>
            <p:ph type="pic" sz="quarter" idx="12"/>
          </p:nvPr>
        </p:nvPicPr>
        <p:blipFill rotWithShape="1">
          <a:blip r:embed="rId5" cstate="email">
            <a:extLst>
              <a:ext uri="{28A0092B-C50C-407E-A947-70E740481C1C}">
                <a14:useLocalDpi xmlns:a14="http://schemas.microsoft.com/office/drawing/2010/main"/>
              </a:ext>
            </a:extLst>
          </a:blip>
          <a:srcRect l="1076" r="1076"/>
          <a:stretch/>
        </p:blipFill>
        <p:spPr/>
      </p:pic>
      <p:pic>
        <p:nvPicPr>
          <p:cNvPr id="16" name="Marcador de posición de imagen 15">
            <a:extLst>
              <a:ext uri="{FF2B5EF4-FFF2-40B4-BE49-F238E27FC236}">
                <a16:creationId xmlns:a16="http://schemas.microsoft.com/office/drawing/2014/main" id="{505CB130-9AF7-4483-AD0A-927027BC3CCA}"/>
              </a:ext>
            </a:extLst>
          </p:cNvPr>
          <p:cNvPicPr>
            <a:picLocks noGrp="1" noChangeAspect="1"/>
          </p:cNvPicPr>
          <p:nvPr>
            <p:ph type="pic" sz="quarter" idx="13"/>
          </p:nvPr>
        </p:nvPicPr>
        <p:blipFill>
          <a:blip r:embed="rId6" cstate="email">
            <a:extLst>
              <a:ext uri="{28A0092B-C50C-407E-A947-70E740481C1C}">
                <a14:useLocalDpi xmlns:a14="http://schemas.microsoft.com/office/drawing/2010/main"/>
              </a:ext>
            </a:extLst>
          </a:blip>
          <a:srcRect/>
          <a:stretch>
            <a:fillRect/>
          </a:stretch>
        </p:blipFill>
        <p:spPr/>
      </p:pic>
      <p:pic>
        <p:nvPicPr>
          <p:cNvPr id="18" name="Marcador de posición de imagen 17">
            <a:extLst>
              <a:ext uri="{FF2B5EF4-FFF2-40B4-BE49-F238E27FC236}">
                <a16:creationId xmlns:a16="http://schemas.microsoft.com/office/drawing/2014/main" id="{D9AD4714-A25F-48BC-B89F-F8C631D875D8}"/>
              </a:ext>
            </a:extLst>
          </p:cNvPr>
          <p:cNvPicPr>
            <a:picLocks noGrp="1" noChangeAspect="1"/>
          </p:cNvPicPr>
          <p:nvPr>
            <p:ph type="pic" sz="quarter" idx="14"/>
          </p:nvPr>
        </p:nvPicPr>
        <p:blipFill>
          <a:blip r:embed="rId7" cstate="email">
            <a:extLst>
              <a:ext uri="{28A0092B-C50C-407E-A947-70E740481C1C}">
                <a14:useLocalDpi xmlns:a14="http://schemas.microsoft.com/office/drawing/2010/main"/>
              </a:ext>
            </a:extLst>
          </a:blip>
          <a:srcRect/>
          <a:stretch>
            <a:fillRect/>
          </a:stretch>
        </p:blipFill>
        <p:spPr/>
      </p:pic>
      <p:sp>
        <p:nvSpPr>
          <p:cNvPr id="7" name="Marcador de texto 6">
            <a:extLst>
              <a:ext uri="{FF2B5EF4-FFF2-40B4-BE49-F238E27FC236}">
                <a16:creationId xmlns:a16="http://schemas.microsoft.com/office/drawing/2014/main" id="{1F93FCF2-C314-4391-A7EA-162007731833}"/>
              </a:ext>
            </a:extLst>
          </p:cNvPr>
          <p:cNvSpPr>
            <a:spLocks noGrp="1"/>
          </p:cNvSpPr>
          <p:nvPr>
            <p:ph type="body" sz="quarter" idx="15"/>
          </p:nvPr>
        </p:nvSpPr>
        <p:spPr/>
        <p:txBody>
          <a:bodyPr/>
          <a:lstStyle/>
          <a:p>
            <a:r>
              <a:rPr lang="es-CO" dirty="0"/>
              <a:t>WRITE YOUR </a:t>
            </a:r>
          </a:p>
        </p:txBody>
      </p:sp>
      <p:sp>
        <p:nvSpPr>
          <p:cNvPr id="8" name="Marcador de texto 7">
            <a:extLst>
              <a:ext uri="{FF2B5EF4-FFF2-40B4-BE49-F238E27FC236}">
                <a16:creationId xmlns:a16="http://schemas.microsoft.com/office/drawing/2014/main" id="{821B05BA-B819-4264-A566-884F7E25F627}"/>
              </a:ext>
            </a:extLst>
          </p:cNvPr>
          <p:cNvSpPr>
            <a:spLocks noGrp="1"/>
          </p:cNvSpPr>
          <p:nvPr>
            <p:ph type="body" sz="quarter" idx="16"/>
          </p:nvPr>
        </p:nvSpPr>
        <p:spPr/>
        <p:txBody>
          <a:bodyPr/>
          <a:lstStyle/>
          <a:p>
            <a:r>
              <a:rPr lang="es-CO" dirty="0"/>
              <a:t>TITLE HERE</a:t>
            </a:r>
          </a:p>
        </p:txBody>
      </p:sp>
      <p:sp>
        <p:nvSpPr>
          <p:cNvPr id="19" name="Rectángulo: esquinas redondeadas 18">
            <a:extLst>
              <a:ext uri="{FF2B5EF4-FFF2-40B4-BE49-F238E27FC236}">
                <a16:creationId xmlns:a16="http://schemas.microsoft.com/office/drawing/2014/main" id="{EAEF3C25-2C90-450B-B837-6791B9A4D0F6}"/>
              </a:ext>
            </a:extLst>
          </p:cNvPr>
          <p:cNvSpPr/>
          <p:nvPr/>
        </p:nvSpPr>
        <p:spPr>
          <a:xfrm rot="2467574">
            <a:off x="1277846" y="1218523"/>
            <a:ext cx="172361" cy="1193800"/>
          </a:xfrm>
          <a:prstGeom prst="roundRect">
            <a:avLst/>
          </a:prstGeom>
          <a:solidFill>
            <a:srgbClr val="E62987">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0" name="Rectángulo: esquinas redondeadas 19">
            <a:extLst>
              <a:ext uri="{FF2B5EF4-FFF2-40B4-BE49-F238E27FC236}">
                <a16:creationId xmlns:a16="http://schemas.microsoft.com/office/drawing/2014/main" id="{E313EE8B-888C-440D-8BBC-2E98310F0218}"/>
              </a:ext>
            </a:extLst>
          </p:cNvPr>
          <p:cNvSpPr/>
          <p:nvPr/>
        </p:nvSpPr>
        <p:spPr>
          <a:xfrm rot="2467574">
            <a:off x="1202351" y="1402638"/>
            <a:ext cx="45719" cy="1856359"/>
          </a:xfrm>
          <a:prstGeom prst="roundRect">
            <a:avLst/>
          </a:prstGeom>
          <a:solidFill>
            <a:srgbClr val="F8CBAD">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1" name="Rectángulo: esquinas redondeadas 20">
            <a:extLst>
              <a:ext uri="{FF2B5EF4-FFF2-40B4-BE49-F238E27FC236}">
                <a16:creationId xmlns:a16="http://schemas.microsoft.com/office/drawing/2014/main" id="{07208A00-0C02-4748-A9A8-C4BCCFD45BED}"/>
              </a:ext>
            </a:extLst>
          </p:cNvPr>
          <p:cNvSpPr/>
          <p:nvPr/>
        </p:nvSpPr>
        <p:spPr>
          <a:xfrm rot="8149201">
            <a:off x="3825259" y="-65149"/>
            <a:ext cx="205024" cy="1091127"/>
          </a:xfrm>
          <a:prstGeom prst="roundRect">
            <a:avLst/>
          </a:prstGeom>
          <a:solidFill>
            <a:srgbClr val="F7B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2" name="Elipse 21">
            <a:extLst>
              <a:ext uri="{FF2B5EF4-FFF2-40B4-BE49-F238E27FC236}">
                <a16:creationId xmlns:a16="http://schemas.microsoft.com/office/drawing/2014/main" id="{0A455615-E412-40B2-BD8F-6C137A227281}"/>
              </a:ext>
            </a:extLst>
          </p:cNvPr>
          <p:cNvSpPr/>
          <p:nvPr/>
        </p:nvSpPr>
        <p:spPr>
          <a:xfrm>
            <a:off x="4381500" y="941705"/>
            <a:ext cx="309007" cy="309007"/>
          </a:xfrm>
          <a:prstGeom prst="ellipse">
            <a:avLst/>
          </a:prstGeom>
          <a:solidFill>
            <a:srgbClr val="F7B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Rectángulo: esquinas redondeadas 22">
            <a:extLst>
              <a:ext uri="{FF2B5EF4-FFF2-40B4-BE49-F238E27FC236}">
                <a16:creationId xmlns:a16="http://schemas.microsoft.com/office/drawing/2014/main" id="{2AB5701F-311A-4AA6-8F19-A23C2F041DC9}"/>
              </a:ext>
            </a:extLst>
          </p:cNvPr>
          <p:cNvSpPr/>
          <p:nvPr/>
        </p:nvSpPr>
        <p:spPr>
          <a:xfrm rot="2586640">
            <a:off x="4276962" y="1369831"/>
            <a:ext cx="2034817" cy="45719"/>
          </a:xfrm>
          <a:prstGeom prst="round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Rectángulo: esquinas redondeadas 23">
            <a:extLst>
              <a:ext uri="{FF2B5EF4-FFF2-40B4-BE49-F238E27FC236}">
                <a16:creationId xmlns:a16="http://schemas.microsoft.com/office/drawing/2014/main" id="{A49A1C94-D093-4401-BCF7-A9A44A1B3B2B}"/>
              </a:ext>
            </a:extLst>
          </p:cNvPr>
          <p:cNvSpPr/>
          <p:nvPr/>
        </p:nvSpPr>
        <p:spPr>
          <a:xfrm rot="8149201">
            <a:off x="5191859" y="2652259"/>
            <a:ext cx="205024" cy="1091127"/>
          </a:xfrm>
          <a:prstGeom prst="roundRect">
            <a:avLst/>
          </a:prstGeom>
          <a:solidFill>
            <a:srgbClr val="F7B7D7">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5" name="Elipse 24">
            <a:extLst>
              <a:ext uri="{FF2B5EF4-FFF2-40B4-BE49-F238E27FC236}">
                <a16:creationId xmlns:a16="http://schemas.microsoft.com/office/drawing/2014/main" id="{2AD8B6FF-DE78-4105-9E67-EEB46E55013A}"/>
              </a:ext>
            </a:extLst>
          </p:cNvPr>
          <p:cNvSpPr/>
          <p:nvPr/>
        </p:nvSpPr>
        <p:spPr>
          <a:xfrm>
            <a:off x="4381500" y="548640"/>
            <a:ext cx="85463" cy="85463"/>
          </a:xfrm>
          <a:prstGeom prst="ellipse">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6" name="Rectángulo: esquinas redondeadas 25">
            <a:extLst>
              <a:ext uri="{FF2B5EF4-FFF2-40B4-BE49-F238E27FC236}">
                <a16:creationId xmlns:a16="http://schemas.microsoft.com/office/drawing/2014/main" id="{3DDFF586-A2D8-40B9-B894-2C7EE5226401}"/>
              </a:ext>
            </a:extLst>
          </p:cNvPr>
          <p:cNvSpPr/>
          <p:nvPr/>
        </p:nvSpPr>
        <p:spPr>
          <a:xfrm rot="8100000">
            <a:off x="1867154" y="5638315"/>
            <a:ext cx="2034817" cy="45719"/>
          </a:xfrm>
          <a:prstGeom prst="round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Elipse 26">
            <a:extLst>
              <a:ext uri="{FF2B5EF4-FFF2-40B4-BE49-F238E27FC236}">
                <a16:creationId xmlns:a16="http://schemas.microsoft.com/office/drawing/2014/main" id="{25B98A3B-9F81-43F4-B74E-F5671C7BA813}"/>
              </a:ext>
            </a:extLst>
          </p:cNvPr>
          <p:cNvSpPr/>
          <p:nvPr/>
        </p:nvSpPr>
        <p:spPr>
          <a:xfrm rot="5513360">
            <a:off x="3659389" y="4815782"/>
            <a:ext cx="85463" cy="85463"/>
          </a:xfrm>
          <a:prstGeom prst="ellipse">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8" name="Rectángulo: esquinas redondeadas 27">
            <a:extLst>
              <a:ext uri="{FF2B5EF4-FFF2-40B4-BE49-F238E27FC236}">
                <a16:creationId xmlns:a16="http://schemas.microsoft.com/office/drawing/2014/main" id="{61AAD264-7398-4668-A7A5-2D79AA68B58A}"/>
              </a:ext>
            </a:extLst>
          </p:cNvPr>
          <p:cNvSpPr/>
          <p:nvPr/>
        </p:nvSpPr>
        <p:spPr>
          <a:xfrm rot="2586640">
            <a:off x="1130861" y="3300478"/>
            <a:ext cx="2034817" cy="45719"/>
          </a:xfrm>
          <a:prstGeom prst="roundRect">
            <a:avLst/>
          </a:prstGeom>
          <a:solidFill>
            <a:srgbClr val="F8CBAD">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9" name="Rectángulo: esquinas redondeadas 28">
            <a:extLst>
              <a:ext uri="{FF2B5EF4-FFF2-40B4-BE49-F238E27FC236}">
                <a16:creationId xmlns:a16="http://schemas.microsoft.com/office/drawing/2014/main" id="{0DB5C208-ECD2-4BED-AF68-6743D7D2AC38}"/>
              </a:ext>
            </a:extLst>
          </p:cNvPr>
          <p:cNvSpPr/>
          <p:nvPr/>
        </p:nvSpPr>
        <p:spPr>
          <a:xfrm rot="2586640">
            <a:off x="-673033" y="65106"/>
            <a:ext cx="2034817" cy="45719"/>
          </a:xfrm>
          <a:prstGeom prst="roundRect">
            <a:avLst/>
          </a:prstGeom>
          <a:solidFill>
            <a:srgbClr val="F8CBAD">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30" name="Grupo 29">
            <a:extLst>
              <a:ext uri="{FF2B5EF4-FFF2-40B4-BE49-F238E27FC236}">
                <a16:creationId xmlns:a16="http://schemas.microsoft.com/office/drawing/2014/main" id="{5BA83FE5-6B22-44F6-9E2B-C8DC9DA62953}"/>
              </a:ext>
            </a:extLst>
          </p:cNvPr>
          <p:cNvGrpSpPr/>
          <p:nvPr/>
        </p:nvGrpSpPr>
        <p:grpSpPr>
          <a:xfrm>
            <a:off x="-3467100" y="-1665469"/>
            <a:ext cx="6549949" cy="9898584"/>
            <a:chOff x="-3467100" y="-1665469"/>
            <a:chExt cx="6549949" cy="9898584"/>
          </a:xfrm>
        </p:grpSpPr>
        <p:sp>
          <p:nvSpPr>
            <p:cNvPr id="31" name="Rectángulo 30">
              <a:extLst>
                <a:ext uri="{FF2B5EF4-FFF2-40B4-BE49-F238E27FC236}">
                  <a16:creationId xmlns:a16="http://schemas.microsoft.com/office/drawing/2014/main" id="{3D79BCEC-59D6-45A0-88A0-E92B57FD8F1A}"/>
                </a:ext>
              </a:extLst>
            </p:cNvPr>
            <p:cNvSpPr/>
            <p:nvPr/>
          </p:nvSpPr>
          <p:spPr>
            <a:xfrm>
              <a:off x="-3467100" y="-865241"/>
              <a:ext cx="3437647" cy="86740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2" name="Rectángulo 31">
              <a:extLst>
                <a:ext uri="{FF2B5EF4-FFF2-40B4-BE49-F238E27FC236}">
                  <a16:creationId xmlns:a16="http://schemas.microsoft.com/office/drawing/2014/main" id="{00648C11-D287-438D-B3DE-472C7E1D2433}"/>
                </a:ext>
              </a:extLst>
            </p:cNvPr>
            <p:cNvSpPr/>
            <p:nvPr/>
          </p:nvSpPr>
          <p:spPr>
            <a:xfrm>
              <a:off x="-859110" y="6858001"/>
              <a:ext cx="3437647" cy="1375114"/>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3" name="Rectángulo 32">
              <a:extLst>
                <a:ext uri="{FF2B5EF4-FFF2-40B4-BE49-F238E27FC236}">
                  <a16:creationId xmlns:a16="http://schemas.microsoft.com/office/drawing/2014/main" id="{03EFC249-5DCC-4A2C-9FB7-52A14D0C41EC}"/>
                </a:ext>
              </a:extLst>
            </p:cNvPr>
            <p:cNvSpPr/>
            <p:nvPr/>
          </p:nvSpPr>
          <p:spPr>
            <a:xfrm>
              <a:off x="-354798" y="-1665469"/>
              <a:ext cx="3437647" cy="160765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
        <p:nvSpPr>
          <p:cNvPr id="43" name="Triángulo rectángulo 42">
            <a:extLst>
              <a:ext uri="{FF2B5EF4-FFF2-40B4-BE49-F238E27FC236}">
                <a16:creationId xmlns:a16="http://schemas.microsoft.com/office/drawing/2014/main" id="{EFB0CEF8-5E7E-4C87-9DE0-D03020FAC407}"/>
              </a:ext>
            </a:extLst>
          </p:cNvPr>
          <p:cNvSpPr/>
          <p:nvPr/>
        </p:nvSpPr>
        <p:spPr>
          <a:xfrm rot="16200000">
            <a:off x="10218057" y="4943596"/>
            <a:ext cx="1973943" cy="1973943"/>
          </a:xfrm>
          <a:prstGeom prst="rtTriangle">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4" name="Rectángulo: esquinas redondeadas 43">
            <a:extLst>
              <a:ext uri="{FF2B5EF4-FFF2-40B4-BE49-F238E27FC236}">
                <a16:creationId xmlns:a16="http://schemas.microsoft.com/office/drawing/2014/main" id="{D966DA69-C2DB-4B12-AF67-8DB7CE2D8471}"/>
              </a:ext>
            </a:extLst>
          </p:cNvPr>
          <p:cNvSpPr/>
          <p:nvPr/>
        </p:nvSpPr>
        <p:spPr>
          <a:xfrm rot="8149201">
            <a:off x="9508481" y="135131"/>
            <a:ext cx="205024" cy="1091127"/>
          </a:xfrm>
          <a:prstGeom prst="roundRect">
            <a:avLst/>
          </a:prstGeom>
          <a:solidFill>
            <a:srgbClr val="F7B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5" name="Elipse 44">
            <a:extLst>
              <a:ext uri="{FF2B5EF4-FFF2-40B4-BE49-F238E27FC236}">
                <a16:creationId xmlns:a16="http://schemas.microsoft.com/office/drawing/2014/main" id="{D02F3E76-23DD-4903-92B9-997489C9BA37}"/>
              </a:ext>
            </a:extLst>
          </p:cNvPr>
          <p:cNvSpPr/>
          <p:nvPr/>
        </p:nvSpPr>
        <p:spPr>
          <a:xfrm>
            <a:off x="10064722" y="1141985"/>
            <a:ext cx="309007" cy="309007"/>
          </a:xfrm>
          <a:prstGeom prst="ellipse">
            <a:avLst/>
          </a:prstGeom>
          <a:solidFill>
            <a:srgbClr val="F7B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6" name="Rectángulo: esquinas redondeadas 45">
            <a:extLst>
              <a:ext uri="{FF2B5EF4-FFF2-40B4-BE49-F238E27FC236}">
                <a16:creationId xmlns:a16="http://schemas.microsoft.com/office/drawing/2014/main" id="{668866CB-424F-4101-96DA-378287FA5235}"/>
              </a:ext>
            </a:extLst>
          </p:cNvPr>
          <p:cNvSpPr/>
          <p:nvPr/>
        </p:nvSpPr>
        <p:spPr>
          <a:xfrm rot="2586640">
            <a:off x="9960184" y="1570111"/>
            <a:ext cx="2034817" cy="45719"/>
          </a:xfrm>
          <a:prstGeom prst="round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7" name="Elipse 46">
            <a:extLst>
              <a:ext uri="{FF2B5EF4-FFF2-40B4-BE49-F238E27FC236}">
                <a16:creationId xmlns:a16="http://schemas.microsoft.com/office/drawing/2014/main" id="{46049E40-0EB2-420C-8B75-490CFB8B8144}"/>
              </a:ext>
            </a:extLst>
          </p:cNvPr>
          <p:cNvSpPr/>
          <p:nvPr/>
        </p:nvSpPr>
        <p:spPr>
          <a:xfrm>
            <a:off x="10064722" y="748920"/>
            <a:ext cx="85463" cy="85463"/>
          </a:xfrm>
          <a:prstGeom prst="ellipse">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8" name="Rectángulo: esquinas redondeadas 47">
            <a:extLst>
              <a:ext uri="{FF2B5EF4-FFF2-40B4-BE49-F238E27FC236}">
                <a16:creationId xmlns:a16="http://schemas.microsoft.com/office/drawing/2014/main" id="{5495FA99-B827-4A00-8025-69A8C41B580A}"/>
              </a:ext>
            </a:extLst>
          </p:cNvPr>
          <p:cNvSpPr/>
          <p:nvPr/>
        </p:nvSpPr>
        <p:spPr>
          <a:xfrm rot="8100000">
            <a:off x="7681996" y="2714911"/>
            <a:ext cx="2034817" cy="45719"/>
          </a:xfrm>
          <a:prstGeom prst="round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9" name="Elipse 48">
            <a:extLst>
              <a:ext uri="{FF2B5EF4-FFF2-40B4-BE49-F238E27FC236}">
                <a16:creationId xmlns:a16="http://schemas.microsoft.com/office/drawing/2014/main" id="{E3AB0ABE-0692-448A-819B-BA4BF67774C5}"/>
              </a:ext>
            </a:extLst>
          </p:cNvPr>
          <p:cNvSpPr/>
          <p:nvPr/>
        </p:nvSpPr>
        <p:spPr>
          <a:xfrm rot="5513360">
            <a:off x="9474231" y="1892378"/>
            <a:ext cx="85463" cy="85463"/>
          </a:xfrm>
          <a:prstGeom prst="ellipse">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77126EC8-2977-4FB8-BDF7-BFF0462CDF28}"/>
              </a:ext>
            </a:extLst>
          </p:cNvPr>
          <p:cNvSpPr/>
          <p:nvPr/>
        </p:nvSpPr>
        <p:spPr>
          <a:xfrm>
            <a:off x="5025262" y="6375770"/>
            <a:ext cx="5015604" cy="369332"/>
          </a:xfrm>
          <a:prstGeom prst="rect">
            <a:avLst/>
          </a:prstGeom>
        </p:spPr>
        <p:txBody>
          <a:bodyPr wrap="none">
            <a:spAutoFit/>
          </a:bodyPr>
          <a:lstStyle/>
          <a:p>
            <a:r>
              <a:rPr lang="es-CO" dirty="0">
                <a:solidFill>
                  <a:schemeClr val="bg1">
                    <a:lumMod val="50000"/>
                  </a:schemeClr>
                </a:solidFill>
                <a:hlinkClick r:id="rId8">
                  <a:extLst>
                    <a:ext uri="{A12FA001-AC4F-418D-AE19-62706E023703}">
                      <ahyp:hlinkClr xmlns:ahyp="http://schemas.microsoft.com/office/drawing/2018/hyperlinkcolor" val="tx"/>
                    </a:ext>
                  </a:extLst>
                </a:hlinkClick>
              </a:rPr>
              <a:t>https://free-powerpoint-templates-download.com/</a:t>
            </a:r>
            <a:endParaRPr lang="en-US" dirty="0">
              <a:solidFill>
                <a:schemeClr val="bg1">
                  <a:lumMod val="50000"/>
                </a:schemeClr>
              </a:solidFill>
            </a:endParaRPr>
          </a:p>
        </p:txBody>
      </p:sp>
    </p:spTree>
    <p:extLst>
      <p:ext uri="{BB962C8B-B14F-4D97-AF65-F5344CB8AC3E}">
        <p14:creationId xmlns:p14="http://schemas.microsoft.com/office/powerpoint/2010/main" val="4263112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6" name="Grupo 95">
            <a:extLst>
              <a:ext uri="{FF2B5EF4-FFF2-40B4-BE49-F238E27FC236}">
                <a16:creationId xmlns:a16="http://schemas.microsoft.com/office/drawing/2014/main" id="{D8D11823-F45D-4F19-BD45-CBD584D9DFD3}"/>
              </a:ext>
            </a:extLst>
          </p:cNvPr>
          <p:cNvGrpSpPr/>
          <p:nvPr/>
        </p:nvGrpSpPr>
        <p:grpSpPr>
          <a:xfrm>
            <a:off x="1284913" y="2213769"/>
            <a:ext cx="9514849" cy="2430462"/>
            <a:chOff x="1295400" y="1893888"/>
            <a:chExt cx="8464551" cy="2162175"/>
          </a:xfrm>
        </p:grpSpPr>
        <p:sp>
          <p:nvSpPr>
            <p:cNvPr id="89" name="Oval 28">
              <a:extLst>
                <a:ext uri="{FF2B5EF4-FFF2-40B4-BE49-F238E27FC236}">
                  <a16:creationId xmlns:a16="http://schemas.microsoft.com/office/drawing/2014/main" id="{BFE9C7BE-FD62-4CC1-85D3-B2F48A00DE84}"/>
                </a:ext>
              </a:extLst>
            </p:cNvPr>
            <p:cNvSpPr>
              <a:spLocks noChangeArrowheads="1"/>
            </p:cNvSpPr>
            <p:nvPr/>
          </p:nvSpPr>
          <p:spPr bwMode="auto">
            <a:xfrm>
              <a:off x="6142038" y="2147889"/>
              <a:ext cx="1462088" cy="1468438"/>
            </a:xfrm>
            <a:prstGeom prst="ellipse">
              <a:avLst/>
            </a:prstGeom>
            <a:solidFill>
              <a:srgbClr val="E6E6E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7200" b="1" dirty="0">
                  <a:solidFill>
                    <a:srgbClr val="870043"/>
                  </a:solidFill>
                </a:rPr>
                <a:t> O</a:t>
              </a:r>
            </a:p>
          </p:txBody>
        </p:sp>
        <p:sp>
          <p:nvSpPr>
            <p:cNvPr id="87" name="Oval 28">
              <a:extLst>
                <a:ext uri="{FF2B5EF4-FFF2-40B4-BE49-F238E27FC236}">
                  <a16:creationId xmlns:a16="http://schemas.microsoft.com/office/drawing/2014/main" id="{E29D5644-9FD8-41DD-8D15-2388B2C45F19}"/>
                </a:ext>
              </a:extLst>
            </p:cNvPr>
            <p:cNvSpPr>
              <a:spLocks noChangeArrowheads="1"/>
            </p:cNvSpPr>
            <p:nvPr/>
          </p:nvSpPr>
          <p:spPr bwMode="auto">
            <a:xfrm>
              <a:off x="8283576" y="2261394"/>
              <a:ext cx="1462088" cy="1468438"/>
            </a:xfrm>
            <a:prstGeom prst="ellipse">
              <a:avLst/>
            </a:prstGeom>
            <a:solidFill>
              <a:srgbClr val="E6E6E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7200" b="1" dirty="0">
                  <a:solidFill>
                    <a:srgbClr val="870043"/>
                  </a:solidFill>
                </a:rPr>
                <a:t> T</a:t>
              </a:r>
            </a:p>
          </p:txBody>
        </p:sp>
        <p:grpSp>
          <p:nvGrpSpPr>
            <p:cNvPr id="73" name="Group 26">
              <a:extLst>
                <a:ext uri="{FF2B5EF4-FFF2-40B4-BE49-F238E27FC236}">
                  <a16:creationId xmlns:a16="http://schemas.microsoft.com/office/drawing/2014/main" id="{C671C0CC-59BE-4932-B477-FE2CB46E76A6}"/>
                </a:ext>
              </a:extLst>
            </p:cNvPr>
            <p:cNvGrpSpPr>
              <a:grpSpLocks noChangeAspect="1"/>
            </p:cNvGrpSpPr>
            <p:nvPr/>
          </p:nvGrpSpPr>
          <p:grpSpPr bwMode="auto">
            <a:xfrm>
              <a:off x="1295400" y="1893888"/>
              <a:ext cx="8464551" cy="2162175"/>
              <a:chOff x="816" y="1193"/>
              <a:chExt cx="5332" cy="1362"/>
            </a:xfrm>
          </p:grpSpPr>
          <p:sp>
            <p:nvSpPr>
              <p:cNvPr id="75" name="Oval 27">
                <a:extLst>
                  <a:ext uri="{FF2B5EF4-FFF2-40B4-BE49-F238E27FC236}">
                    <a16:creationId xmlns:a16="http://schemas.microsoft.com/office/drawing/2014/main" id="{C7BFFF68-52C2-4BB6-A197-9907A9D87BB0}"/>
                  </a:ext>
                </a:extLst>
              </p:cNvPr>
              <p:cNvSpPr>
                <a:spLocks noChangeArrowheads="1"/>
              </p:cNvSpPr>
              <p:nvPr/>
            </p:nvSpPr>
            <p:spPr bwMode="auto">
              <a:xfrm>
                <a:off x="1233" y="1400"/>
                <a:ext cx="921" cy="925"/>
              </a:xfrm>
              <a:prstGeom prst="ellipse">
                <a:avLst/>
              </a:prstGeom>
              <a:solidFill>
                <a:srgbClr val="E6E6E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7200" b="1" dirty="0">
                    <a:solidFill>
                      <a:srgbClr val="870043"/>
                    </a:solidFill>
                  </a:rPr>
                  <a:t>S</a:t>
                </a:r>
              </a:p>
            </p:txBody>
          </p:sp>
          <p:sp>
            <p:nvSpPr>
              <p:cNvPr id="76" name="Oval 28">
                <a:extLst>
                  <a:ext uri="{FF2B5EF4-FFF2-40B4-BE49-F238E27FC236}">
                    <a16:creationId xmlns:a16="http://schemas.microsoft.com/office/drawing/2014/main" id="{FDFE146E-E010-4C90-8BEF-558C1C0EB2E0}"/>
                  </a:ext>
                </a:extLst>
              </p:cNvPr>
              <p:cNvSpPr>
                <a:spLocks noChangeArrowheads="1"/>
              </p:cNvSpPr>
              <p:nvPr/>
            </p:nvSpPr>
            <p:spPr bwMode="auto">
              <a:xfrm>
                <a:off x="2444" y="1445"/>
                <a:ext cx="1000" cy="925"/>
              </a:xfrm>
              <a:prstGeom prst="ellipse">
                <a:avLst/>
              </a:prstGeom>
              <a:solidFill>
                <a:srgbClr val="E6E6E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7200" b="1" dirty="0">
                    <a:solidFill>
                      <a:srgbClr val="870043"/>
                    </a:solidFill>
                  </a:rPr>
                  <a:t> W</a:t>
                </a:r>
              </a:p>
            </p:txBody>
          </p:sp>
          <p:sp>
            <p:nvSpPr>
              <p:cNvPr id="79" name="Freeform 31">
                <a:extLst>
                  <a:ext uri="{FF2B5EF4-FFF2-40B4-BE49-F238E27FC236}">
                    <a16:creationId xmlns:a16="http://schemas.microsoft.com/office/drawing/2014/main" id="{9E64A9B8-7B06-4C21-B8FC-4DBF344B4499}"/>
                  </a:ext>
                </a:extLst>
              </p:cNvPr>
              <p:cNvSpPr>
                <a:spLocks/>
              </p:cNvSpPr>
              <p:nvPr/>
            </p:nvSpPr>
            <p:spPr bwMode="auto">
              <a:xfrm>
                <a:off x="816" y="1862"/>
                <a:ext cx="1329" cy="693"/>
              </a:xfrm>
              <a:custGeom>
                <a:avLst/>
                <a:gdLst>
                  <a:gd name="T0" fmla="*/ 358 w 560"/>
                  <a:gd name="T1" fmla="*/ 193 h 291"/>
                  <a:gd name="T2" fmla="*/ 560 w 560"/>
                  <a:gd name="T3" fmla="*/ 0 h 291"/>
                  <a:gd name="T4" fmla="*/ 560 w 560"/>
                  <a:gd name="T5" fmla="*/ 11 h 291"/>
                  <a:gd name="T6" fmla="*/ 280 w 560"/>
                  <a:gd name="T7" fmla="*/ 291 h 291"/>
                  <a:gd name="T8" fmla="*/ 0 w 560"/>
                  <a:gd name="T9" fmla="*/ 11 h 291"/>
                  <a:gd name="T10" fmla="*/ 156 w 560"/>
                  <a:gd name="T11" fmla="*/ 11 h 291"/>
                  <a:gd name="T12" fmla="*/ 157 w 560"/>
                  <a:gd name="T13" fmla="*/ 11 h 291"/>
                  <a:gd name="T14" fmla="*/ 358 w 560"/>
                  <a:gd name="T15" fmla="*/ 193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0" h="291">
                    <a:moveTo>
                      <a:pt x="358" y="193"/>
                    </a:moveTo>
                    <a:cubicBezTo>
                      <a:pt x="467" y="193"/>
                      <a:pt x="555" y="107"/>
                      <a:pt x="560" y="0"/>
                    </a:cubicBezTo>
                    <a:cubicBezTo>
                      <a:pt x="560" y="4"/>
                      <a:pt x="560" y="7"/>
                      <a:pt x="560" y="11"/>
                    </a:cubicBezTo>
                    <a:cubicBezTo>
                      <a:pt x="560" y="166"/>
                      <a:pt x="435" y="291"/>
                      <a:pt x="280" y="291"/>
                    </a:cubicBezTo>
                    <a:cubicBezTo>
                      <a:pt x="125" y="291"/>
                      <a:pt x="0" y="166"/>
                      <a:pt x="0" y="11"/>
                    </a:cubicBezTo>
                    <a:cubicBezTo>
                      <a:pt x="156" y="11"/>
                      <a:pt x="156" y="11"/>
                      <a:pt x="156" y="11"/>
                    </a:cubicBezTo>
                    <a:cubicBezTo>
                      <a:pt x="157" y="11"/>
                      <a:pt x="157" y="11"/>
                      <a:pt x="157" y="11"/>
                    </a:cubicBezTo>
                    <a:cubicBezTo>
                      <a:pt x="167" y="113"/>
                      <a:pt x="253" y="193"/>
                      <a:pt x="358" y="193"/>
                    </a:cubicBezTo>
                    <a:close/>
                  </a:path>
                </a:pathLst>
              </a:custGeom>
              <a:solidFill>
                <a:srgbClr val="DD4A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0" name="Freeform 32">
                <a:extLst>
                  <a:ext uri="{FF2B5EF4-FFF2-40B4-BE49-F238E27FC236}">
                    <a16:creationId xmlns:a16="http://schemas.microsoft.com/office/drawing/2014/main" id="{49D7A8EF-B52D-4A3F-AE43-EFE780B5478A}"/>
                  </a:ext>
                </a:extLst>
              </p:cNvPr>
              <p:cNvSpPr>
                <a:spLocks/>
              </p:cNvSpPr>
              <p:nvPr/>
            </p:nvSpPr>
            <p:spPr bwMode="auto">
              <a:xfrm>
                <a:off x="2076" y="1590"/>
                <a:ext cx="69" cy="272"/>
              </a:xfrm>
              <a:custGeom>
                <a:avLst/>
                <a:gdLst>
                  <a:gd name="T0" fmla="*/ 29 w 29"/>
                  <a:gd name="T1" fmla="*/ 105 h 114"/>
                  <a:gd name="T2" fmla="*/ 29 w 29"/>
                  <a:gd name="T3" fmla="*/ 114 h 114"/>
                  <a:gd name="T4" fmla="*/ 0 w 29"/>
                  <a:gd name="T5" fmla="*/ 0 h 114"/>
                  <a:gd name="T6" fmla="*/ 29 w 29"/>
                  <a:gd name="T7" fmla="*/ 105 h 114"/>
                </a:gdLst>
                <a:ahLst/>
                <a:cxnLst>
                  <a:cxn ang="0">
                    <a:pos x="T0" y="T1"/>
                  </a:cxn>
                  <a:cxn ang="0">
                    <a:pos x="T2" y="T3"/>
                  </a:cxn>
                  <a:cxn ang="0">
                    <a:pos x="T4" y="T5"/>
                  </a:cxn>
                  <a:cxn ang="0">
                    <a:pos x="T6" y="T7"/>
                  </a:cxn>
                </a:cxnLst>
                <a:rect l="0" t="0" r="r" b="b"/>
                <a:pathLst>
                  <a:path w="29" h="114">
                    <a:moveTo>
                      <a:pt x="29" y="105"/>
                    </a:moveTo>
                    <a:cubicBezTo>
                      <a:pt x="29" y="108"/>
                      <a:pt x="29" y="111"/>
                      <a:pt x="29" y="114"/>
                    </a:cubicBezTo>
                    <a:cubicBezTo>
                      <a:pt x="27" y="73"/>
                      <a:pt x="17" y="34"/>
                      <a:pt x="0" y="0"/>
                    </a:cubicBezTo>
                    <a:cubicBezTo>
                      <a:pt x="18" y="31"/>
                      <a:pt x="29" y="67"/>
                      <a:pt x="29" y="10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1" name="Freeform 33">
                <a:extLst>
                  <a:ext uri="{FF2B5EF4-FFF2-40B4-BE49-F238E27FC236}">
                    <a16:creationId xmlns:a16="http://schemas.microsoft.com/office/drawing/2014/main" id="{667571B5-6573-419D-859B-FB4D3D1003B3}"/>
                  </a:ext>
                </a:extLst>
              </p:cNvPr>
              <p:cNvSpPr>
                <a:spLocks/>
              </p:cNvSpPr>
              <p:nvPr/>
            </p:nvSpPr>
            <p:spPr bwMode="auto">
              <a:xfrm>
                <a:off x="3386" y="1905"/>
                <a:ext cx="69" cy="272"/>
              </a:xfrm>
              <a:custGeom>
                <a:avLst/>
                <a:gdLst>
                  <a:gd name="T0" fmla="*/ 29 w 29"/>
                  <a:gd name="T1" fmla="*/ 9 h 114"/>
                  <a:gd name="T2" fmla="*/ 29 w 29"/>
                  <a:gd name="T3" fmla="*/ 0 h 114"/>
                  <a:gd name="T4" fmla="*/ 0 w 29"/>
                  <a:gd name="T5" fmla="*/ 114 h 114"/>
                  <a:gd name="T6" fmla="*/ 29 w 29"/>
                  <a:gd name="T7" fmla="*/ 9 h 114"/>
                </a:gdLst>
                <a:ahLst/>
                <a:cxnLst>
                  <a:cxn ang="0">
                    <a:pos x="T0" y="T1"/>
                  </a:cxn>
                  <a:cxn ang="0">
                    <a:pos x="T2" y="T3"/>
                  </a:cxn>
                  <a:cxn ang="0">
                    <a:pos x="T4" y="T5"/>
                  </a:cxn>
                  <a:cxn ang="0">
                    <a:pos x="T6" y="T7"/>
                  </a:cxn>
                </a:cxnLst>
                <a:rect l="0" t="0" r="r" b="b"/>
                <a:pathLst>
                  <a:path w="29" h="114">
                    <a:moveTo>
                      <a:pt x="29" y="9"/>
                    </a:moveTo>
                    <a:cubicBezTo>
                      <a:pt x="29" y="6"/>
                      <a:pt x="29" y="3"/>
                      <a:pt x="29" y="0"/>
                    </a:cubicBezTo>
                    <a:cubicBezTo>
                      <a:pt x="27" y="41"/>
                      <a:pt x="17" y="80"/>
                      <a:pt x="0" y="114"/>
                    </a:cubicBezTo>
                    <a:cubicBezTo>
                      <a:pt x="18" y="83"/>
                      <a:pt x="29" y="47"/>
                      <a:pt x="29"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2" name="Freeform 34">
                <a:extLst>
                  <a:ext uri="{FF2B5EF4-FFF2-40B4-BE49-F238E27FC236}">
                    <a16:creationId xmlns:a16="http://schemas.microsoft.com/office/drawing/2014/main" id="{9B26B192-1AC5-4834-8E9D-1026ABA55C2E}"/>
                  </a:ext>
                </a:extLst>
              </p:cNvPr>
              <p:cNvSpPr>
                <a:spLocks/>
              </p:cNvSpPr>
              <p:nvPr/>
            </p:nvSpPr>
            <p:spPr bwMode="auto">
              <a:xfrm>
                <a:off x="2126" y="1211"/>
                <a:ext cx="1329" cy="694"/>
              </a:xfrm>
              <a:custGeom>
                <a:avLst/>
                <a:gdLst>
                  <a:gd name="T0" fmla="*/ 560 w 560"/>
                  <a:gd name="T1" fmla="*/ 291 h 291"/>
                  <a:gd name="T2" fmla="*/ 560 w 560"/>
                  <a:gd name="T3" fmla="*/ 280 h 291"/>
                  <a:gd name="T4" fmla="*/ 280 w 560"/>
                  <a:gd name="T5" fmla="*/ 0 h 291"/>
                  <a:gd name="T6" fmla="*/ 0 w 560"/>
                  <a:gd name="T7" fmla="*/ 280 h 291"/>
                  <a:gd name="T8" fmla="*/ 156 w 560"/>
                  <a:gd name="T9" fmla="*/ 280 h 291"/>
                  <a:gd name="T10" fmla="*/ 157 w 560"/>
                  <a:gd name="T11" fmla="*/ 280 h 291"/>
                  <a:gd name="T12" fmla="*/ 358 w 560"/>
                  <a:gd name="T13" fmla="*/ 98 h 291"/>
                  <a:gd name="T14" fmla="*/ 560 w 560"/>
                  <a:gd name="T15" fmla="*/ 291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0" h="291">
                    <a:moveTo>
                      <a:pt x="560" y="291"/>
                    </a:moveTo>
                    <a:cubicBezTo>
                      <a:pt x="560" y="287"/>
                      <a:pt x="560" y="284"/>
                      <a:pt x="560" y="280"/>
                    </a:cubicBezTo>
                    <a:cubicBezTo>
                      <a:pt x="560" y="125"/>
                      <a:pt x="435" y="0"/>
                      <a:pt x="280" y="0"/>
                    </a:cubicBezTo>
                    <a:cubicBezTo>
                      <a:pt x="125" y="0"/>
                      <a:pt x="0" y="125"/>
                      <a:pt x="0" y="280"/>
                    </a:cubicBezTo>
                    <a:cubicBezTo>
                      <a:pt x="156" y="280"/>
                      <a:pt x="156" y="280"/>
                      <a:pt x="156" y="280"/>
                    </a:cubicBezTo>
                    <a:cubicBezTo>
                      <a:pt x="157" y="280"/>
                      <a:pt x="157" y="280"/>
                      <a:pt x="157" y="280"/>
                    </a:cubicBezTo>
                    <a:cubicBezTo>
                      <a:pt x="167" y="178"/>
                      <a:pt x="253" y="98"/>
                      <a:pt x="358" y="98"/>
                    </a:cubicBezTo>
                    <a:cubicBezTo>
                      <a:pt x="467" y="98"/>
                      <a:pt x="555" y="184"/>
                      <a:pt x="560" y="291"/>
                    </a:cubicBezTo>
                    <a:close/>
                  </a:path>
                </a:pathLst>
              </a:cu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 name="Freeform 35">
                <a:extLst>
                  <a:ext uri="{FF2B5EF4-FFF2-40B4-BE49-F238E27FC236}">
                    <a16:creationId xmlns:a16="http://schemas.microsoft.com/office/drawing/2014/main" id="{CA1B186F-7906-4C39-95E2-A13E7A23FBCB}"/>
                  </a:ext>
                </a:extLst>
              </p:cNvPr>
              <p:cNvSpPr>
                <a:spLocks/>
              </p:cNvSpPr>
              <p:nvPr/>
            </p:nvSpPr>
            <p:spPr bwMode="auto">
              <a:xfrm>
                <a:off x="5979" y="1905"/>
                <a:ext cx="68" cy="272"/>
              </a:xfrm>
              <a:custGeom>
                <a:avLst/>
                <a:gdLst>
                  <a:gd name="T0" fmla="*/ 29 w 29"/>
                  <a:gd name="T1" fmla="*/ 9 h 114"/>
                  <a:gd name="T2" fmla="*/ 29 w 29"/>
                  <a:gd name="T3" fmla="*/ 0 h 114"/>
                  <a:gd name="T4" fmla="*/ 0 w 29"/>
                  <a:gd name="T5" fmla="*/ 114 h 114"/>
                  <a:gd name="T6" fmla="*/ 29 w 29"/>
                  <a:gd name="T7" fmla="*/ 9 h 114"/>
                </a:gdLst>
                <a:ahLst/>
                <a:cxnLst>
                  <a:cxn ang="0">
                    <a:pos x="T0" y="T1"/>
                  </a:cxn>
                  <a:cxn ang="0">
                    <a:pos x="T2" y="T3"/>
                  </a:cxn>
                  <a:cxn ang="0">
                    <a:pos x="T4" y="T5"/>
                  </a:cxn>
                  <a:cxn ang="0">
                    <a:pos x="T6" y="T7"/>
                  </a:cxn>
                </a:cxnLst>
                <a:rect l="0" t="0" r="r" b="b"/>
                <a:pathLst>
                  <a:path w="29" h="114">
                    <a:moveTo>
                      <a:pt x="29" y="9"/>
                    </a:moveTo>
                    <a:cubicBezTo>
                      <a:pt x="29" y="6"/>
                      <a:pt x="29" y="3"/>
                      <a:pt x="29" y="0"/>
                    </a:cubicBezTo>
                    <a:cubicBezTo>
                      <a:pt x="27" y="41"/>
                      <a:pt x="17" y="80"/>
                      <a:pt x="0" y="114"/>
                    </a:cubicBezTo>
                    <a:cubicBezTo>
                      <a:pt x="18" y="83"/>
                      <a:pt x="29" y="47"/>
                      <a:pt x="29"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 name="Freeform 36">
                <a:extLst>
                  <a:ext uri="{FF2B5EF4-FFF2-40B4-BE49-F238E27FC236}">
                    <a16:creationId xmlns:a16="http://schemas.microsoft.com/office/drawing/2014/main" id="{E17F88CA-AE0D-45D0-A7FE-69465EA5ECD6}"/>
                  </a:ext>
                </a:extLst>
              </p:cNvPr>
              <p:cNvSpPr>
                <a:spLocks/>
              </p:cNvSpPr>
              <p:nvPr/>
            </p:nvSpPr>
            <p:spPr bwMode="auto">
              <a:xfrm>
                <a:off x="4819" y="1193"/>
                <a:ext cx="1329" cy="694"/>
              </a:xfrm>
              <a:custGeom>
                <a:avLst/>
                <a:gdLst>
                  <a:gd name="T0" fmla="*/ 560 w 560"/>
                  <a:gd name="T1" fmla="*/ 291 h 291"/>
                  <a:gd name="T2" fmla="*/ 560 w 560"/>
                  <a:gd name="T3" fmla="*/ 280 h 291"/>
                  <a:gd name="T4" fmla="*/ 280 w 560"/>
                  <a:gd name="T5" fmla="*/ 0 h 291"/>
                  <a:gd name="T6" fmla="*/ 0 w 560"/>
                  <a:gd name="T7" fmla="*/ 280 h 291"/>
                  <a:gd name="T8" fmla="*/ 156 w 560"/>
                  <a:gd name="T9" fmla="*/ 280 h 291"/>
                  <a:gd name="T10" fmla="*/ 157 w 560"/>
                  <a:gd name="T11" fmla="*/ 280 h 291"/>
                  <a:gd name="T12" fmla="*/ 358 w 560"/>
                  <a:gd name="T13" fmla="*/ 98 h 291"/>
                  <a:gd name="T14" fmla="*/ 560 w 560"/>
                  <a:gd name="T15" fmla="*/ 291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0" h="291">
                    <a:moveTo>
                      <a:pt x="560" y="291"/>
                    </a:moveTo>
                    <a:cubicBezTo>
                      <a:pt x="560" y="287"/>
                      <a:pt x="560" y="284"/>
                      <a:pt x="560" y="280"/>
                    </a:cubicBezTo>
                    <a:cubicBezTo>
                      <a:pt x="560" y="125"/>
                      <a:pt x="435" y="0"/>
                      <a:pt x="280" y="0"/>
                    </a:cubicBezTo>
                    <a:cubicBezTo>
                      <a:pt x="125" y="0"/>
                      <a:pt x="0" y="125"/>
                      <a:pt x="0" y="280"/>
                    </a:cubicBezTo>
                    <a:cubicBezTo>
                      <a:pt x="156" y="280"/>
                      <a:pt x="156" y="280"/>
                      <a:pt x="156" y="280"/>
                    </a:cubicBezTo>
                    <a:cubicBezTo>
                      <a:pt x="157" y="280"/>
                      <a:pt x="157" y="280"/>
                      <a:pt x="157" y="280"/>
                    </a:cubicBezTo>
                    <a:cubicBezTo>
                      <a:pt x="167" y="178"/>
                      <a:pt x="253" y="98"/>
                      <a:pt x="358" y="98"/>
                    </a:cubicBezTo>
                    <a:cubicBezTo>
                      <a:pt x="467" y="98"/>
                      <a:pt x="555" y="184"/>
                      <a:pt x="560" y="291"/>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 name="Freeform 37">
                <a:extLst>
                  <a:ext uri="{FF2B5EF4-FFF2-40B4-BE49-F238E27FC236}">
                    <a16:creationId xmlns:a16="http://schemas.microsoft.com/office/drawing/2014/main" id="{35B1DBF0-1FA7-4532-B9F0-B66EDAEED2B8}"/>
                  </a:ext>
                </a:extLst>
              </p:cNvPr>
              <p:cNvSpPr>
                <a:spLocks/>
              </p:cNvSpPr>
              <p:nvPr/>
            </p:nvSpPr>
            <p:spPr bwMode="auto">
              <a:xfrm>
                <a:off x="4668" y="1590"/>
                <a:ext cx="69" cy="272"/>
              </a:xfrm>
              <a:custGeom>
                <a:avLst/>
                <a:gdLst>
                  <a:gd name="T0" fmla="*/ 29 w 29"/>
                  <a:gd name="T1" fmla="*/ 105 h 114"/>
                  <a:gd name="T2" fmla="*/ 29 w 29"/>
                  <a:gd name="T3" fmla="*/ 114 h 114"/>
                  <a:gd name="T4" fmla="*/ 0 w 29"/>
                  <a:gd name="T5" fmla="*/ 0 h 114"/>
                  <a:gd name="T6" fmla="*/ 29 w 29"/>
                  <a:gd name="T7" fmla="*/ 105 h 114"/>
                </a:gdLst>
                <a:ahLst/>
                <a:cxnLst>
                  <a:cxn ang="0">
                    <a:pos x="T0" y="T1"/>
                  </a:cxn>
                  <a:cxn ang="0">
                    <a:pos x="T2" y="T3"/>
                  </a:cxn>
                  <a:cxn ang="0">
                    <a:pos x="T4" y="T5"/>
                  </a:cxn>
                  <a:cxn ang="0">
                    <a:pos x="T6" y="T7"/>
                  </a:cxn>
                </a:cxnLst>
                <a:rect l="0" t="0" r="r" b="b"/>
                <a:pathLst>
                  <a:path w="29" h="114">
                    <a:moveTo>
                      <a:pt x="29" y="105"/>
                    </a:moveTo>
                    <a:cubicBezTo>
                      <a:pt x="29" y="108"/>
                      <a:pt x="29" y="111"/>
                      <a:pt x="29" y="114"/>
                    </a:cubicBezTo>
                    <a:cubicBezTo>
                      <a:pt x="27" y="73"/>
                      <a:pt x="17" y="34"/>
                      <a:pt x="0" y="0"/>
                    </a:cubicBezTo>
                    <a:cubicBezTo>
                      <a:pt x="18" y="31"/>
                      <a:pt x="29" y="67"/>
                      <a:pt x="29" y="10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 name="Freeform 38">
                <a:extLst>
                  <a:ext uri="{FF2B5EF4-FFF2-40B4-BE49-F238E27FC236}">
                    <a16:creationId xmlns:a16="http://schemas.microsoft.com/office/drawing/2014/main" id="{14AB2C9E-258B-49F2-BE34-11CF8C1D7A4E}"/>
                  </a:ext>
                </a:extLst>
              </p:cNvPr>
              <p:cNvSpPr>
                <a:spLocks/>
              </p:cNvSpPr>
              <p:nvPr/>
            </p:nvSpPr>
            <p:spPr bwMode="auto">
              <a:xfrm>
                <a:off x="3475" y="1862"/>
                <a:ext cx="1329" cy="693"/>
              </a:xfrm>
              <a:custGeom>
                <a:avLst/>
                <a:gdLst>
                  <a:gd name="T0" fmla="*/ 560 w 560"/>
                  <a:gd name="T1" fmla="*/ 0 h 291"/>
                  <a:gd name="T2" fmla="*/ 560 w 560"/>
                  <a:gd name="T3" fmla="*/ 11 h 291"/>
                  <a:gd name="T4" fmla="*/ 280 w 560"/>
                  <a:gd name="T5" fmla="*/ 291 h 291"/>
                  <a:gd name="T6" fmla="*/ 0 w 560"/>
                  <a:gd name="T7" fmla="*/ 11 h 291"/>
                  <a:gd name="T8" fmla="*/ 156 w 560"/>
                  <a:gd name="T9" fmla="*/ 11 h 291"/>
                  <a:gd name="T10" fmla="*/ 157 w 560"/>
                  <a:gd name="T11" fmla="*/ 11 h 291"/>
                  <a:gd name="T12" fmla="*/ 358 w 560"/>
                  <a:gd name="T13" fmla="*/ 193 h 291"/>
                  <a:gd name="T14" fmla="*/ 560 w 560"/>
                  <a:gd name="T15" fmla="*/ 0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0" h="291">
                    <a:moveTo>
                      <a:pt x="560" y="0"/>
                    </a:moveTo>
                    <a:cubicBezTo>
                      <a:pt x="560" y="4"/>
                      <a:pt x="560" y="7"/>
                      <a:pt x="560" y="11"/>
                    </a:cubicBezTo>
                    <a:cubicBezTo>
                      <a:pt x="560" y="166"/>
                      <a:pt x="435" y="291"/>
                      <a:pt x="280" y="291"/>
                    </a:cubicBezTo>
                    <a:cubicBezTo>
                      <a:pt x="125" y="291"/>
                      <a:pt x="0" y="166"/>
                      <a:pt x="0" y="11"/>
                    </a:cubicBezTo>
                    <a:cubicBezTo>
                      <a:pt x="156" y="11"/>
                      <a:pt x="156" y="11"/>
                      <a:pt x="156" y="11"/>
                    </a:cubicBezTo>
                    <a:cubicBezTo>
                      <a:pt x="157" y="11"/>
                      <a:pt x="157" y="11"/>
                      <a:pt x="157" y="11"/>
                    </a:cubicBezTo>
                    <a:cubicBezTo>
                      <a:pt x="167" y="113"/>
                      <a:pt x="253" y="193"/>
                      <a:pt x="358" y="193"/>
                    </a:cubicBezTo>
                    <a:cubicBezTo>
                      <a:pt x="467" y="193"/>
                      <a:pt x="555" y="107"/>
                      <a:pt x="560"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sp>
        <p:nvSpPr>
          <p:cNvPr id="94" name="CuadroTexto 93">
            <a:extLst>
              <a:ext uri="{FF2B5EF4-FFF2-40B4-BE49-F238E27FC236}">
                <a16:creationId xmlns:a16="http://schemas.microsoft.com/office/drawing/2014/main" id="{B2023E22-150E-45EC-9566-D58E09F33794}"/>
              </a:ext>
            </a:extLst>
          </p:cNvPr>
          <p:cNvSpPr txBox="1"/>
          <p:nvPr/>
        </p:nvSpPr>
        <p:spPr>
          <a:xfrm>
            <a:off x="653476" y="371422"/>
            <a:ext cx="2487931" cy="1118255"/>
          </a:xfrm>
          <a:prstGeom prst="rect">
            <a:avLst/>
          </a:prstGeom>
          <a:noFill/>
        </p:spPr>
        <p:txBody>
          <a:bodyPr wrap="square" rtlCol="0">
            <a:spAutoFit/>
          </a:bodyPr>
          <a:lstStyle/>
          <a:p>
            <a:pPr>
              <a:lnSpc>
                <a:spcPts val="4000"/>
              </a:lnSpc>
            </a:pPr>
            <a:r>
              <a:rPr lang="es-CO" sz="3200" dirty="0">
                <a:solidFill>
                  <a:srgbClr val="870043"/>
                </a:solidFill>
                <a:latin typeface="Arial" panose="020B0604020202020204" pitchFamily="34" charset="0"/>
                <a:cs typeface="Arial" panose="020B0604020202020204" pitchFamily="34" charset="0"/>
              </a:rPr>
              <a:t>SWOT </a:t>
            </a:r>
          </a:p>
          <a:p>
            <a:pPr>
              <a:lnSpc>
                <a:spcPts val="4000"/>
              </a:lnSpc>
            </a:pPr>
            <a:r>
              <a:rPr lang="es-CO" sz="3200" dirty="0">
                <a:solidFill>
                  <a:srgbClr val="E62987"/>
                </a:solidFill>
                <a:latin typeface="Arial" panose="020B0604020202020204" pitchFamily="34" charset="0"/>
                <a:cs typeface="Arial" panose="020B0604020202020204" pitchFamily="34" charset="0"/>
              </a:rPr>
              <a:t>ANALYSIS</a:t>
            </a:r>
          </a:p>
        </p:txBody>
      </p:sp>
      <p:sp>
        <p:nvSpPr>
          <p:cNvPr id="97" name="CuadroTexto 96">
            <a:extLst>
              <a:ext uri="{FF2B5EF4-FFF2-40B4-BE49-F238E27FC236}">
                <a16:creationId xmlns:a16="http://schemas.microsoft.com/office/drawing/2014/main" id="{6223D857-7EF3-4D05-977D-D94878EA083F}"/>
              </a:ext>
            </a:extLst>
          </p:cNvPr>
          <p:cNvSpPr txBox="1"/>
          <p:nvPr/>
        </p:nvSpPr>
        <p:spPr>
          <a:xfrm>
            <a:off x="1331475" y="4858175"/>
            <a:ext cx="2201883" cy="400110"/>
          </a:xfrm>
          <a:prstGeom prst="rect">
            <a:avLst/>
          </a:prstGeom>
          <a:noFill/>
        </p:spPr>
        <p:txBody>
          <a:bodyPr wrap="square" rtlCol="0">
            <a:spAutoFit/>
          </a:bodyPr>
          <a:lstStyle/>
          <a:p>
            <a:pPr algn="ctr"/>
            <a:r>
              <a:rPr lang="es-CO" sz="2000" b="1" dirty="0">
                <a:solidFill>
                  <a:srgbClr val="DD4A5D"/>
                </a:solidFill>
              </a:rPr>
              <a:t>STRENGTHS </a:t>
            </a:r>
          </a:p>
        </p:txBody>
      </p:sp>
      <p:sp>
        <p:nvSpPr>
          <p:cNvPr id="98" name="Rectángulo 97">
            <a:extLst>
              <a:ext uri="{FF2B5EF4-FFF2-40B4-BE49-F238E27FC236}">
                <a16:creationId xmlns:a16="http://schemas.microsoft.com/office/drawing/2014/main" id="{67D933FC-87B1-400E-9779-32285BA42BA7}"/>
              </a:ext>
            </a:extLst>
          </p:cNvPr>
          <p:cNvSpPr/>
          <p:nvPr/>
        </p:nvSpPr>
        <p:spPr>
          <a:xfrm>
            <a:off x="1723424" y="5274089"/>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9" name="Rectángulo 98">
            <a:extLst>
              <a:ext uri="{FF2B5EF4-FFF2-40B4-BE49-F238E27FC236}">
                <a16:creationId xmlns:a16="http://schemas.microsoft.com/office/drawing/2014/main" id="{09FC3330-6C08-408E-8A63-2168623258D9}"/>
              </a:ext>
            </a:extLst>
          </p:cNvPr>
          <p:cNvSpPr/>
          <p:nvPr/>
        </p:nvSpPr>
        <p:spPr>
          <a:xfrm>
            <a:off x="1526073" y="5354818"/>
            <a:ext cx="1812684" cy="922688"/>
          </a:xfrm>
          <a:prstGeom prst="rect">
            <a:avLst/>
          </a:prstGeom>
        </p:spPr>
        <p:txBody>
          <a:bodyPr wrap="square">
            <a:spAutoFit/>
          </a:bodyPr>
          <a:lstStyle/>
          <a:p>
            <a:pPr algn="ctr">
              <a:lnSpc>
                <a:spcPts val="1600"/>
              </a:lnSpc>
            </a:pPr>
            <a:r>
              <a:rPr lang="es-CO" dirty="0"/>
              <a:t>Integer mollis ipsum ex, quis pretium leo tincidunt blandit. </a:t>
            </a:r>
            <a:endParaRPr lang="es-CO" dirty="0">
              <a:solidFill>
                <a:schemeClr val="tx1">
                  <a:lumMod val="50000"/>
                  <a:lumOff val="50000"/>
                </a:schemeClr>
              </a:solidFill>
            </a:endParaRPr>
          </a:p>
        </p:txBody>
      </p:sp>
      <p:sp>
        <p:nvSpPr>
          <p:cNvPr id="106" name="CuadroTexto 105">
            <a:extLst>
              <a:ext uri="{FF2B5EF4-FFF2-40B4-BE49-F238E27FC236}">
                <a16:creationId xmlns:a16="http://schemas.microsoft.com/office/drawing/2014/main" id="{3A0EF967-FEB7-471F-BE47-A998C104154C}"/>
              </a:ext>
            </a:extLst>
          </p:cNvPr>
          <p:cNvSpPr txBox="1"/>
          <p:nvPr/>
        </p:nvSpPr>
        <p:spPr>
          <a:xfrm>
            <a:off x="3656487" y="689125"/>
            <a:ext cx="2201883" cy="400110"/>
          </a:xfrm>
          <a:prstGeom prst="rect">
            <a:avLst/>
          </a:prstGeom>
          <a:noFill/>
        </p:spPr>
        <p:txBody>
          <a:bodyPr wrap="square" rtlCol="0">
            <a:spAutoFit/>
          </a:bodyPr>
          <a:lstStyle/>
          <a:p>
            <a:pPr algn="ctr"/>
            <a:r>
              <a:rPr lang="es-CO" sz="2000" b="1" dirty="0">
                <a:solidFill>
                  <a:srgbClr val="F2D764"/>
                </a:solidFill>
              </a:rPr>
              <a:t>WEAKNESSES</a:t>
            </a:r>
            <a:r>
              <a:rPr lang="es-CO" sz="2000" b="1" dirty="0">
                <a:solidFill>
                  <a:srgbClr val="DD4A5D"/>
                </a:solidFill>
              </a:rPr>
              <a:t> </a:t>
            </a:r>
          </a:p>
        </p:txBody>
      </p:sp>
      <p:sp>
        <p:nvSpPr>
          <p:cNvPr id="107" name="Rectángulo 106">
            <a:extLst>
              <a:ext uri="{FF2B5EF4-FFF2-40B4-BE49-F238E27FC236}">
                <a16:creationId xmlns:a16="http://schemas.microsoft.com/office/drawing/2014/main" id="{791EF3F6-8FD0-4CBC-8CFF-86BB59F85695}"/>
              </a:ext>
            </a:extLst>
          </p:cNvPr>
          <p:cNvSpPr/>
          <p:nvPr/>
        </p:nvSpPr>
        <p:spPr>
          <a:xfrm>
            <a:off x="4048436" y="1105039"/>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8" name="Rectángulo 107">
            <a:extLst>
              <a:ext uri="{FF2B5EF4-FFF2-40B4-BE49-F238E27FC236}">
                <a16:creationId xmlns:a16="http://schemas.microsoft.com/office/drawing/2014/main" id="{BB0DC5EF-0D46-4BF9-8F22-84DDEF823C15}"/>
              </a:ext>
            </a:extLst>
          </p:cNvPr>
          <p:cNvSpPr/>
          <p:nvPr/>
        </p:nvSpPr>
        <p:spPr>
          <a:xfrm>
            <a:off x="3851085" y="1185768"/>
            <a:ext cx="1812684" cy="922688"/>
          </a:xfrm>
          <a:prstGeom prst="rect">
            <a:avLst/>
          </a:prstGeom>
        </p:spPr>
        <p:txBody>
          <a:bodyPr wrap="square">
            <a:spAutoFit/>
          </a:bodyPr>
          <a:lstStyle/>
          <a:p>
            <a:pPr algn="ctr">
              <a:lnSpc>
                <a:spcPts val="1600"/>
              </a:lnSpc>
            </a:pPr>
            <a:r>
              <a:rPr lang="es-CO" dirty="0"/>
              <a:t>Integer mollis ipsum ex, quis pretium leo tincidunt blandit. </a:t>
            </a:r>
            <a:endParaRPr lang="es-CO" dirty="0">
              <a:solidFill>
                <a:schemeClr val="tx1">
                  <a:lumMod val="50000"/>
                  <a:lumOff val="50000"/>
                </a:schemeClr>
              </a:solidFill>
            </a:endParaRPr>
          </a:p>
        </p:txBody>
      </p:sp>
      <p:sp>
        <p:nvSpPr>
          <p:cNvPr id="109" name="CuadroTexto 108">
            <a:extLst>
              <a:ext uri="{FF2B5EF4-FFF2-40B4-BE49-F238E27FC236}">
                <a16:creationId xmlns:a16="http://schemas.microsoft.com/office/drawing/2014/main" id="{DF48369F-76C3-4B13-9A95-9984B2A895F5}"/>
              </a:ext>
            </a:extLst>
          </p:cNvPr>
          <p:cNvSpPr txBox="1"/>
          <p:nvPr/>
        </p:nvSpPr>
        <p:spPr>
          <a:xfrm>
            <a:off x="8428188" y="650700"/>
            <a:ext cx="2201883" cy="400110"/>
          </a:xfrm>
          <a:prstGeom prst="rect">
            <a:avLst/>
          </a:prstGeom>
          <a:noFill/>
        </p:spPr>
        <p:txBody>
          <a:bodyPr wrap="square" rtlCol="0">
            <a:spAutoFit/>
          </a:bodyPr>
          <a:lstStyle/>
          <a:p>
            <a:pPr algn="ctr"/>
            <a:r>
              <a:rPr lang="es-CO" sz="2000" b="1" dirty="0">
                <a:solidFill>
                  <a:srgbClr val="00B2E3"/>
                </a:solidFill>
              </a:rPr>
              <a:t>THREATS</a:t>
            </a:r>
            <a:r>
              <a:rPr lang="es-CO" sz="2000" b="1" dirty="0">
                <a:solidFill>
                  <a:srgbClr val="DD4A5D"/>
                </a:solidFill>
              </a:rPr>
              <a:t> </a:t>
            </a:r>
          </a:p>
        </p:txBody>
      </p:sp>
      <p:sp>
        <p:nvSpPr>
          <p:cNvPr id="110" name="Rectángulo 109">
            <a:extLst>
              <a:ext uri="{FF2B5EF4-FFF2-40B4-BE49-F238E27FC236}">
                <a16:creationId xmlns:a16="http://schemas.microsoft.com/office/drawing/2014/main" id="{FE5B5733-0DC6-42CA-823A-D8D225673E68}"/>
              </a:ext>
            </a:extLst>
          </p:cNvPr>
          <p:cNvSpPr/>
          <p:nvPr/>
        </p:nvSpPr>
        <p:spPr>
          <a:xfrm>
            <a:off x="8820137" y="1066614"/>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1" name="Rectángulo 110">
            <a:extLst>
              <a:ext uri="{FF2B5EF4-FFF2-40B4-BE49-F238E27FC236}">
                <a16:creationId xmlns:a16="http://schemas.microsoft.com/office/drawing/2014/main" id="{C419EA30-BC6C-4353-8A64-A1748555D036}"/>
              </a:ext>
            </a:extLst>
          </p:cNvPr>
          <p:cNvSpPr/>
          <p:nvPr/>
        </p:nvSpPr>
        <p:spPr>
          <a:xfrm>
            <a:off x="8622786" y="1147343"/>
            <a:ext cx="1812684" cy="922688"/>
          </a:xfrm>
          <a:prstGeom prst="rect">
            <a:avLst/>
          </a:prstGeom>
        </p:spPr>
        <p:txBody>
          <a:bodyPr wrap="square">
            <a:spAutoFit/>
          </a:bodyPr>
          <a:lstStyle/>
          <a:p>
            <a:pPr algn="ctr">
              <a:lnSpc>
                <a:spcPts val="1600"/>
              </a:lnSpc>
            </a:pPr>
            <a:r>
              <a:rPr lang="es-CO" dirty="0"/>
              <a:t>Integer mollis ipsum ex, quis pretium leo tincidunt blandit. </a:t>
            </a:r>
            <a:endParaRPr lang="es-CO" dirty="0">
              <a:solidFill>
                <a:schemeClr val="tx1">
                  <a:lumMod val="50000"/>
                  <a:lumOff val="50000"/>
                </a:schemeClr>
              </a:solidFill>
            </a:endParaRPr>
          </a:p>
        </p:txBody>
      </p:sp>
      <p:sp>
        <p:nvSpPr>
          <p:cNvPr id="112" name="CuadroTexto 111">
            <a:extLst>
              <a:ext uri="{FF2B5EF4-FFF2-40B4-BE49-F238E27FC236}">
                <a16:creationId xmlns:a16="http://schemas.microsoft.com/office/drawing/2014/main" id="{730404CF-4FA0-4B2A-BF22-7529EFC96215}"/>
              </a:ext>
            </a:extLst>
          </p:cNvPr>
          <p:cNvSpPr txBox="1"/>
          <p:nvPr/>
        </p:nvSpPr>
        <p:spPr>
          <a:xfrm>
            <a:off x="6273894" y="4954708"/>
            <a:ext cx="2201883" cy="400110"/>
          </a:xfrm>
          <a:prstGeom prst="rect">
            <a:avLst/>
          </a:prstGeom>
          <a:noFill/>
        </p:spPr>
        <p:txBody>
          <a:bodyPr wrap="square" rtlCol="0">
            <a:spAutoFit/>
          </a:bodyPr>
          <a:lstStyle/>
          <a:p>
            <a:pPr algn="ctr"/>
            <a:r>
              <a:rPr lang="es-CO" sz="2000" b="1" dirty="0">
                <a:solidFill>
                  <a:srgbClr val="E62987"/>
                </a:solidFill>
              </a:rPr>
              <a:t>OPPORTUNITIES</a:t>
            </a:r>
            <a:r>
              <a:rPr lang="es-CO" sz="2000" b="1" dirty="0">
                <a:solidFill>
                  <a:srgbClr val="DD4A5D"/>
                </a:solidFill>
              </a:rPr>
              <a:t> </a:t>
            </a:r>
          </a:p>
        </p:txBody>
      </p:sp>
      <p:sp>
        <p:nvSpPr>
          <p:cNvPr id="113" name="Rectángulo 112">
            <a:extLst>
              <a:ext uri="{FF2B5EF4-FFF2-40B4-BE49-F238E27FC236}">
                <a16:creationId xmlns:a16="http://schemas.microsoft.com/office/drawing/2014/main" id="{B59CA213-0B17-44A7-A234-F2C2BC98A7F1}"/>
              </a:ext>
            </a:extLst>
          </p:cNvPr>
          <p:cNvSpPr/>
          <p:nvPr/>
        </p:nvSpPr>
        <p:spPr>
          <a:xfrm>
            <a:off x="6665843" y="5370622"/>
            <a:ext cx="1417983" cy="45719"/>
          </a:xfrm>
          <a:prstGeom prst="rect">
            <a:avLst/>
          </a:prstGeom>
          <a:solidFill>
            <a:srgbClr val="53C6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4" name="Rectángulo 113">
            <a:extLst>
              <a:ext uri="{FF2B5EF4-FFF2-40B4-BE49-F238E27FC236}">
                <a16:creationId xmlns:a16="http://schemas.microsoft.com/office/drawing/2014/main" id="{D4A62AAD-7DB5-49E8-B755-3CC00E81F69C}"/>
              </a:ext>
            </a:extLst>
          </p:cNvPr>
          <p:cNvSpPr/>
          <p:nvPr/>
        </p:nvSpPr>
        <p:spPr>
          <a:xfrm>
            <a:off x="6468492" y="5451351"/>
            <a:ext cx="1812684" cy="922688"/>
          </a:xfrm>
          <a:prstGeom prst="rect">
            <a:avLst/>
          </a:prstGeom>
        </p:spPr>
        <p:txBody>
          <a:bodyPr wrap="square">
            <a:spAutoFit/>
          </a:bodyPr>
          <a:lstStyle/>
          <a:p>
            <a:pPr algn="ctr">
              <a:lnSpc>
                <a:spcPts val="1600"/>
              </a:lnSpc>
            </a:pPr>
            <a:r>
              <a:rPr lang="es-CO" dirty="0"/>
              <a:t>Integer mollis ipsum ex, quis pretium leo tincidunt blandit. </a:t>
            </a:r>
            <a:endParaRPr lang="es-CO" dirty="0">
              <a:solidFill>
                <a:schemeClr val="tx1">
                  <a:lumMod val="50000"/>
                  <a:lumOff val="50000"/>
                </a:schemeClr>
              </a:solidFill>
            </a:endParaRPr>
          </a:p>
        </p:txBody>
      </p:sp>
    </p:spTree>
    <p:extLst>
      <p:ext uri="{BB962C8B-B14F-4D97-AF65-F5344CB8AC3E}">
        <p14:creationId xmlns:p14="http://schemas.microsoft.com/office/powerpoint/2010/main" val="1370121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bwMode="black">
          <a:xfrm>
            <a:off x="4512168" y="1774335"/>
            <a:ext cx="1393388" cy="3625850"/>
            <a:chOff x="7858105" y="406909"/>
            <a:chExt cx="211138" cy="549275"/>
          </a:xfrm>
          <a:solidFill>
            <a:srgbClr val="00B2E3"/>
          </a:solidFill>
        </p:grpSpPr>
        <p:sp>
          <p:nvSpPr>
            <p:cNvPr id="3" name="Oval 76"/>
            <p:cNvSpPr>
              <a:spLocks noChangeArrowheads="1"/>
            </p:cNvSpPr>
            <p:nvPr/>
          </p:nvSpPr>
          <p:spPr bwMode="black">
            <a:xfrm>
              <a:off x="7918430" y="406909"/>
              <a:ext cx="92075" cy="92075"/>
            </a:xfrm>
            <a:prstGeom prst="ellipse">
              <a:avLst/>
            </a:prstGeom>
            <a:grpFill/>
            <a:ln w="9525">
              <a:noFill/>
              <a:round/>
              <a:headEnd/>
              <a:tailEnd/>
            </a:ln>
          </p:spPr>
          <p:txBody>
            <a:bodyPr/>
            <a:lstStyle/>
            <a:p>
              <a:pPr defTabSz="914217">
                <a:defRPr/>
              </a:pPr>
              <a:endParaRPr lang="en-US" sz="900" dirty="0"/>
            </a:p>
          </p:txBody>
        </p:sp>
        <p:sp>
          <p:nvSpPr>
            <p:cNvPr id="4" name="Freeform 77"/>
            <p:cNvSpPr>
              <a:spLocks/>
            </p:cNvSpPr>
            <p:nvPr/>
          </p:nvSpPr>
          <p:spPr bwMode="black">
            <a:xfrm>
              <a:off x="7858105" y="508509"/>
              <a:ext cx="211138" cy="447675"/>
            </a:xfrm>
            <a:custGeom>
              <a:avLst/>
              <a:gdLst>
                <a:gd name="T0" fmla="*/ 83 w 106"/>
                <a:gd name="T1" fmla="*/ 0 h 224"/>
                <a:gd name="T2" fmla="*/ 24 w 106"/>
                <a:gd name="T3" fmla="*/ 0 h 224"/>
                <a:gd name="T4" fmla="*/ 0 w 106"/>
                <a:gd name="T5" fmla="*/ 23 h 224"/>
                <a:gd name="T6" fmla="*/ 0 w 106"/>
                <a:gd name="T7" fmla="*/ 99 h 224"/>
                <a:gd name="T8" fmla="*/ 10 w 106"/>
                <a:gd name="T9" fmla="*/ 109 h 224"/>
                <a:gd name="T10" fmla="*/ 21 w 106"/>
                <a:gd name="T11" fmla="*/ 99 h 224"/>
                <a:gd name="T12" fmla="*/ 21 w 106"/>
                <a:gd name="T13" fmla="*/ 35 h 224"/>
                <a:gd name="T14" fmla="*/ 24 w 106"/>
                <a:gd name="T15" fmla="*/ 35 h 224"/>
                <a:gd name="T16" fmla="*/ 24 w 106"/>
                <a:gd name="T17" fmla="*/ 211 h 224"/>
                <a:gd name="T18" fmla="*/ 38 w 106"/>
                <a:gd name="T19" fmla="*/ 224 h 224"/>
                <a:gd name="T20" fmla="*/ 51 w 106"/>
                <a:gd name="T21" fmla="*/ 211 h 224"/>
                <a:gd name="T22" fmla="*/ 51 w 106"/>
                <a:gd name="T23" fmla="*/ 108 h 224"/>
                <a:gd name="T24" fmla="*/ 55 w 106"/>
                <a:gd name="T25" fmla="*/ 108 h 224"/>
                <a:gd name="T26" fmla="*/ 55 w 106"/>
                <a:gd name="T27" fmla="*/ 211 h 224"/>
                <a:gd name="T28" fmla="*/ 69 w 106"/>
                <a:gd name="T29" fmla="*/ 224 h 224"/>
                <a:gd name="T30" fmla="*/ 82 w 106"/>
                <a:gd name="T31" fmla="*/ 211 h 224"/>
                <a:gd name="T32" fmla="*/ 82 w 106"/>
                <a:gd name="T33" fmla="*/ 35 h 224"/>
                <a:gd name="T34" fmla="*/ 86 w 106"/>
                <a:gd name="T35" fmla="*/ 35 h 224"/>
                <a:gd name="T36" fmla="*/ 86 w 106"/>
                <a:gd name="T37" fmla="*/ 99 h 224"/>
                <a:gd name="T38" fmla="*/ 96 w 106"/>
                <a:gd name="T39" fmla="*/ 109 h 224"/>
                <a:gd name="T40" fmla="*/ 106 w 106"/>
                <a:gd name="T41" fmla="*/ 99 h 224"/>
                <a:gd name="T42" fmla="*/ 106 w 106"/>
                <a:gd name="T43" fmla="*/ 23 h 224"/>
                <a:gd name="T44" fmla="*/ 83 w 106"/>
                <a:gd name="T45"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6" h="224">
                  <a:moveTo>
                    <a:pt x="83" y="0"/>
                  </a:moveTo>
                  <a:cubicBezTo>
                    <a:pt x="24" y="0"/>
                    <a:pt x="24" y="0"/>
                    <a:pt x="24" y="0"/>
                  </a:cubicBezTo>
                  <a:cubicBezTo>
                    <a:pt x="11" y="0"/>
                    <a:pt x="0" y="10"/>
                    <a:pt x="0" y="23"/>
                  </a:cubicBezTo>
                  <a:cubicBezTo>
                    <a:pt x="0" y="99"/>
                    <a:pt x="0" y="99"/>
                    <a:pt x="0" y="99"/>
                  </a:cubicBezTo>
                  <a:cubicBezTo>
                    <a:pt x="0" y="104"/>
                    <a:pt x="5" y="109"/>
                    <a:pt x="10" y="109"/>
                  </a:cubicBezTo>
                  <a:cubicBezTo>
                    <a:pt x="16" y="109"/>
                    <a:pt x="21" y="104"/>
                    <a:pt x="21" y="99"/>
                  </a:cubicBezTo>
                  <a:cubicBezTo>
                    <a:pt x="21" y="35"/>
                    <a:pt x="21" y="35"/>
                    <a:pt x="21" y="35"/>
                  </a:cubicBezTo>
                  <a:cubicBezTo>
                    <a:pt x="24" y="35"/>
                    <a:pt x="24" y="35"/>
                    <a:pt x="24" y="35"/>
                  </a:cubicBezTo>
                  <a:cubicBezTo>
                    <a:pt x="24" y="211"/>
                    <a:pt x="24" y="211"/>
                    <a:pt x="24" y="211"/>
                  </a:cubicBezTo>
                  <a:cubicBezTo>
                    <a:pt x="24" y="218"/>
                    <a:pt x="30" y="224"/>
                    <a:pt x="38" y="224"/>
                  </a:cubicBezTo>
                  <a:cubicBezTo>
                    <a:pt x="45" y="224"/>
                    <a:pt x="51" y="218"/>
                    <a:pt x="51" y="211"/>
                  </a:cubicBezTo>
                  <a:cubicBezTo>
                    <a:pt x="51" y="108"/>
                    <a:pt x="51" y="108"/>
                    <a:pt x="51" y="108"/>
                  </a:cubicBezTo>
                  <a:cubicBezTo>
                    <a:pt x="55" y="108"/>
                    <a:pt x="55" y="108"/>
                    <a:pt x="55" y="108"/>
                  </a:cubicBezTo>
                  <a:cubicBezTo>
                    <a:pt x="55" y="211"/>
                    <a:pt x="55" y="211"/>
                    <a:pt x="55" y="211"/>
                  </a:cubicBezTo>
                  <a:cubicBezTo>
                    <a:pt x="55" y="218"/>
                    <a:pt x="61" y="224"/>
                    <a:pt x="69" y="224"/>
                  </a:cubicBezTo>
                  <a:cubicBezTo>
                    <a:pt x="76" y="224"/>
                    <a:pt x="82" y="218"/>
                    <a:pt x="82" y="211"/>
                  </a:cubicBezTo>
                  <a:cubicBezTo>
                    <a:pt x="82" y="35"/>
                    <a:pt x="82" y="35"/>
                    <a:pt x="82" y="35"/>
                  </a:cubicBezTo>
                  <a:cubicBezTo>
                    <a:pt x="86" y="35"/>
                    <a:pt x="86" y="35"/>
                    <a:pt x="86" y="35"/>
                  </a:cubicBezTo>
                  <a:cubicBezTo>
                    <a:pt x="86" y="99"/>
                    <a:pt x="86" y="99"/>
                    <a:pt x="86" y="99"/>
                  </a:cubicBezTo>
                  <a:cubicBezTo>
                    <a:pt x="86" y="104"/>
                    <a:pt x="91" y="109"/>
                    <a:pt x="96" y="109"/>
                  </a:cubicBezTo>
                  <a:cubicBezTo>
                    <a:pt x="102" y="109"/>
                    <a:pt x="106" y="104"/>
                    <a:pt x="106" y="99"/>
                  </a:cubicBezTo>
                  <a:cubicBezTo>
                    <a:pt x="106" y="23"/>
                    <a:pt x="106" y="23"/>
                    <a:pt x="106" y="23"/>
                  </a:cubicBezTo>
                  <a:cubicBezTo>
                    <a:pt x="106" y="10"/>
                    <a:pt x="96" y="0"/>
                    <a:pt x="83" y="0"/>
                  </a:cubicBezTo>
                  <a:close/>
                </a:path>
              </a:pathLst>
            </a:custGeom>
            <a:grpFill/>
            <a:ln w="9525">
              <a:noFill/>
              <a:round/>
              <a:headEnd/>
              <a:tailEnd/>
            </a:ln>
          </p:spPr>
          <p:txBody>
            <a:bodyPr/>
            <a:lstStyle/>
            <a:p>
              <a:pPr defTabSz="914217">
                <a:defRPr/>
              </a:pPr>
              <a:endParaRPr lang="en-US" sz="900" dirty="0"/>
            </a:p>
          </p:txBody>
        </p:sp>
      </p:grpSp>
      <p:grpSp>
        <p:nvGrpSpPr>
          <p:cNvPr id="5" name="Group 4"/>
          <p:cNvGrpSpPr/>
          <p:nvPr/>
        </p:nvGrpSpPr>
        <p:grpSpPr bwMode="black">
          <a:xfrm>
            <a:off x="6096000" y="1774339"/>
            <a:ext cx="1781022" cy="3625842"/>
            <a:chOff x="8132743" y="406909"/>
            <a:chExt cx="269875" cy="549275"/>
          </a:xfrm>
          <a:solidFill>
            <a:srgbClr val="E62987">
              <a:alpha val="25098"/>
            </a:srgbClr>
          </a:solidFill>
        </p:grpSpPr>
        <p:sp>
          <p:nvSpPr>
            <p:cNvPr id="6" name="Oval 78"/>
            <p:cNvSpPr>
              <a:spLocks noChangeArrowheads="1"/>
            </p:cNvSpPr>
            <p:nvPr/>
          </p:nvSpPr>
          <p:spPr bwMode="black">
            <a:xfrm>
              <a:off x="8223230" y="406909"/>
              <a:ext cx="90488" cy="90488"/>
            </a:xfrm>
            <a:prstGeom prst="ellipse">
              <a:avLst/>
            </a:prstGeom>
            <a:grpFill/>
            <a:ln w="9525">
              <a:noFill/>
              <a:round/>
              <a:headEnd/>
              <a:tailEnd/>
            </a:ln>
          </p:spPr>
          <p:txBody>
            <a:bodyPr/>
            <a:lstStyle/>
            <a:p>
              <a:pPr defTabSz="914217">
                <a:defRPr/>
              </a:pPr>
              <a:endParaRPr lang="en-US" sz="900" dirty="0"/>
            </a:p>
          </p:txBody>
        </p:sp>
        <p:sp>
          <p:nvSpPr>
            <p:cNvPr id="7" name="Freeform 79"/>
            <p:cNvSpPr>
              <a:spLocks/>
            </p:cNvSpPr>
            <p:nvPr/>
          </p:nvSpPr>
          <p:spPr bwMode="black">
            <a:xfrm>
              <a:off x="8132743" y="508509"/>
              <a:ext cx="269875" cy="447675"/>
            </a:xfrm>
            <a:custGeom>
              <a:avLst/>
              <a:gdLst>
                <a:gd name="T0" fmla="*/ 133 w 135"/>
                <a:gd name="T1" fmla="*/ 89 h 224"/>
                <a:gd name="T2" fmla="*/ 113 w 135"/>
                <a:gd name="T3" fmla="*/ 17 h 224"/>
                <a:gd name="T4" fmla="*/ 91 w 135"/>
                <a:gd name="T5" fmla="*/ 0 h 224"/>
                <a:gd name="T6" fmla="*/ 43 w 135"/>
                <a:gd name="T7" fmla="*/ 0 h 224"/>
                <a:gd name="T8" fmla="*/ 21 w 135"/>
                <a:gd name="T9" fmla="*/ 17 h 224"/>
                <a:gd name="T10" fmla="*/ 1 w 135"/>
                <a:gd name="T11" fmla="*/ 89 h 224"/>
                <a:gd name="T12" fmla="*/ 8 w 135"/>
                <a:gd name="T13" fmla="*/ 101 h 224"/>
                <a:gd name="T14" fmla="*/ 20 w 135"/>
                <a:gd name="T15" fmla="*/ 94 h 224"/>
                <a:gd name="T16" fmla="*/ 39 w 135"/>
                <a:gd name="T17" fmla="*/ 29 h 224"/>
                <a:gd name="T18" fmla="*/ 41 w 135"/>
                <a:gd name="T19" fmla="*/ 28 h 224"/>
                <a:gd name="T20" fmla="*/ 42 w 135"/>
                <a:gd name="T21" fmla="*/ 30 h 224"/>
                <a:gd name="T22" fmla="*/ 42 w 135"/>
                <a:gd name="T23" fmla="*/ 30 h 224"/>
                <a:gd name="T24" fmla="*/ 42 w 135"/>
                <a:gd name="T25" fmla="*/ 31 h 224"/>
                <a:gd name="T26" fmla="*/ 15 w 135"/>
                <a:gd name="T27" fmla="*/ 127 h 224"/>
                <a:gd name="T28" fmla="*/ 38 w 135"/>
                <a:gd name="T29" fmla="*/ 127 h 224"/>
                <a:gd name="T30" fmla="*/ 38 w 135"/>
                <a:gd name="T31" fmla="*/ 211 h 224"/>
                <a:gd name="T32" fmla="*/ 52 w 135"/>
                <a:gd name="T33" fmla="*/ 224 h 224"/>
                <a:gd name="T34" fmla="*/ 65 w 135"/>
                <a:gd name="T35" fmla="*/ 211 h 224"/>
                <a:gd name="T36" fmla="*/ 65 w 135"/>
                <a:gd name="T37" fmla="*/ 127 h 224"/>
                <a:gd name="T38" fmla="*/ 70 w 135"/>
                <a:gd name="T39" fmla="*/ 127 h 224"/>
                <a:gd name="T40" fmla="*/ 70 w 135"/>
                <a:gd name="T41" fmla="*/ 211 h 224"/>
                <a:gd name="T42" fmla="*/ 83 w 135"/>
                <a:gd name="T43" fmla="*/ 224 h 224"/>
                <a:gd name="T44" fmla="*/ 96 w 135"/>
                <a:gd name="T45" fmla="*/ 211 h 224"/>
                <a:gd name="T46" fmla="*/ 96 w 135"/>
                <a:gd name="T47" fmla="*/ 127 h 224"/>
                <a:gd name="T48" fmla="*/ 120 w 135"/>
                <a:gd name="T49" fmla="*/ 127 h 224"/>
                <a:gd name="T50" fmla="*/ 92 w 135"/>
                <a:gd name="T51" fmla="*/ 31 h 224"/>
                <a:gd name="T52" fmla="*/ 92 w 135"/>
                <a:gd name="T53" fmla="*/ 30 h 224"/>
                <a:gd name="T54" fmla="*/ 92 w 135"/>
                <a:gd name="T55" fmla="*/ 30 h 224"/>
                <a:gd name="T56" fmla="*/ 94 w 135"/>
                <a:gd name="T57" fmla="*/ 28 h 224"/>
                <a:gd name="T58" fmla="*/ 96 w 135"/>
                <a:gd name="T59" fmla="*/ 29 h 224"/>
                <a:gd name="T60" fmla="*/ 114 w 135"/>
                <a:gd name="T61" fmla="*/ 94 h 224"/>
                <a:gd name="T62" fmla="*/ 127 w 135"/>
                <a:gd name="T63" fmla="*/ 101 h 224"/>
                <a:gd name="T64" fmla="*/ 133 w 135"/>
                <a:gd name="T65" fmla="*/ 89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5" h="224">
                  <a:moveTo>
                    <a:pt x="133" y="89"/>
                  </a:moveTo>
                  <a:cubicBezTo>
                    <a:pt x="113" y="17"/>
                    <a:pt x="113" y="17"/>
                    <a:pt x="113" y="17"/>
                  </a:cubicBezTo>
                  <a:cubicBezTo>
                    <a:pt x="110" y="7"/>
                    <a:pt x="102" y="0"/>
                    <a:pt x="91" y="0"/>
                  </a:cubicBezTo>
                  <a:cubicBezTo>
                    <a:pt x="43" y="0"/>
                    <a:pt x="43" y="0"/>
                    <a:pt x="43" y="0"/>
                  </a:cubicBezTo>
                  <a:cubicBezTo>
                    <a:pt x="33" y="0"/>
                    <a:pt x="24" y="7"/>
                    <a:pt x="21" y="17"/>
                  </a:cubicBezTo>
                  <a:cubicBezTo>
                    <a:pt x="1" y="89"/>
                    <a:pt x="1" y="89"/>
                    <a:pt x="1" y="89"/>
                  </a:cubicBezTo>
                  <a:cubicBezTo>
                    <a:pt x="0" y="94"/>
                    <a:pt x="3" y="99"/>
                    <a:pt x="8" y="101"/>
                  </a:cubicBezTo>
                  <a:cubicBezTo>
                    <a:pt x="13" y="102"/>
                    <a:pt x="18" y="99"/>
                    <a:pt x="20" y="94"/>
                  </a:cubicBezTo>
                  <a:cubicBezTo>
                    <a:pt x="39" y="29"/>
                    <a:pt x="39" y="29"/>
                    <a:pt x="39" y="29"/>
                  </a:cubicBezTo>
                  <a:cubicBezTo>
                    <a:pt x="39" y="28"/>
                    <a:pt x="40" y="28"/>
                    <a:pt x="41" y="28"/>
                  </a:cubicBezTo>
                  <a:cubicBezTo>
                    <a:pt x="41" y="28"/>
                    <a:pt x="42" y="29"/>
                    <a:pt x="42" y="30"/>
                  </a:cubicBezTo>
                  <a:cubicBezTo>
                    <a:pt x="42" y="30"/>
                    <a:pt x="42" y="30"/>
                    <a:pt x="42" y="30"/>
                  </a:cubicBezTo>
                  <a:cubicBezTo>
                    <a:pt x="42" y="31"/>
                    <a:pt x="42" y="31"/>
                    <a:pt x="42" y="31"/>
                  </a:cubicBezTo>
                  <a:cubicBezTo>
                    <a:pt x="15" y="127"/>
                    <a:pt x="15" y="127"/>
                    <a:pt x="15" y="127"/>
                  </a:cubicBezTo>
                  <a:cubicBezTo>
                    <a:pt x="38" y="127"/>
                    <a:pt x="38" y="127"/>
                    <a:pt x="38" y="127"/>
                  </a:cubicBezTo>
                  <a:cubicBezTo>
                    <a:pt x="38" y="211"/>
                    <a:pt x="38" y="211"/>
                    <a:pt x="38" y="211"/>
                  </a:cubicBezTo>
                  <a:cubicBezTo>
                    <a:pt x="38" y="218"/>
                    <a:pt x="44" y="224"/>
                    <a:pt x="52" y="224"/>
                  </a:cubicBezTo>
                  <a:cubicBezTo>
                    <a:pt x="59" y="224"/>
                    <a:pt x="65" y="218"/>
                    <a:pt x="65" y="211"/>
                  </a:cubicBezTo>
                  <a:cubicBezTo>
                    <a:pt x="65" y="127"/>
                    <a:pt x="65" y="127"/>
                    <a:pt x="65" y="127"/>
                  </a:cubicBezTo>
                  <a:cubicBezTo>
                    <a:pt x="70" y="127"/>
                    <a:pt x="70" y="127"/>
                    <a:pt x="70" y="127"/>
                  </a:cubicBezTo>
                  <a:cubicBezTo>
                    <a:pt x="70" y="211"/>
                    <a:pt x="70" y="211"/>
                    <a:pt x="70" y="211"/>
                  </a:cubicBezTo>
                  <a:cubicBezTo>
                    <a:pt x="70" y="218"/>
                    <a:pt x="76" y="224"/>
                    <a:pt x="83" y="224"/>
                  </a:cubicBezTo>
                  <a:cubicBezTo>
                    <a:pt x="90" y="224"/>
                    <a:pt x="96" y="218"/>
                    <a:pt x="96" y="211"/>
                  </a:cubicBezTo>
                  <a:cubicBezTo>
                    <a:pt x="96" y="127"/>
                    <a:pt x="96" y="127"/>
                    <a:pt x="96" y="127"/>
                  </a:cubicBezTo>
                  <a:cubicBezTo>
                    <a:pt x="120" y="127"/>
                    <a:pt x="120" y="127"/>
                    <a:pt x="120" y="127"/>
                  </a:cubicBezTo>
                  <a:cubicBezTo>
                    <a:pt x="92" y="31"/>
                    <a:pt x="92" y="31"/>
                    <a:pt x="92" y="31"/>
                  </a:cubicBezTo>
                  <a:cubicBezTo>
                    <a:pt x="92" y="30"/>
                    <a:pt x="92" y="30"/>
                    <a:pt x="92" y="30"/>
                  </a:cubicBezTo>
                  <a:cubicBezTo>
                    <a:pt x="92" y="30"/>
                    <a:pt x="92" y="30"/>
                    <a:pt x="92" y="30"/>
                  </a:cubicBezTo>
                  <a:cubicBezTo>
                    <a:pt x="92" y="29"/>
                    <a:pt x="93" y="28"/>
                    <a:pt x="94" y="28"/>
                  </a:cubicBezTo>
                  <a:cubicBezTo>
                    <a:pt x="95" y="28"/>
                    <a:pt x="96" y="28"/>
                    <a:pt x="96" y="29"/>
                  </a:cubicBezTo>
                  <a:cubicBezTo>
                    <a:pt x="114" y="94"/>
                    <a:pt x="114" y="94"/>
                    <a:pt x="114" y="94"/>
                  </a:cubicBezTo>
                  <a:cubicBezTo>
                    <a:pt x="116" y="99"/>
                    <a:pt x="121" y="102"/>
                    <a:pt x="127" y="101"/>
                  </a:cubicBezTo>
                  <a:cubicBezTo>
                    <a:pt x="132" y="99"/>
                    <a:pt x="135" y="94"/>
                    <a:pt x="133" y="89"/>
                  </a:cubicBezTo>
                  <a:close/>
                </a:path>
              </a:pathLst>
            </a:custGeom>
            <a:grpFill/>
            <a:ln w="9525">
              <a:noFill/>
              <a:round/>
              <a:headEnd/>
              <a:tailEnd/>
            </a:ln>
          </p:spPr>
          <p:txBody>
            <a:bodyPr/>
            <a:lstStyle/>
            <a:p>
              <a:pPr defTabSz="914217">
                <a:defRPr/>
              </a:pPr>
              <a:endParaRPr lang="en-US" sz="900" dirty="0"/>
            </a:p>
          </p:txBody>
        </p:sp>
      </p:grpSp>
      <p:cxnSp>
        <p:nvCxnSpPr>
          <p:cNvPr id="10" name="Straight Connector 9"/>
          <p:cNvCxnSpPr/>
          <p:nvPr/>
        </p:nvCxnSpPr>
        <p:spPr>
          <a:xfrm>
            <a:off x="4018063" y="2066132"/>
            <a:ext cx="556419" cy="0"/>
          </a:xfrm>
          <a:prstGeom prst="line">
            <a:avLst/>
          </a:prstGeom>
          <a:ln>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4018063" y="3174207"/>
            <a:ext cx="243682" cy="0"/>
          </a:xfrm>
          <a:prstGeom prst="line">
            <a:avLst/>
          </a:prstGeom>
          <a:ln>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4018063" y="4255294"/>
            <a:ext cx="556419" cy="0"/>
          </a:xfrm>
          <a:prstGeom prst="line">
            <a:avLst/>
          </a:prstGeom>
          <a:ln>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4018063" y="5227638"/>
            <a:ext cx="556419" cy="0"/>
          </a:xfrm>
          <a:prstGeom prst="line">
            <a:avLst/>
          </a:prstGeom>
          <a:ln>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7728050" y="2066132"/>
            <a:ext cx="556419" cy="0"/>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8041582" y="3174207"/>
            <a:ext cx="242888" cy="0"/>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7728050" y="4255294"/>
            <a:ext cx="556419" cy="0"/>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7728050" y="5227638"/>
            <a:ext cx="556419" cy="0"/>
          </a:xfrm>
          <a:prstGeom prst="line">
            <a:avLst/>
          </a:prstGeom>
          <a:ln>
            <a:solidFill>
              <a:schemeClr val="tx1"/>
            </a:solidFill>
            <a:headEnd type="oval"/>
          </a:ln>
        </p:spPr>
        <p:style>
          <a:lnRef idx="2">
            <a:schemeClr val="accent1"/>
          </a:lnRef>
          <a:fillRef idx="0">
            <a:schemeClr val="accent1"/>
          </a:fillRef>
          <a:effectRef idx="1">
            <a:schemeClr val="accent1"/>
          </a:effectRef>
          <a:fontRef idx="minor">
            <a:schemeClr val="tx1"/>
          </a:fontRef>
        </p:style>
      </p:cxnSp>
      <p:sp>
        <p:nvSpPr>
          <p:cNvPr id="26" name="CuadroTexto 25">
            <a:extLst>
              <a:ext uri="{FF2B5EF4-FFF2-40B4-BE49-F238E27FC236}">
                <a16:creationId xmlns:a16="http://schemas.microsoft.com/office/drawing/2014/main" id="{A81527F6-1595-454C-BD77-93CC31C8D503}"/>
              </a:ext>
            </a:extLst>
          </p:cNvPr>
          <p:cNvSpPr txBox="1"/>
          <p:nvPr/>
        </p:nvSpPr>
        <p:spPr>
          <a:xfrm>
            <a:off x="653476" y="371422"/>
            <a:ext cx="3320037" cy="1118255"/>
          </a:xfrm>
          <a:prstGeom prst="rect">
            <a:avLst/>
          </a:prstGeom>
          <a:noFill/>
        </p:spPr>
        <p:txBody>
          <a:bodyPr wrap="square" rtlCol="0">
            <a:spAutoFit/>
          </a:bodyPr>
          <a:lstStyle/>
          <a:p>
            <a:pPr>
              <a:lnSpc>
                <a:spcPts val="4000"/>
              </a:lnSpc>
            </a:pPr>
            <a:r>
              <a:rPr lang="es-CO" sz="4000" dirty="0">
                <a:solidFill>
                  <a:srgbClr val="870043"/>
                </a:solidFill>
                <a:latin typeface="Arial" panose="020B0604020202020204" pitchFamily="34" charset="0"/>
                <a:cs typeface="Arial" panose="020B0604020202020204" pitchFamily="34" charset="0"/>
              </a:rPr>
              <a:t>Demographic </a:t>
            </a:r>
          </a:p>
          <a:p>
            <a:pPr>
              <a:lnSpc>
                <a:spcPts val="4000"/>
              </a:lnSpc>
            </a:pPr>
            <a:r>
              <a:rPr lang="es-CO" sz="4000" dirty="0">
                <a:solidFill>
                  <a:srgbClr val="E62987"/>
                </a:solidFill>
                <a:latin typeface="Arial" panose="020B0604020202020204" pitchFamily="34" charset="0"/>
                <a:cs typeface="Arial" panose="020B0604020202020204" pitchFamily="34" charset="0"/>
              </a:rPr>
              <a:t>Analysis</a:t>
            </a:r>
          </a:p>
        </p:txBody>
      </p:sp>
      <p:sp>
        <p:nvSpPr>
          <p:cNvPr id="27" name="CuadroTexto 26">
            <a:extLst>
              <a:ext uri="{FF2B5EF4-FFF2-40B4-BE49-F238E27FC236}">
                <a16:creationId xmlns:a16="http://schemas.microsoft.com/office/drawing/2014/main" id="{4DDA3C47-9BF8-4BDA-8D0B-21DC4B514BDB}"/>
              </a:ext>
            </a:extLst>
          </p:cNvPr>
          <p:cNvSpPr txBox="1"/>
          <p:nvPr/>
        </p:nvSpPr>
        <p:spPr>
          <a:xfrm>
            <a:off x="2464441" y="1719469"/>
            <a:ext cx="1389062" cy="307777"/>
          </a:xfrm>
          <a:prstGeom prst="rect">
            <a:avLst/>
          </a:prstGeom>
          <a:noFill/>
        </p:spPr>
        <p:txBody>
          <a:bodyPr wrap="square" rtlCol="0">
            <a:spAutoFit/>
          </a:bodyPr>
          <a:lstStyle/>
          <a:p>
            <a:r>
              <a:rPr lang="es-MX" sz="1400" b="1" dirty="0">
                <a:solidFill>
                  <a:srgbClr val="00B2E3"/>
                </a:solidFill>
              </a:rPr>
              <a:t>Escribe un titulo</a:t>
            </a:r>
            <a:endParaRPr lang="es-CO" sz="1400" b="1" dirty="0">
              <a:solidFill>
                <a:srgbClr val="00B2E3"/>
              </a:solidFill>
            </a:endParaRPr>
          </a:p>
        </p:txBody>
      </p:sp>
      <p:sp>
        <p:nvSpPr>
          <p:cNvPr id="28" name="CuadroTexto 27">
            <a:extLst>
              <a:ext uri="{FF2B5EF4-FFF2-40B4-BE49-F238E27FC236}">
                <a16:creationId xmlns:a16="http://schemas.microsoft.com/office/drawing/2014/main" id="{4EBFCE05-62A4-4658-8C76-7110AE6A3FA9}"/>
              </a:ext>
            </a:extLst>
          </p:cNvPr>
          <p:cNvSpPr txBox="1"/>
          <p:nvPr/>
        </p:nvSpPr>
        <p:spPr>
          <a:xfrm>
            <a:off x="311250" y="1982528"/>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a:t>
            </a:r>
            <a:endParaRPr lang="es-CO" sz="1400" dirty="0">
              <a:solidFill>
                <a:schemeClr val="tx1">
                  <a:lumMod val="50000"/>
                  <a:lumOff val="50000"/>
                </a:schemeClr>
              </a:solidFill>
            </a:endParaRPr>
          </a:p>
        </p:txBody>
      </p:sp>
      <p:sp>
        <p:nvSpPr>
          <p:cNvPr id="29" name="CuadroTexto 28">
            <a:extLst>
              <a:ext uri="{FF2B5EF4-FFF2-40B4-BE49-F238E27FC236}">
                <a16:creationId xmlns:a16="http://schemas.microsoft.com/office/drawing/2014/main" id="{3CF8B463-EDD0-4394-84D3-3DD22B113541}"/>
              </a:ext>
            </a:extLst>
          </p:cNvPr>
          <p:cNvSpPr txBox="1"/>
          <p:nvPr/>
        </p:nvSpPr>
        <p:spPr>
          <a:xfrm>
            <a:off x="2438557" y="2866430"/>
            <a:ext cx="1389062" cy="307777"/>
          </a:xfrm>
          <a:prstGeom prst="rect">
            <a:avLst/>
          </a:prstGeom>
          <a:noFill/>
        </p:spPr>
        <p:txBody>
          <a:bodyPr wrap="square" rtlCol="0">
            <a:spAutoFit/>
          </a:bodyPr>
          <a:lstStyle/>
          <a:p>
            <a:r>
              <a:rPr lang="es-MX" sz="1400" b="1" dirty="0">
                <a:solidFill>
                  <a:srgbClr val="00B2E3"/>
                </a:solidFill>
              </a:rPr>
              <a:t>Escribe un titulo</a:t>
            </a:r>
            <a:endParaRPr lang="es-CO" sz="1400" b="1" dirty="0">
              <a:solidFill>
                <a:srgbClr val="00B2E3"/>
              </a:solidFill>
            </a:endParaRPr>
          </a:p>
        </p:txBody>
      </p:sp>
      <p:sp>
        <p:nvSpPr>
          <p:cNvPr id="30" name="CuadroTexto 29">
            <a:extLst>
              <a:ext uri="{FF2B5EF4-FFF2-40B4-BE49-F238E27FC236}">
                <a16:creationId xmlns:a16="http://schemas.microsoft.com/office/drawing/2014/main" id="{40478E9D-8D08-4CC7-94AD-935FB15EE94C}"/>
              </a:ext>
            </a:extLst>
          </p:cNvPr>
          <p:cNvSpPr txBox="1"/>
          <p:nvPr/>
        </p:nvSpPr>
        <p:spPr>
          <a:xfrm>
            <a:off x="285366" y="3129489"/>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ex.</a:t>
            </a:r>
            <a:endParaRPr lang="es-CO" sz="1400" dirty="0">
              <a:solidFill>
                <a:schemeClr val="tx1">
                  <a:lumMod val="50000"/>
                  <a:lumOff val="50000"/>
                </a:schemeClr>
              </a:solidFill>
            </a:endParaRPr>
          </a:p>
        </p:txBody>
      </p:sp>
      <p:sp>
        <p:nvSpPr>
          <p:cNvPr id="31" name="CuadroTexto 30">
            <a:extLst>
              <a:ext uri="{FF2B5EF4-FFF2-40B4-BE49-F238E27FC236}">
                <a16:creationId xmlns:a16="http://schemas.microsoft.com/office/drawing/2014/main" id="{0EF48BC1-098A-4FD0-BE76-88A5B9ED8B58}"/>
              </a:ext>
            </a:extLst>
          </p:cNvPr>
          <p:cNvSpPr txBox="1"/>
          <p:nvPr/>
        </p:nvSpPr>
        <p:spPr>
          <a:xfrm>
            <a:off x="2541365" y="3946545"/>
            <a:ext cx="1389062" cy="307777"/>
          </a:xfrm>
          <a:prstGeom prst="rect">
            <a:avLst/>
          </a:prstGeom>
          <a:noFill/>
        </p:spPr>
        <p:txBody>
          <a:bodyPr wrap="square" rtlCol="0">
            <a:spAutoFit/>
          </a:bodyPr>
          <a:lstStyle/>
          <a:p>
            <a:r>
              <a:rPr lang="es-MX" sz="1400" b="1" dirty="0">
                <a:solidFill>
                  <a:srgbClr val="00B2E3"/>
                </a:solidFill>
              </a:rPr>
              <a:t>Escribe un titulo</a:t>
            </a:r>
            <a:endParaRPr lang="es-CO" sz="1400" b="1" dirty="0">
              <a:solidFill>
                <a:srgbClr val="00B2E3"/>
              </a:solidFill>
            </a:endParaRPr>
          </a:p>
        </p:txBody>
      </p:sp>
      <p:sp>
        <p:nvSpPr>
          <p:cNvPr id="32" name="CuadroTexto 31">
            <a:extLst>
              <a:ext uri="{FF2B5EF4-FFF2-40B4-BE49-F238E27FC236}">
                <a16:creationId xmlns:a16="http://schemas.microsoft.com/office/drawing/2014/main" id="{8B5F8B7D-2A9F-4AFE-A558-F91651B08ABA}"/>
              </a:ext>
            </a:extLst>
          </p:cNvPr>
          <p:cNvSpPr txBox="1"/>
          <p:nvPr/>
        </p:nvSpPr>
        <p:spPr>
          <a:xfrm>
            <a:off x="388174" y="4209604"/>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ex.</a:t>
            </a:r>
            <a:endParaRPr lang="es-CO" sz="1400" dirty="0">
              <a:solidFill>
                <a:schemeClr val="tx1">
                  <a:lumMod val="50000"/>
                  <a:lumOff val="50000"/>
                </a:schemeClr>
              </a:solidFill>
            </a:endParaRPr>
          </a:p>
        </p:txBody>
      </p:sp>
      <p:sp>
        <p:nvSpPr>
          <p:cNvPr id="48" name="CuadroTexto 47">
            <a:extLst>
              <a:ext uri="{FF2B5EF4-FFF2-40B4-BE49-F238E27FC236}">
                <a16:creationId xmlns:a16="http://schemas.microsoft.com/office/drawing/2014/main" id="{ED4389E7-841C-47A6-951D-BA051BC3E941}"/>
              </a:ext>
            </a:extLst>
          </p:cNvPr>
          <p:cNvSpPr txBox="1"/>
          <p:nvPr/>
        </p:nvSpPr>
        <p:spPr>
          <a:xfrm>
            <a:off x="2541365" y="4885771"/>
            <a:ext cx="1389062" cy="307777"/>
          </a:xfrm>
          <a:prstGeom prst="rect">
            <a:avLst/>
          </a:prstGeom>
          <a:noFill/>
        </p:spPr>
        <p:txBody>
          <a:bodyPr wrap="square" rtlCol="0">
            <a:spAutoFit/>
          </a:bodyPr>
          <a:lstStyle/>
          <a:p>
            <a:r>
              <a:rPr lang="es-MX" sz="1400" b="1" dirty="0">
                <a:solidFill>
                  <a:srgbClr val="00B2E3"/>
                </a:solidFill>
              </a:rPr>
              <a:t>Escribe un titulo</a:t>
            </a:r>
            <a:endParaRPr lang="es-CO" sz="1400" b="1" dirty="0">
              <a:solidFill>
                <a:srgbClr val="00B2E3"/>
              </a:solidFill>
            </a:endParaRPr>
          </a:p>
        </p:txBody>
      </p:sp>
      <p:sp>
        <p:nvSpPr>
          <p:cNvPr id="49" name="CuadroTexto 48">
            <a:extLst>
              <a:ext uri="{FF2B5EF4-FFF2-40B4-BE49-F238E27FC236}">
                <a16:creationId xmlns:a16="http://schemas.microsoft.com/office/drawing/2014/main" id="{DD0584FD-EA54-422D-A555-2526445770BF}"/>
              </a:ext>
            </a:extLst>
          </p:cNvPr>
          <p:cNvSpPr txBox="1"/>
          <p:nvPr/>
        </p:nvSpPr>
        <p:spPr>
          <a:xfrm>
            <a:off x="388174" y="5148830"/>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ex.</a:t>
            </a:r>
            <a:endParaRPr lang="es-CO" sz="1400" dirty="0">
              <a:solidFill>
                <a:schemeClr val="tx1">
                  <a:lumMod val="50000"/>
                  <a:lumOff val="50000"/>
                </a:schemeClr>
              </a:solidFill>
            </a:endParaRPr>
          </a:p>
        </p:txBody>
      </p:sp>
      <p:sp>
        <p:nvSpPr>
          <p:cNvPr id="50" name="CuadroTexto 49">
            <a:extLst>
              <a:ext uri="{FF2B5EF4-FFF2-40B4-BE49-F238E27FC236}">
                <a16:creationId xmlns:a16="http://schemas.microsoft.com/office/drawing/2014/main" id="{4534DA75-DE66-42C6-AA4C-2C8D13C60128}"/>
              </a:ext>
            </a:extLst>
          </p:cNvPr>
          <p:cNvSpPr txBox="1"/>
          <p:nvPr/>
        </p:nvSpPr>
        <p:spPr>
          <a:xfrm>
            <a:off x="8383682" y="1711081"/>
            <a:ext cx="1389062" cy="307777"/>
          </a:xfrm>
          <a:prstGeom prst="rect">
            <a:avLst/>
          </a:prstGeom>
          <a:noFill/>
        </p:spPr>
        <p:txBody>
          <a:bodyPr wrap="square" rtlCol="0">
            <a:spAutoFit/>
          </a:bodyPr>
          <a:lstStyle/>
          <a:p>
            <a:r>
              <a:rPr lang="es-MX" sz="1400" b="1" dirty="0">
                <a:solidFill>
                  <a:srgbClr val="E62987"/>
                </a:solidFill>
              </a:rPr>
              <a:t>Escribe un titulo</a:t>
            </a:r>
            <a:endParaRPr lang="es-CO" sz="1400" b="1" dirty="0">
              <a:solidFill>
                <a:srgbClr val="E62987"/>
              </a:solidFill>
            </a:endParaRPr>
          </a:p>
        </p:txBody>
      </p:sp>
      <p:sp>
        <p:nvSpPr>
          <p:cNvPr id="51" name="CuadroTexto 50">
            <a:extLst>
              <a:ext uri="{FF2B5EF4-FFF2-40B4-BE49-F238E27FC236}">
                <a16:creationId xmlns:a16="http://schemas.microsoft.com/office/drawing/2014/main" id="{2506B307-2B28-4AE0-A190-ED6B9185732A}"/>
              </a:ext>
            </a:extLst>
          </p:cNvPr>
          <p:cNvSpPr txBox="1"/>
          <p:nvPr/>
        </p:nvSpPr>
        <p:spPr>
          <a:xfrm>
            <a:off x="8387968" y="1975789"/>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a:t>
            </a:r>
            <a:endParaRPr lang="es-CO" sz="1400" dirty="0">
              <a:solidFill>
                <a:schemeClr val="tx1">
                  <a:lumMod val="50000"/>
                  <a:lumOff val="50000"/>
                </a:schemeClr>
              </a:solidFill>
            </a:endParaRPr>
          </a:p>
        </p:txBody>
      </p:sp>
      <p:sp>
        <p:nvSpPr>
          <p:cNvPr id="52" name="CuadroTexto 51">
            <a:extLst>
              <a:ext uri="{FF2B5EF4-FFF2-40B4-BE49-F238E27FC236}">
                <a16:creationId xmlns:a16="http://schemas.microsoft.com/office/drawing/2014/main" id="{EF9D957E-0832-4905-B752-FD5743FC695D}"/>
              </a:ext>
            </a:extLst>
          </p:cNvPr>
          <p:cNvSpPr txBox="1"/>
          <p:nvPr/>
        </p:nvSpPr>
        <p:spPr>
          <a:xfrm>
            <a:off x="8404846" y="2854982"/>
            <a:ext cx="1389062" cy="307777"/>
          </a:xfrm>
          <a:prstGeom prst="rect">
            <a:avLst/>
          </a:prstGeom>
          <a:noFill/>
        </p:spPr>
        <p:txBody>
          <a:bodyPr wrap="square" rtlCol="0">
            <a:spAutoFit/>
          </a:bodyPr>
          <a:lstStyle/>
          <a:p>
            <a:r>
              <a:rPr lang="es-MX" sz="1400" b="1" dirty="0">
                <a:solidFill>
                  <a:srgbClr val="E62987"/>
                </a:solidFill>
              </a:rPr>
              <a:t>Escribe un titulo</a:t>
            </a:r>
            <a:endParaRPr lang="es-CO" sz="1400" b="1" dirty="0">
              <a:solidFill>
                <a:srgbClr val="E62987"/>
              </a:solidFill>
            </a:endParaRPr>
          </a:p>
        </p:txBody>
      </p:sp>
      <p:sp>
        <p:nvSpPr>
          <p:cNvPr id="53" name="CuadroTexto 52">
            <a:extLst>
              <a:ext uri="{FF2B5EF4-FFF2-40B4-BE49-F238E27FC236}">
                <a16:creationId xmlns:a16="http://schemas.microsoft.com/office/drawing/2014/main" id="{76DD0605-C91B-4E9C-98DD-C7CF3E78726E}"/>
              </a:ext>
            </a:extLst>
          </p:cNvPr>
          <p:cNvSpPr txBox="1"/>
          <p:nvPr/>
        </p:nvSpPr>
        <p:spPr>
          <a:xfrm>
            <a:off x="8409132" y="3119690"/>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a:t>
            </a:r>
            <a:endParaRPr lang="es-CO" sz="1400" dirty="0">
              <a:solidFill>
                <a:schemeClr val="tx1">
                  <a:lumMod val="50000"/>
                  <a:lumOff val="50000"/>
                </a:schemeClr>
              </a:solidFill>
            </a:endParaRPr>
          </a:p>
        </p:txBody>
      </p:sp>
      <p:sp>
        <p:nvSpPr>
          <p:cNvPr id="54" name="CuadroTexto 53">
            <a:extLst>
              <a:ext uri="{FF2B5EF4-FFF2-40B4-BE49-F238E27FC236}">
                <a16:creationId xmlns:a16="http://schemas.microsoft.com/office/drawing/2014/main" id="{0FC031F3-EFF9-4427-AEA7-0685D8287D0F}"/>
              </a:ext>
            </a:extLst>
          </p:cNvPr>
          <p:cNvSpPr txBox="1"/>
          <p:nvPr/>
        </p:nvSpPr>
        <p:spPr>
          <a:xfrm>
            <a:off x="8413494" y="3944896"/>
            <a:ext cx="1389062" cy="307777"/>
          </a:xfrm>
          <a:prstGeom prst="rect">
            <a:avLst/>
          </a:prstGeom>
          <a:noFill/>
        </p:spPr>
        <p:txBody>
          <a:bodyPr wrap="square" rtlCol="0">
            <a:spAutoFit/>
          </a:bodyPr>
          <a:lstStyle/>
          <a:p>
            <a:r>
              <a:rPr lang="es-MX" sz="1400" b="1" dirty="0">
                <a:solidFill>
                  <a:srgbClr val="E62987"/>
                </a:solidFill>
              </a:rPr>
              <a:t>Escribe un titulo</a:t>
            </a:r>
            <a:endParaRPr lang="es-CO" sz="1400" b="1" dirty="0">
              <a:solidFill>
                <a:srgbClr val="E62987"/>
              </a:solidFill>
            </a:endParaRPr>
          </a:p>
        </p:txBody>
      </p:sp>
      <p:sp>
        <p:nvSpPr>
          <p:cNvPr id="55" name="CuadroTexto 54">
            <a:extLst>
              <a:ext uri="{FF2B5EF4-FFF2-40B4-BE49-F238E27FC236}">
                <a16:creationId xmlns:a16="http://schemas.microsoft.com/office/drawing/2014/main" id="{78449B74-5B70-4359-9504-5C2243AA4084}"/>
              </a:ext>
            </a:extLst>
          </p:cNvPr>
          <p:cNvSpPr txBox="1"/>
          <p:nvPr/>
        </p:nvSpPr>
        <p:spPr>
          <a:xfrm>
            <a:off x="8417780" y="4209604"/>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a:t>
            </a:r>
            <a:endParaRPr lang="es-CO" sz="1400" dirty="0">
              <a:solidFill>
                <a:schemeClr val="tx1">
                  <a:lumMod val="50000"/>
                  <a:lumOff val="50000"/>
                </a:schemeClr>
              </a:solidFill>
            </a:endParaRPr>
          </a:p>
        </p:txBody>
      </p:sp>
      <p:sp>
        <p:nvSpPr>
          <p:cNvPr id="56" name="CuadroTexto 55">
            <a:extLst>
              <a:ext uri="{FF2B5EF4-FFF2-40B4-BE49-F238E27FC236}">
                <a16:creationId xmlns:a16="http://schemas.microsoft.com/office/drawing/2014/main" id="{56B3B731-012D-4A03-8724-79DEB70E5F27}"/>
              </a:ext>
            </a:extLst>
          </p:cNvPr>
          <p:cNvSpPr txBox="1"/>
          <p:nvPr/>
        </p:nvSpPr>
        <p:spPr>
          <a:xfrm>
            <a:off x="8424127" y="4884122"/>
            <a:ext cx="1389062" cy="307777"/>
          </a:xfrm>
          <a:prstGeom prst="rect">
            <a:avLst/>
          </a:prstGeom>
          <a:noFill/>
        </p:spPr>
        <p:txBody>
          <a:bodyPr wrap="square" rtlCol="0">
            <a:spAutoFit/>
          </a:bodyPr>
          <a:lstStyle/>
          <a:p>
            <a:r>
              <a:rPr lang="es-MX" sz="1400" b="1" dirty="0">
                <a:solidFill>
                  <a:srgbClr val="E62987"/>
                </a:solidFill>
              </a:rPr>
              <a:t>Escribe un titulo</a:t>
            </a:r>
            <a:endParaRPr lang="es-CO" sz="1400" b="1" dirty="0">
              <a:solidFill>
                <a:srgbClr val="E62987"/>
              </a:solidFill>
            </a:endParaRPr>
          </a:p>
        </p:txBody>
      </p:sp>
      <p:sp>
        <p:nvSpPr>
          <p:cNvPr id="57" name="CuadroTexto 56">
            <a:extLst>
              <a:ext uri="{FF2B5EF4-FFF2-40B4-BE49-F238E27FC236}">
                <a16:creationId xmlns:a16="http://schemas.microsoft.com/office/drawing/2014/main" id="{90CEDACD-22EA-4019-A854-E0C0F2825D87}"/>
              </a:ext>
            </a:extLst>
          </p:cNvPr>
          <p:cNvSpPr txBox="1"/>
          <p:nvPr/>
        </p:nvSpPr>
        <p:spPr>
          <a:xfrm>
            <a:off x="8428413" y="5148830"/>
            <a:ext cx="3586602" cy="502702"/>
          </a:xfrm>
          <a:prstGeom prst="rect">
            <a:avLst/>
          </a:prstGeom>
          <a:noFill/>
        </p:spPr>
        <p:txBody>
          <a:bodyPr wrap="square" rtlCol="0">
            <a:spAutoFit/>
          </a:bodyPr>
          <a:lstStyle/>
          <a:p>
            <a:pPr algn="just">
              <a:lnSpc>
                <a:spcPts val="1600"/>
              </a:lnSpc>
            </a:pPr>
            <a:r>
              <a:rPr lang="es-CO" sz="1400" dirty="0"/>
              <a:t>Integer mollis ipsum ex, quis pretium leo tincidunt blandit. Integer mollis ipsum e.</a:t>
            </a:r>
            <a:endParaRPr lang="es-CO" sz="1400" dirty="0">
              <a:solidFill>
                <a:schemeClr val="tx1">
                  <a:lumMod val="50000"/>
                  <a:lumOff val="50000"/>
                </a:schemeClr>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5283C882-A003-4D0D-A54D-EE871DBCF483}"/>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457200"/>
            <a:ext cx="12192000" cy="1905000"/>
          </a:xfrm>
        </p:spPr>
      </p:pic>
      <p:sp>
        <p:nvSpPr>
          <p:cNvPr id="3" name="Rectángulo 2">
            <a:extLst>
              <a:ext uri="{FF2B5EF4-FFF2-40B4-BE49-F238E27FC236}">
                <a16:creationId xmlns:a16="http://schemas.microsoft.com/office/drawing/2014/main" id="{B128E2C1-7ACA-4DBD-81DE-CAA082760DD7}"/>
              </a:ext>
            </a:extLst>
          </p:cNvPr>
          <p:cNvSpPr/>
          <p:nvPr/>
        </p:nvSpPr>
        <p:spPr>
          <a:xfrm>
            <a:off x="0" y="2362200"/>
            <a:ext cx="12192000" cy="419100"/>
          </a:xfrm>
          <a:prstGeom prst="rect">
            <a:avLst/>
          </a:prstGeom>
          <a:solidFill>
            <a:srgbClr val="8700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CuadroTexto 3">
            <a:extLst>
              <a:ext uri="{FF2B5EF4-FFF2-40B4-BE49-F238E27FC236}">
                <a16:creationId xmlns:a16="http://schemas.microsoft.com/office/drawing/2014/main" id="{C40A5D4D-1A60-438D-8EF1-E7B06F3C6EC5}"/>
              </a:ext>
            </a:extLst>
          </p:cNvPr>
          <p:cNvSpPr txBox="1"/>
          <p:nvPr/>
        </p:nvSpPr>
        <p:spPr>
          <a:xfrm>
            <a:off x="3203288" y="2838450"/>
            <a:ext cx="5785424" cy="707886"/>
          </a:xfrm>
          <a:prstGeom prst="rect">
            <a:avLst/>
          </a:prstGeom>
          <a:noFill/>
        </p:spPr>
        <p:txBody>
          <a:bodyPr wrap="square" rtlCol="0">
            <a:spAutoFit/>
          </a:bodyPr>
          <a:lstStyle/>
          <a:p>
            <a:pPr algn="ctr"/>
            <a:r>
              <a:rPr lang="es-CO" sz="4000" dirty="0">
                <a:solidFill>
                  <a:srgbClr val="870043"/>
                </a:solidFill>
                <a:latin typeface="Arial" panose="020B0604020202020204" pitchFamily="34" charset="0"/>
                <a:cs typeface="Arial" panose="020B0604020202020204" pitchFamily="34" charset="0"/>
              </a:rPr>
              <a:t>Objetives </a:t>
            </a:r>
            <a:endParaRPr lang="es-CO" sz="4000" dirty="0">
              <a:solidFill>
                <a:srgbClr val="E62987"/>
              </a:solidFill>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35F1443E-A077-4830-A049-83F9224A3EF3}"/>
              </a:ext>
            </a:extLst>
          </p:cNvPr>
          <p:cNvSpPr txBox="1"/>
          <p:nvPr/>
        </p:nvSpPr>
        <p:spPr>
          <a:xfrm>
            <a:off x="879188" y="5000249"/>
            <a:ext cx="2324100" cy="369332"/>
          </a:xfrm>
          <a:prstGeom prst="rect">
            <a:avLst/>
          </a:prstGeom>
          <a:noFill/>
        </p:spPr>
        <p:txBody>
          <a:bodyPr wrap="square" rtlCol="0">
            <a:spAutoFit/>
          </a:bodyPr>
          <a:lstStyle/>
          <a:p>
            <a:pPr algn="ctr"/>
            <a:r>
              <a:rPr lang="es-MX" b="1" dirty="0">
                <a:solidFill>
                  <a:srgbClr val="00B79C"/>
                </a:solidFill>
              </a:rPr>
              <a:t>Title 1 </a:t>
            </a:r>
            <a:endParaRPr lang="es-CO" b="1" dirty="0">
              <a:solidFill>
                <a:srgbClr val="00B79C"/>
              </a:solidFill>
            </a:endParaRPr>
          </a:p>
        </p:txBody>
      </p:sp>
      <p:sp>
        <p:nvSpPr>
          <p:cNvPr id="10" name="CuadroTexto 9">
            <a:extLst>
              <a:ext uri="{FF2B5EF4-FFF2-40B4-BE49-F238E27FC236}">
                <a16:creationId xmlns:a16="http://schemas.microsoft.com/office/drawing/2014/main" id="{950414A2-09E2-413E-A74F-4A7E67B49C66}"/>
              </a:ext>
            </a:extLst>
          </p:cNvPr>
          <p:cNvSpPr txBox="1"/>
          <p:nvPr/>
        </p:nvSpPr>
        <p:spPr>
          <a:xfrm>
            <a:off x="1120118" y="5300612"/>
            <a:ext cx="1820612" cy="915892"/>
          </a:xfrm>
          <a:prstGeom prst="rect">
            <a:avLst/>
          </a:prstGeom>
          <a:noFill/>
        </p:spPr>
        <p:txBody>
          <a:bodyPr wrap="square" rtlCol="0">
            <a:spAutoFit/>
          </a:bodyPr>
          <a:lstStyle/>
          <a:p>
            <a:pPr algn="ctr">
              <a:lnSpc>
                <a:spcPts val="1600"/>
              </a:lnSpc>
            </a:pPr>
            <a:r>
              <a:rPr lang="es-CO" sz="1600" dirty="0"/>
              <a:t>Integer mollis ipsum ex, quis pretium leo tincidunt blandit. </a:t>
            </a:r>
            <a:endParaRPr lang="es-CO" sz="1600" dirty="0">
              <a:solidFill>
                <a:schemeClr val="tx1">
                  <a:lumMod val="50000"/>
                  <a:lumOff val="50000"/>
                </a:schemeClr>
              </a:solidFill>
            </a:endParaRPr>
          </a:p>
        </p:txBody>
      </p:sp>
      <p:sp>
        <p:nvSpPr>
          <p:cNvPr id="13" name="CuadroTexto 12">
            <a:extLst>
              <a:ext uri="{FF2B5EF4-FFF2-40B4-BE49-F238E27FC236}">
                <a16:creationId xmlns:a16="http://schemas.microsoft.com/office/drawing/2014/main" id="{9653D37F-6D84-489C-8A53-F60CE4175165}"/>
              </a:ext>
            </a:extLst>
          </p:cNvPr>
          <p:cNvSpPr txBox="1"/>
          <p:nvPr/>
        </p:nvSpPr>
        <p:spPr>
          <a:xfrm>
            <a:off x="4630735" y="5000249"/>
            <a:ext cx="2324100" cy="369332"/>
          </a:xfrm>
          <a:prstGeom prst="rect">
            <a:avLst/>
          </a:prstGeom>
          <a:noFill/>
        </p:spPr>
        <p:txBody>
          <a:bodyPr wrap="square" rtlCol="0">
            <a:spAutoFit/>
          </a:bodyPr>
          <a:lstStyle/>
          <a:p>
            <a:pPr algn="ctr"/>
            <a:r>
              <a:rPr lang="es-MX" b="1" dirty="0">
                <a:solidFill>
                  <a:srgbClr val="00B79C"/>
                </a:solidFill>
              </a:rPr>
              <a:t>Title 2</a:t>
            </a:r>
            <a:endParaRPr lang="es-CO" b="1" dirty="0">
              <a:solidFill>
                <a:srgbClr val="00B79C"/>
              </a:solidFill>
            </a:endParaRPr>
          </a:p>
        </p:txBody>
      </p:sp>
      <p:sp>
        <p:nvSpPr>
          <p:cNvPr id="14" name="CuadroTexto 13">
            <a:extLst>
              <a:ext uri="{FF2B5EF4-FFF2-40B4-BE49-F238E27FC236}">
                <a16:creationId xmlns:a16="http://schemas.microsoft.com/office/drawing/2014/main" id="{BEB34B22-6132-49F9-9170-6AD74D7D4A04}"/>
              </a:ext>
            </a:extLst>
          </p:cNvPr>
          <p:cNvSpPr txBox="1"/>
          <p:nvPr/>
        </p:nvSpPr>
        <p:spPr>
          <a:xfrm>
            <a:off x="4871665" y="5300612"/>
            <a:ext cx="1820612" cy="915892"/>
          </a:xfrm>
          <a:prstGeom prst="rect">
            <a:avLst/>
          </a:prstGeom>
          <a:noFill/>
        </p:spPr>
        <p:txBody>
          <a:bodyPr wrap="square" rtlCol="0">
            <a:spAutoFit/>
          </a:bodyPr>
          <a:lstStyle/>
          <a:p>
            <a:pPr algn="ctr">
              <a:lnSpc>
                <a:spcPts val="1600"/>
              </a:lnSpc>
            </a:pPr>
            <a:r>
              <a:rPr lang="es-CO" sz="1600" dirty="0"/>
              <a:t>Integer mollis ipsum ex, quis pretium leo tincidunt blandit. </a:t>
            </a:r>
            <a:endParaRPr lang="es-CO" sz="1600" dirty="0">
              <a:solidFill>
                <a:schemeClr val="tx1">
                  <a:lumMod val="50000"/>
                  <a:lumOff val="50000"/>
                </a:schemeClr>
              </a:solidFill>
            </a:endParaRPr>
          </a:p>
        </p:txBody>
      </p:sp>
      <p:sp>
        <p:nvSpPr>
          <p:cNvPr id="15" name="CuadroTexto 14">
            <a:extLst>
              <a:ext uri="{FF2B5EF4-FFF2-40B4-BE49-F238E27FC236}">
                <a16:creationId xmlns:a16="http://schemas.microsoft.com/office/drawing/2014/main" id="{9438D19F-608F-4BD8-8AB4-A871A5697E7C}"/>
              </a:ext>
            </a:extLst>
          </p:cNvPr>
          <p:cNvSpPr txBox="1"/>
          <p:nvPr/>
        </p:nvSpPr>
        <p:spPr>
          <a:xfrm>
            <a:off x="8150318" y="5000249"/>
            <a:ext cx="2324100" cy="369332"/>
          </a:xfrm>
          <a:prstGeom prst="rect">
            <a:avLst/>
          </a:prstGeom>
          <a:noFill/>
        </p:spPr>
        <p:txBody>
          <a:bodyPr wrap="square" rtlCol="0">
            <a:spAutoFit/>
          </a:bodyPr>
          <a:lstStyle/>
          <a:p>
            <a:pPr algn="ctr"/>
            <a:r>
              <a:rPr lang="es-MX" b="1" dirty="0">
                <a:solidFill>
                  <a:srgbClr val="00B79C"/>
                </a:solidFill>
              </a:rPr>
              <a:t>Title 3</a:t>
            </a:r>
            <a:endParaRPr lang="es-CO" b="1" dirty="0">
              <a:solidFill>
                <a:srgbClr val="00B79C"/>
              </a:solidFill>
            </a:endParaRPr>
          </a:p>
        </p:txBody>
      </p:sp>
      <p:sp>
        <p:nvSpPr>
          <p:cNvPr id="16" name="CuadroTexto 15">
            <a:extLst>
              <a:ext uri="{FF2B5EF4-FFF2-40B4-BE49-F238E27FC236}">
                <a16:creationId xmlns:a16="http://schemas.microsoft.com/office/drawing/2014/main" id="{9719B4E6-BDD2-46BF-BA0E-971C3A48A873}"/>
              </a:ext>
            </a:extLst>
          </p:cNvPr>
          <p:cNvSpPr txBox="1"/>
          <p:nvPr/>
        </p:nvSpPr>
        <p:spPr>
          <a:xfrm>
            <a:off x="8391248" y="5300612"/>
            <a:ext cx="1820612" cy="915892"/>
          </a:xfrm>
          <a:prstGeom prst="rect">
            <a:avLst/>
          </a:prstGeom>
          <a:noFill/>
        </p:spPr>
        <p:txBody>
          <a:bodyPr wrap="square" rtlCol="0">
            <a:spAutoFit/>
          </a:bodyPr>
          <a:lstStyle/>
          <a:p>
            <a:pPr algn="ctr">
              <a:lnSpc>
                <a:spcPts val="1600"/>
              </a:lnSpc>
            </a:pPr>
            <a:r>
              <a:rPr lang="es-CO" sz="1600" dirty="0"/>
              <a:t>Integer mollis ipsum ex, quis pretium leo tincidunt blandit. </a:t>
            </a:r>
            <a:endParaRPr lang="es-CO" sz="1600" dirty="0">
              <a:solidFill>
                <a:schemeClr val="tx1">
                  <a:lumMod val="50000"/>
                  <a:lumOff val="50000"/>
                </a:schemeClr>
              </a:solidFill>
            </a:endParaRPr>
          </a:p>
        </p:txBody>
      </p:sp>
      <p:grpSp>
        <p:nvGrpSpPr>
          <p:cNvPr id="17" name="Group 4">
            <a:extLst>
              <a:ext uri="{FF2B5EF4-FFF2-40B4-BE49-F238E27FC236}">
                <a16:creationId xmlns:a16="http://schemas.microsoft.com/office/drawing/2014/main" id="{AC865E69-3959-461A-8450-F5D5FC5A6C33}"/>
              </a:ext>
            </a:extLst>
          </p:cNvPr>
          <p:cNvGrpSpPr>
            <a:grpSpLocks noChangeAspect="1"/>
          </p:cNvGrpSpPr>
          <p:nvPr/>
        </p:nvGrpSpPr>
        <p:grpSpPr bwMode="auto">
          <a:xfrm>
            <a:off x="1528763" y="3908425"/>
            <a:ext cx="858837" cy="923925"/>
            <a:chOff x="963" y="2485"/>
            <a:chExt cx="541" cy="582"/>
          </a:xfrm>
        </p:grpSpPr>
        <p:sp>
          <p:nvSpPr>
            <p:cNvPr id="18" name="AutoShape 3">
              <a:extLst>
                <a:ext uri="{FF2B5EF4-FFF2-40B4-BE49-F238E27FC236}">
                  <a16:creationId xmlns:a16="http://schemas.microsoft.com/office/drawing/2014/main" id="{1073C85B-B8BC-4F41-9671-23B0BC14DEE0}"/>
                </a:ext>
              </a:extLst>
            </p:cNvPr>
            <p:cNvSpPr>
              <a:spLocks noChangeAspect="1" noChangeArrowheads="1" noTextEdit="1"/>
            </p:cNvSpPr>
            <p:nvPr/>
          </p:nvSpPr>
          <p:spPr bwMode="auto">
            <a:xfrm>
              <a:off x="963" y="2485"/>
              <a:ext cx="541"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5">
              <a:extLst>
                <a:ext uri="{FF2B5EF4-FFF2-40B4-BE49-F238E27FC236}">
                  <a16:creationId xmlns:a16="http://schemas.microsoft.com/office/drawing/2014/main" id="{C89CA2E8-3B24-45EB-823A-2C806CAB6D57}"/>
                </a:ext>
              </a:extLst>
            </p:cNvPr>
            <p:cNvSpPr>
              <a:spLocks/>
            </p:cNvSpPr>
            <p:nvPr/>
          </p:nvSpPr>
          <p:spPr bwMode="auto">
            <a:xfrm>
              <a:off x="1125" y="2718"/>
              <a:ext cx="257" cy="228"/>
            </a:xfrm>
            <a:custGeom>
              <a:avLst/>
              <a:gdLst>
                <a:gd name="T0" fmla="*/ 399 w 799"/>
                <a:gd name="T1" fmla="*/ 580 h 709"/>
                <a:gd name="T2" fmla="*/ 799 w 799"/>
                <a:gd name="T3" fmla="*/ 290 h 709"/>
                <a:gd name="T4" fmla="*/ 399 w 799"/>
                <a:gd name="T5" fmla="*/ 0 h 709"/>
                <a:gd name="T6" fmla="*/ 0 w 799"/>
                <a:gd name="T7" fmla="*/ 290 h 709"/>
                <a:gd name="T8" fmla="*/ 177 w 799"/>
                <a:gd name="T9" fmla="*/ 531 h 709"/>
                <a:gd name="T10" fmla="*/ 89 w 799"/>
                <a:gd name="T11" fmla="*/ 709 h 709"/>
                <a:gd name="T12" fmla="*/ 309 w 799"/>
                <a:gd name="T13" fmla="*/ 583 h 709"/>
                <a:gd name="T14" fmla="*/ 399 w 799"/>
                <a:gd name="T15" fmla="*/ 580 h 7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9" h="709">
                  <a:moveTo>
                    <a:pt x="399" y="580"/>
                  </a:moveTo>
                  <a:cubicBezTo>
                    <a:pt x="620" y="580"/>
                    <a:pt x="799" y="450"/>
                    <a:pt x="799" y="290"/>
                  </a:cubicBezTo>
                  <a:cubicBezTo>
                    <a:pt x="799" y="129"/>
                    <a:pt x="620" y="0"/>
                    <a:pt x="399" y="0"/>
                  </a:cubicBezTo>
                  <a:cubicBezTo>
                    <a:pt x="179" y="0"/>
                    <a:pt x="0" y="129"/>
                    <a:pt x="0" y="290"/>
                  </a:cubicBezTo>
                  <a:cubicBezTo>
                    <a:pt x="0" y="390"/>
                    <a:pt x="71" y="479"/>
                    <a:pt x="177" y="531"/>
                  </a:cubicBezTo>
                  <a:cubicBezTo>
                    <a:pt x="181" y="574"/>
                    <a:pt x="172" y="649"/>
                    <a:pt x="89" y="709"/>
                  </a:cubicBezTo>
                  <a:cubicBezTo>
                    <a:pt x="89" y="709"/>
                    <a:pt x="286" y="670"/>
                    <a:pt x="309" y="583"/>
                  </a:cubicBezTo>
                  <a:lnTo>
                    <a:pt x="399" y="580"/>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6">
              <a:extLst>
                <a:ext uri="{FF2B5EF4-FFF2-40B4-BE49-F238E27FC236}">
                  <a16:creationId xmlns:a16="http://schemas.microsoft.com/office/drawing/2014/main" id="{DCAF26C5-BDE0-4D9E-ACC2-8A946A084F40}"/>
                </a:ext>
              </a:extLst>
            </p:cNvPr>
            <p:cNvSpPr>
              <a:spLocks/>
            </p:cNvSpPr>
            <p:nvPr/>
          </p:nvSpPr>
          <p:spPr bwMode="auto">
            <a:xfrm>
              <a:off x="996" y="2596"/>
              <a:ext cx="139" cy="247"/>
            </a:xfrm>
            <a:custGeom>
              <a:avLst/>
              <a:gdLst>
                <a:gd name="T0" fmla="*/ 5 w 433"/>
                <a:gd name="T1" fmla="*/ 765 h 765"/>
                <a:gd name="T2" fmla="*/ 0 w 433"/>
                <a:gd name="T3" fmla="*/ 679 h 765"/>
                <a:gd name="T4" fmla="*/ 433 w 433"/>
                <a:gd name="T5" fmla="*/ 0 h 765"/>
              </a:gdLst>
              <a:ahLst/>
              <a:cxnLst>
                <a:cxn ang="0">
                  <a:pos x="T0" y="T1"/>
                </a:cxn>
                <a:cxn ang="0">
                  <a:pos x="T2" y="T3"/>
                </a:cxn>
                <a:cxn ang="0">
                  <a:pos x="T4" y="T5"/>
                </a:cxn>
              </a:cxnLst>
              <a:rect l="0" t="0" r="r" b="b"/>
              <a:pathLst>
                <a:path w="433" h="765">
                  <a:moveTo>
                    <a:pt x="5" y="765"/>
                  </a:moveTo>
                  <a:cubicBezTo>
                    <a:pt x="2" y="737"/>
                    <a:pt x="0" y="708"/>
                    <a:pt x="0" y="679"/>
                  </a:cubicBezTo>
                  <a:cubicBezTo>
                    <a:pt x="0" y="378"/>
                    <a:pt x="177" y="119"/>
                    <a:pt x="433" y="0"/>
                  </a:cubicBezTo>
                </a:path>
              </a:pathLst>
            </a:custGeom>
            <a:solidFill>
              <a:srgbClr val="FFFFFF"/>
            </a:solidFill>
            <a:ln w="33338" cap="rnd">
              <a:solidFill>
                <a:srgbClr val="DD4A5D"/>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21" name="Freeform 7">
              <a:extLst>
                <a:ext uri="{FF2B5EF4-FFF2-40B4-BE49-F238E27FC236}">
                  <a16:creationId xmlns:a16="http://schemas.microsoft.com/office/drawing/2014/main" id="{1E2C86DA-8FE3-48D0-9681-E11EC509C037}"/>
                </a:ext>
              </a:extLst>
            </p:cNvPr>
            <p:cNvSpPr>
              <a:spLocks/>
            </p:cNvSpPr>
            <p:nvPr/>
          </p:nvSpPr>
          <p:spPr bwMode="auto">
            <a:xfrm>
              <a:off x="1112" y="3021"/>
              <a:ext cx="249" cy="35"/>
            </a:xfrm>
            <a:custGeom>
              <a:avLst/>
              <a:gdLst>
                <a:gd name="T0" fmla="*/ 775 w 775"/>
                <a:gd name="T1" fmla="*/ 0 h 109"/>
                <a:gd name="T2" fmla="*/ 388 w 775"/>
                <a:gd name="T3" fmla="*/ 109 h 109"/>
                <a:gd name="T4" fmla="*/ 0 w 775"/>
                <a:gd name="T5" fmla="*/ 0 h 109"/>
              </a:gdLst>
              <a:ahLst/>
              <a:cxnLst>
                <a:cxn ang="0">
                  <a:pos x="T0" y="T1"/>
                </a:cxn>
                <a:cxn ang="0">
                  <a:pos x="T2" y="T3"/>
                </a:cxn>
                <a:cxn ang="0">
                  <a:pos x="T4" y="T5"/>
                </a:cxn>
              </a:cxnLst>
              <a:rect l="0" t="0" r="r" b="b"/>
              <a:pathLst>
                <a:path w="775" h="109">
                  <a:moveTo>
                    <a:pt x="775" y="0"/>
                  </a:moveTo>
                  <a:cubicBezTo>
                    <a:pt x="662" y="69"/>
                    <a:pt x="530" y="109"/>
                    <a:pt x="388" y="109"/>
                  </a:cubicBezTo>
                  <a:cubicBezTo>
                    <a:pt x="246" y="109"/>
                    <a:pt x="113" y="69"/>
                    <a:pt x="0" y="0"/>
                  </a:cubicBezTo>
                </a:path>
              </a:pathLst>
            </a:custGeom>
            <a:solidFill>
              <a:srgbClr val="FFFFFF"/>
            </a:solidFill>
            <a:ln w="33338" cap="rnd">
              <a:solidFill>
                <a:srgbClr val="F04F4C"/>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22" name="Freeform 8">
              <a:extLst>
                <a:ext uri="{FF2B5EF4-FFF2-40B4-BE49-F238E27FC236}">
                  <a16:creationId xmlns:a16="http://schemas.microsoft.com/office/drawing/2014/main" id="{24E91AAE-D9B7-459B-9A57-5C02C02A9B89}"/>
                </a:ext>
              </a:extLst>
            </p:cNvPr>
            <p:cNvSpPr>
              <a:spLocks/>
            </p:cNvSpPr>
            <p:nvPr/>
          </p:nvSpPr>
          <p:spPr bwMode="auto">
            <a:xfrm>
              <a:off x="1344" y="2600"/>
              <a:ext cx="133" cy="215"/>
            </a:xfrm>
            <a:custGeom>
              <a:avLst/>
              <a:gdLst>
                <a:gd name="T0" fmla="*/ 0 w 413"/>
                <a:gd name="T1" fmla="*/ 0 h 669"/>
                <a:gd name="T2" fmla="*/ 413 w 413"/>
                <a:gd name="T3" fmla="*/ 669 h 669"/>
              </a:gdLst>
              <a:ahLst/>
              <a:cxnLst>
                <a:cxn ang="0">
                  <a:pos x="T0" y="T1"/>
                </a:cxn>
                <a:cxn ang="0">
                  <a:pos x="T2" y="T3"/>
                </a:cxn>
              </a:cxnLst>
              <a:rect l="0" t="0" r="r" b="b"/>
              <a:pathLst>
                <a:path w="413" h="669">
                  <a:moveTo>
                    <a:pt x="0" y="0"/>
                  </a:moveTo>
                  <a:cubicBezTo>
                    <a:pt x="245" y="122"/>
                    <a:pt x="413" y="376"/>
                    <a:pt x="413" y="669"/>
                  </a:cubicBezTo>
                </a:path>
              </a:pathLst>
            </a:custGeom>
            <a:noFill/>
            <a:ln w="33338" cap="rnd">
              <a:solidFill>
                <a:srgbClr val="FDC34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3" name="Freeform 9">
              <a:extLst>
                <a:ext uri="{FF2B5EF4-FFF2-40B4-BE49-F238E27FC236}">
                  <a16:creationId xmlns:a16="http://schemas.microsoft.com/office/drawing/2014/main" id="{0FF4ADF9-70CD-4D51-8406-F0A219B75608}"/>
                </a:ext>
              </a:extLst>
            </p:cNvPr>
            <p:cNvSpPr>
              <a:spLocks/>
            </p:cNvSpPr>
            <p:nvPr/>
          </p:nvSpPr>
          <p:spPr bwMode="auto">
            <a:xfrm>
              <a:off x="1009" y="2876"/>
              <a:ext cx="47" cy="52"/>
            </a:xfrm>
            <a:custGeom>
              <a:avLst/>
              <a:gdLst>
                <a:gd name="T0" fmla="*/ 70 w 148"/>
                <a:gd name="T1" fmla="*/ 160 h 162"/>
                <a:gd name="T2" fmla="*/ 146 w 148"/>
                <a:gd name="T3" fmla="*/ 77 h 162"/>
                <a:gd name="T4" fmla="*/ 78 w 148"/>
                <a:gd name="T5" fmla="*/ 2 h 162"/>
                <a:gd name="T6" fmla="*/ 3 w 148"/>
                <a:gd name="T7" fmla="*/ 85 h 162"/>
                <a:gd name="T8" fmla="*/ 70 w 148"/>
                <a:gd name="T9" fmla="*/ 160 h 162"/>
              </a:gdLst>
              <a:ahLst/>
              <a:cxnLst>
                <a:cxn ang="0">
                  <a:pos x="T0" y="T1"/>
                </a:cxn>
                <a:cxn ang="0">
                  <a:pos x="T2" y="T3"/>
                </a:cxn>
                <a:cxn ang="0">
                  <a:pos x="T4" y="T5"/>
                </a:cxn>
                <a:cxn ang="0">
                  <a:pos x="T6" y="T7"/>
                </a:cxn>
                <a:cxn ang="0">
                  <a:pos x="T8" y="T9"/>
                </a:cxn>
              </a:cxnLst>
              <a:rect l="0" t="0" r="r" b="b"/>
              <a:pathLst>
                <a:path w="148" h="162">
                  <a:moveTo>
                    <a:pt x="70" y="160"/>
                  </a:moveTo>
                  <a:cubicBezTo>
                    <a:pt x="113" y="162"/>
                    <a:pt x="148" y="124"/>
                    <a:pt x="146" y="77"/>
                  </a:cubicBezTo>
                  <a:cubicBezTo>
                    <a:pt x="144" y="37"/>
                    <a:pt x="114" y="4"/>
                    <a:pt x="78" y="2"/>
                  </a:cubicBezTo>
                  <a:cubicBezTo>
                    <a:pt x="35" y="0"/>
                    <a:pt x="0" y="38"/>
                    <a:pt x="3" y="85"/>
                  </a:cubicBezTo>
                  <a:cubicBezTo>
                    <a:pt x="4" y="126"/>
                    <a:pt x="34" y="158"/>
                    <a:pt x="70" y="160"/>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10">
              <a:extLst>
                <a:ext uri="{FF2B5EF4-FFF2-40B4-BE49-F238E27FC236}">
                  <a16:creationId xmlns:a16="http://schemas.microsoft.com/office/drawing/2014/main" id="{370C8A4E-B60C-4311-BFF6-FBEB54318B2A}"/>
                </a:ext>
              </a:extLst>
            </p:cNvPr>
            <p:cNvSpPr>
              <a:spLocks/>
            </p:cNvSpPr>
            <p:nvPr/>
          </p:nvSpPr>
          <p:spPr bwMode="auto">
            <a:xfrm>
              <a:off x="997" y="2945"/>
              <a:ext cx="87" cy="60"/>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70"/>
                    <a:pt x="269" y="151"/>
                  </a:cubicBezTo>
                  <a:cubicBezTo>
                    <a:pt x="255" y="72"/>
                    <a:pt x="201" y="0"/>
                    <a:pt x="136" y="0"/>
                  </a:cubicBezTo>
                  <a:cubicBezTo>
                    <a:pt x="71" y="0"/>
                    <a:pt x="17" y="72"/>
                    <a:pt x="3" y="151"/>
                  </a:cubicBezTo>
                  <a:cubicBezTo>
                    <a:pt x="0" y="170"/>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11">
              <a:extLst>
                <a:ext uri="{FF2B5EF4-FFF2-40B4-BE49-F238E27FC236}">
                  <a16:creationId xmlns:a16="http://schemas.microsoft.com/office/drawing/2014/main" id="{CC1AD1F3-865F-47C7-B2C8-D74CA97433C8}"/>
                </a:ext>
              </a:extLst>
            </p:cNvPr>
            <p:cNvSpPr>
              <a:spLocks/>
            </p:cNvSpPr>
            <p:nvPr/>
          </p:nvSpPr>
          <p:spPr bwMode="auto">
            <a:xfrm>
              <a:off x="991" y="2866"/>
              <a:ext cx="69" cy="68"/>
            </a:xfrm>
            <a:custGeom>
              <a:avLst/>
              <a:gdLst>
                <a:gd name="T0" fmla="*/ 102 w 214"/>
                <a:gd name="T1" fmla="*/ 210 h 213"/>
                <a:gd name="T2" fmla="*/ 211 w 214"/>
                <a:gd name="T3" fmla="*/ 101 h 213"/>
                <a:gd name="T4" fmla="*/ 112 w 214"/>
                <a:gd name="T5" fmla="*/ 3 h 213"/>
                <a:gd name="T6" fmla="*/ 3 w 214"/>
                <a:gd name="T7" fmla="*/ 112 h 213"/>
                <a:gd name="T8" fmla="*/ 102 w 214"/>
                <a:gd name="T9" fmla="*/ 210 h 213"/>
              </a:gdLst>
              <a:ahLst/>
              <a:cxnLst>
                <a:cxn ang="0">
                  <a:pos x="T0" y="T1"/>
                </a:cxn>
                <a:cxn ang="0">
                  <a:pos x="T2" y="T3"/>
                </a:cxn>
                <a:cxn ang="0">
                  <a:pos x="T4" y="T5"/>
                </a:cxn>
                <a:cxn ang="0">
                  <a:pos x="T6" y="T7"/>
                </a:cxn>
                <a:cxn ang="0">
                  <a:pos x="T8" y="T9"/>
                </a:cxn>
              </a:cxnLst>
              <a:rect l="0" t="0" r="r" b="b"/>
              <a:pathLst>
                <a:path w="214" h="213">
                  <a:moveTo>
                    <a:pt x="102" y="210"/>
                  </a:moveTo>
                  <a:cubicBezTo>
                    <a:pt x="163" y="213"/>
                    <a:pt x="214" y="163"/>
                    <a:pt x="211" y="101"/>
                  </a:cubicBezTo>
                  <a:cubicBezTo>
                    <a:pt x="208" y="48"/>
                    <a:pt x="165" y="5"/>
                    <a:pt x="112" y="3"/>
                  </a:cubicBezTo>
                  <a:cubicBezTo>
                    <a:pt x="51" y="0"/>
                    <a:pt x="0" y="50"/>
                    <a:pt x="3" y="112"/>
                  </a:cubicBezTo>
                  <a:cubicBezTo>
                    <a:pt x="6" y="165"/>
                    <a:pt x="49" y="207"/>
                    <a:pt x="102" y="210"/>
                  </a:cubicBez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6" name="Freeform 12">
              <a:extLst>
                <a:ext uri="{FF2B5EF4-FFF2-40B4-BE49-F238E27FC236}">
                  <a16:creationId xmlns:a16="http://schemas.microsoft.com/office/drawing/2014/main" id="{56559E82-07D3-4D9A-B169-EA3E50688904}"/>
                </a:ext>
              </a:extLst>
            </p:cNvPr>
            <p:cNvSpPr>
              <a:spLocks/>
            </p:cNvSpPr>
            <p:nvPr/>
          </p:nvSpPr>
          <p:spPr bwMode="auto">
            <a:xfrm>
              <a:off x="968" y="2937"/>
              <a:ext cx="118" cy="68"/>
            </a:xfrm>
            <a:custGeom>
              <a:avLst/>
              <a:gdLst>
                <a:gd name="T0" fmla="*/ 330 w 367"/>
                <a:gd name="T1" fmla="*/ 211 h 211"/>
                <a:gd name="T2" fmla="*/ 363 w 367"/>
                <a:gd name="T3" fmla="*/ 171 h 211"/>
                <a:gd name="T4" fmla="*/ 184 w 367"/>
                <a:gd name="T5" fmla="*/ 0 h 211"/>
                <a:gd name="T6" fmla="*/ 4 w 367"/>
                <a:gd name="T7" fmla="*/ 171 h 211"/>
                <a:gd name="T8" fmla="*/ 38 w 367"/>
                <a:gd name="T9" fmla="*/ 211 h 211"/>
                <a:gd name="T10" fmla="*/ 330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30" y="211"/>
                  </a:moveTo>
                  <a:cubicBezTo>
                    <a:pt x="351" y="211"/>
                    <a:pt x="367" y="192"/>
                    <a:pt x="363" y="171"/>
                  </a:cubicBezTo>
                  <a:cubicBezTo>
                    <a:pt x="345" y="81"/>
                    <a:pt x="272" y="0"/>
                    <a:pt x="184" y="0"/>
                  </a:cubicBezTo>
                  <a:cubicBezTo>
                    <a:pt x="96" y="0"/>
                    <a:pt x="22" y="81"/>
                    <a:pt x="4" y="171"/>
                  </a:cubicBezTo>
                  <a:cubicBezTo>
                    <a:pt x="0" y="192"/>
                    <a:pt x="16" y="211"/>
                    <a:pt x="38" y="211"/>
                  </a:cubicBezTo>
                  <a:lnTo>
                    <a:pt x="330" y="211"/>
                  </a:ln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7" name="Freeform 13">
              <a:extLst>
                <a:ext uri="{FF2B5EF4-FFF2-40B4-BE49-F238E27FC236}">
                  <a16:creationId xmlns:a16="http://schemas.microsoft.com/office/drawing/2014/main" id="{2C5B4254-2715-4133-8980-7265BBCACF56}"/>
                </a:ext>
              </a:extLst>
            </p:cNvPr>
            <p:cNvSpPr>
              <a:spLocks/>
            </p:cNvSpPr>
            <p:nvPr/>
          </p:nvSpPr>
          <p:spPr bwMode="auto">
            <a:xfrm>
              <a:off x="1421" y="2876"/>
              <a:ext cx="48" cy="52"/>
            </a:xfrm>
            <a:custGeom>
              <a:avLst/>
              <a:gdLst>
                <a:gd name="T0" fmla="*/ 70 w 148"/>
                <a:gd name="T1" fmla="*/ 160 h 162"/>
                <a:gd name="T2" fmla="*/ 146 w 148"/>
                <a:gd name="T3" fmla="*/ 77 h 162"/>
                <a:gd name="T4" fmla="*/ 78 w 148"/>
                <a:gd name="T5" fmla="*/ 2 h 162"/>
                <a:gd name="T6" fmla="*/ 3 w 148"/>
                <a:gd name="T7" fmla="*/ 85 h 162"/>
                <a:gd name="T8" fmla="*/ 70 w 148"/>
                <a:gd name="T9" fmla="*/ 160 h 162"/>
              </a:gdLst>
              <a:ahLst/>
              <a:cxnLst>
                <a:cxn ang="0">
                  <a:pos x="T0" y="T1"/>
                </a:cxn>
                <a:cxn ang="0">
                  <a:pos x="T2" y="T3"/>
                </a:cxn>
                <a:cxn ang="0">
                  <a:pos x="T4" y="T5"/>
                </a:cxn>
                <a:cxn ang="0">
                  <a:pos x="T6" y="T7"/>
                </a:cxn>
                <a:cxn ang="0">
                  <a:pos x="T8" y="T9"/>
                </a:cxn>
              </a:cxnLst>
              <a:rect l="0" t="0" r="r" b="b"/>
              <a:pathLst>
                <a:path w="148" h="162">
                  <a:moveTo>
                    <a:pt x="70" y="160"/>
                  </a:moveTo>
                  <a:cubicBezTo>
                    <a:pt x="113" y="162"/>
                    <a:pt x="148" y="124"/>
                    <a:pt x="146" y="77"/>
                  </a:cubicBezTo>
                  <a:cubicBezTo>
                    <a:pt x="144" y="37"/>
                    <a:pt x="114" y="4"/>
                    <a:pt x="78" y="2"/>
                  </a:cubicBezTo>
                  <a:cubicBezTo>
                    <a:pt x="35" y="0"/>
                    <a:pt x="0" y="38"/>
                    <a:pt x="3" y="85"/>
                  </a:cubicBezTo>
                  <a:cubicBezTo>
                    <a:pt x="4" y="126"/>
                    <a:pt x="34" y="158"/>
                    <a:pt x="70" y="160"/>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Freeform 14">
              <a:extLst>
                <a:ext uri="{FF2B5EF4-FFF2-40B4-BE49-F238E27FC236}">
                  <a16:creationId xmlns:a16="http://schemas.microsoft.com/office/drawing/2014/main" id="{9800E168-14FC-4A24-81DA-9A2682D99E5D}"/>
                </a:ext>
              </a:extLst>
            </p:cNvPr>
            <p:cNvSpPr>
              <a:spLocks/>
            </p:cNvSpPr>
            <p:nvPr/>
          </p:nvSpPr>
          <p:spPr bwMode="auto">
            <a:xfrm>
              <a:off x="1409" y="2945"/>
              <a:ext cx="88" cy="60"/>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70"/>
                    <a:pt x="269" y="151"/>
                  </a:cubicBezTo>
                  <a:cubicBezTo>
                    <a:pt x="255" y="72"/>
                    <a:pt x="201" y="0"/>
                    <a:pt x="136" y="0"/>
                  </a:cubicBezTo>
                  <a:cubicBezTo>
                    <a:pt x="71" y="0"/>
                    <a:pt x="17" y="72"/>
                    <a:pt x="3" y="151"/>
                  </a:cubicBezTo>
                  <a:cubicBezTo>
                    <a:pt x="0" y="170"/>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5">
              <a:extLst>
                <a:ext uri="{FF2B5EF4-FFF2-40B4-BE49-F238E27FC236}">
                  <a16:creationId xmlns:a16="http://schemas.microsoft.com/office/drawing/2014/main" id="{43ACF845-DF53-4E18-8D0C-16830F1516F7}"/>
                </a:ext>
              </a:extLst>
            </p:cNvPr>
            <p:cNvSpPr>
              <a:spLocks/>
            </p:cNvSpPr>
            <p:nvPr/>
          </p:nvSpPr>
          <p:spPr bwMode="auto">
            <a:xfrm>
              <a:off x="1404" y="2866"/>
              <a:ext cx="68" cy="68"/>
            </a:xfrm>
            <a:custGeom>
              <a:avLst/>
              <a:gdLst>
                <a:gd name="T0" fmla="*/ 102 w 214"/>
                <a:gd name="T1" fmla="*/ 210 h 213"/>
                <a:gd name="T2" fmla="*/ 211 w 214"/>
                <a:gd name="T3" fmla="*/ 101 h 213"/>
                <a:gd name="T4" fmla="*/ 112 w 214"/>
                <a:gd name="T5" fmla="*/ 3 h 213"/>
                <a:gd name="T6" fmla="*/ 3 w 214"/>
                <a:gd name="T7" fmla="*/ 112 h 213"/>
                <a:gd name="T8" fmla="*/ 102 w 214"/>
                <a:gd name="T9" fmla="*/ 210 h 213"/>
              </a:gdLst>
              <a:ahLst/>
              <a:cxnLst>
                <a:cxn ang="0">
                  <a:pos x="T0" y="T1"/>
                </a:cxn>
                <a:cxn ang="0">
                  <a:pos x="T2" y="T3"/>
                </a:cxn>
                <a:cxn ang="0">
                  <a:pos x="T4" y="T5"/>
                </a:cxn>
                <a:cxn ang="0">
                  <a:pos x="T6" y="T7"/>
                </a:cxn>
                <a:cxn ang="0">
                  <a:pos x="T8" y="T9"/>
                </a:cxn>
              </a:cxnLst>
              <a:rect l="0" t="0" r="r" b="b"/>
              <a:pathLst>
                <a:path w="214" h="213">
                  <a:moveTo>
                    <a:pt x="102" y="210"/>
                  </a:moveTo>
                  <a:cubicBezTo>
                    <a:pt x="163" y="213"/>
                    <a:pt x="214" y="163"/>
                    <a:pt x="211" y="101"/>
                  </a:cubicBezTo>
                  <a:cubicBezTo>
                    <a:pt x="208" y="48"/>
                    <a:pt x="165" y="5"/>
                    <a:pt x="112" y="3"/>
                  </a:cubicBezTo>
                  <a:cubicBezTo>
                    <a:pt x="51" y="0"/>
                    <a:pt x="0" y="50"/>
                    <a:pt x="3" y="112"/>
                  </a:cubicBezTo>
                  <a:cubicBezTo>
                    <a:pt x="6" y="165"/>
                    <a:pt x="49" y="207"/>
                    <a:pt x="102" y="210"/>
                  </a:cubicBez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0" name="Freeform 16">
              <a:extLst>
                <a:ext uri="{FF2B5EF4-FFF2-40B4-BE49-F238E27FC236}">
                  <a16:creationId xmlns:a16="http://schemas.microsoft.com/office/drawing/2014/main" id="{24FCF03B-C39C-4883-AD0D-E130C8379E38}"/>
                </a:ext>
              </a:extLst>
            </p:cNvPr>
            <p:cNvSpPr>
              <a:spLocks/>
            </p:cNvSpPr>
            <p:nvPr/>
          </p:nvSpPr>
          <p:spPr bwMode="auto">
            <a:xfrm>
              <a:off x="1381" y="2937"/>
              <a:ext cx="118" cy="68"/>
            </a:xfrm>
            <a:custGeom>
              <a:avLst/>
              <a:gdLst>
                <a:gd name="T0" fmla="*/ 330 w 367"/>
                <a:gd name="T1" fmla="*/ 211 h 211"/>
                <a:gd name="T2" fmla="*/ 363 w 367"/>
                <a:gd name="T3" fmla="*/ 171 h 211"/>
                <a:gd name="T4" fmla="*/ 184 w 367"/>
                <a:gd name="T5" fmla="*/ 0 h 211"/>
                <a:gd name="T6" fmla="*/ 4 w 367"/>
                <a:gd name="T7" fmla="*/ 171 h 211"/>
                <a:gd name="T8" fmla="*/ 38 w 367"/>
                <a:gd name="T9" fmla="*/ 211 h 211"/>
                <a:gd name="T10" fmla="*/ 330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30" y="211"/>
                  </a:moveTo>
                  <a:cubicBezTo>
                    <a:pt x="351" y="211"/>
                    <a:pt x="367" y="192"/>
                    <a:pt x="363" y="171"/>
                  </a:cubicBezTo>
                  <a:cubicBezTo>
                    <a:pt x="345" y="81"/>
                    <a:pt x="272" y="0"/>
                    <a:pt x="184" y="0"/>
                  </a:cubicBezTo>
                  <a:cubicBezTo>
                    <a:pt x="96" y="0"/>
                    <a:pt x="22" y="81"/>
                    <a:pt x="4" y="171"/>
                  </a:cubicBezTo>
                  <a:cubicBezTo>
                    <a:pt x="0" y="192"/>
                    <a:pt x="16" y="211"/>
                    <a:pt x="38" y="211"/>
                  </a:cubicBezTo>
                  <a:lnTo>
                    <a:pt x="330" y="211"/>
                  </a:ln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1" name="Freeform 17">
              <a:extLst>
                <a:ext uri="{FF2B5EF4-FFF2-40B4-BE49-F238E27FC236}">
                  <a16:creationId xmlns:a16="http://schemas.microsoft.com/office/drawing/2014/main" id="{638F9DE7-6370-48F4-A700-95865AF8F318}"/>
                </a:ext>
              </a:extLst>
            </p:cNvPr>
            <p:cNvSpPr>
              <a:spLocks/>
            </p:cNvSpPr>
            <p:nvPr/>
          </p:nvSpPr>
          <p:spPr bwMode="auto">
            <a:xfrm>
              <a:off x="1218" y="2500"/>
              <a:ext cx="47" cy="53"/>
            </a:xfrm>
            <a:custGeom>
              <a:avLst/>
              <a:gdLst>
                <a:gd name="T0" fmla="*/ 70 w 148"/>
                <a:gd name="T1" fmla="*/ 161 h 163"/>
                <a:gd name="T2" fmla="*/ 146 w 148"/>
                <a:gd name="T3" fmla="*/ 78 h 163"/>
                <a:gd name="T4" fmla="*/ 78 w 148"/>
                <a:gd name="T5" fmla="*/ 3 h 163"/>
                <a:gd name="T6" fmla="*/ 2 w 148"/>
                <a:gd name="T7" fmla="*/ 86 h 163"/>
                <a:gd name="T8" fmla="*/ 70 w 148"/>
                <a:gd name="T9" fmla="*/ 161 h 163"/>
              </a:gdLst>
              <a:ahLst/>
              <a:cxnLst>
                <a:cxn ang="0">
                  <a:pos x="T0" y="T1"/>
                </a:cxn>
                <a:cxn ang="0">
                  <a:pos x="T2" y="T3"/>
                </a:cxn>
                <a:cxn ang="0">
                  <a:pos x="T4" y="T5"/>
                </a:cxn>
                <a:cxn ang="0">
                  <a:pos x="T6" y="T7"/>
                </a:cxn>
                <a:cxn ang="0">
                  <a:pos x="T8" y="T9"/>
                </a:cxn>
              </a:cxnLst>
              <a:rect l="0" t="0" r="r" b="b"/>
              <a:pathLst>
                <a:path w="148" h="163">
                  <a:moveTo>
                    <a:pt x="70" y="161"/>
                  </a:moveTo>
                  <a:cubicBezTo>
                    <a:pt x="113" y="163"/>
                    <a:pt x="148" y="124"/>
                    <a:pt x="146" y="78"/>
                  </a:cubicBezTo>
                  <a:cubicBezTo>
                    <a:pt x="144" y="37"/>
                    <a:pt x="114" y="5"/>
                    <a:pt x="78" y="3"/>
                  </a:cubicBezTo>
                  <a:cubicBezTo>
                    <a:pt x="35" y="0"/>
                    <a:pt x="0" y="39"/>
                    <a:pt x="2" y="86"/>
                  </a:cubicBezTo>
                  <a:cubicBezTo>
                    <a:pt x="4" y="126"/>
                    <a:pt x="34" y="159"/>
                    <a:pt x="70" y="161"/>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 name="Freeform 18">
              <a:extLst>
                <a:ext uri="{FF2B5EF4-FFF2-40B4-BE49-F238E27FC236}">
                  <a16:creationId xmlns:a16="http://schemas.microsoft.com/office/drawing/2014/main" id="{5A10BA03-51F7-4004-BE9A-78E48114B328}"/>
                </a:ext>
              </a:extLst>
            </p:cNvPr>
            <p:cNvSpPr>
              <a:spLocks/>
            </p:cNvSpPr>
            <p:nvPr/>
          </p:nvSpPr>
          <p:spPr bwMode="auto">
            <a:xfrm>
              <a:off x="1205" y="2569"/>
              <a:ext cx="88" cy="61"/>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69"/>
                    <a:pt x="269" y="151"/>
                  </a:cubicBezTo>
                  <a:cubicBezTo>
                    <a:pt x="255" y="71"/>
                    <a:pt x="201" y="0"/>
                    <a:pt x="136" y="0"/>
                  </a:cubicBezTo>
                  <a:cubicBezTo>
                    <a:pt x="71" y="0"/>
                    <a:pt x="17" y="71"/>
                    <a:pt x="3" y="151"/>
                  </a:cubicBezTo>
                  <a:cubicBezTo>
                    <a:pt x="0" y="169"/>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19">
              <a:extLst>
                <a:ext uri="{FF2B5EF4-FFF2-40B4-BE49-F238E27FC236}">
                  <a16:creationId xmlns:a16="http://schemas.microsoft.com/office/drawing/2014/main" id="{1A15FD2F-92DD-4EE4-937D-DB4886BB3BA6}"/>
                </a:ext>
              </a:extLst>
            </p:cNvPr>
            <p:cNvSpPr>
              <a:spLocks/>
            </p:cNvSpPr>
            <p:nvPr/>
          </p:nvSpPr>
          <p:spPr bwMode="auto">
            <a:xfrm>
              <a:off x="1200" y="2490"/>
              <a:ext cx="69" cy="69"/>
            </a:xfrm>
            <a:custGeom>
              <a:avLst/>
              <a:gdLst>
                <a:gd name="T0" fmla="*/ 102 w 214"/>
                <a:gd name="T1" fmla="*/ 210 h 214"/>
                <a:gd name="T2" fmla="*/ 210 w 214"/>
                <a:gd name="T3" fmla="*/ 101 h 214"/>
                <a:gd name="T4" fmla="*/ 112 w 214"/>
                <a:gd name="T5" fmla="*/ 3 h 214"/>
                <a:gd name="T6" fmla="*/ 3 w 214"/>
                <a:gd name="T7" fmla="*/ 112 h 214"/>
                <a:gd name="T8" fmla="*/ 102 w 214"/>
                <a:gd name="T9" fmla="*/ 210 h 214"/>
              </a:gdLst>
              <a:ahLst/>
              <a:cxnLst>
                <a:cxn ang="0">
                  <a:pos x="T0" y="T1"/>
                </a:cxn>
                <a:cxn ang="0">
                  <a:pos x="T2" y="T3"/>
                </a:cxn>
                <a:cxn ang="0">
                  <a:pos x="T4" y="T5"/>
                </a:cxn>
                <a:cxn ang="0">
                  <a:pos x="T6" y="T7"/>
                </a:cxn>
                <a:cxn ang="0">
                  <a:pos x="T8" y="T9"/>
                </a:cxn>
              </a:cxnLst>
              <a:rect l="0" t="0" r="r" b="b"/>
              <a:pathLst>
                <a:path w="214" h="214">
                  <a:moveTo>
                    <a:pt x="102" y="210"/>
                  </a:moveTo>
                  <a:cubicBezTo>
                    <a:pt x="163" y="214"/>
                    <a:pt x="214" y="163"/>
                    <a:pt x="210" y="101"/>
                  </a:cubicBezTo>
                  <a:cubicBezTo>
                    <a:pt x="208" y="49"/>
                    <a:pt x="165" y="6"/>
                    <a:pt x="112" y="3"/>
                  </a:cubicBezTo>
                  <a:cubicBezTo>
                    <a:pt x="51" y="0"/>
                    <a:pt x="0" y="51"/>
                    <a:pt x="3" y="112"/>
                  </a:cubicBezTo>
                  <a:cubicBezTo>
                    <a:pt x="6" y="165"/>
                    <a:pt x="49" y="208"/>
                    <a:pt x="102" y="210"/>
                  </a:cubicBez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4" name="Freeform 20">
              <a:extLst>
                <a:ext uri="{FF2B5EF4-FFF2-40B4-BE49-F238E27FC236}">
                  <a16:creationId xmlns:a16="http://schemas.microsoft.com/office/drawing/2014/main" id="{3F8B0ED9-048B-4075-9048-55E910703CC7}"/>
                </a:ext>
              </a:extLst>
            </p:cNvPr>
            <p:cNvSpPr>
              <a:spLocks/>
            </p:cNvSpPr>
            <p:nvPr/>
          </p:nvSpPr>
          <p:spPr bwMode="auto">
            <a:xfrm>
              <a:off x="1177" y="2562"/>
              <a:ext cx="118" cy="68"/>
            </a:xfrm>
            <a:custGeom>
              <a:avLst/>
              <a:gdLst>
                <a:gd name="T0" fmla="*/ 329 w 367"/>
                <a:gd name="T1" fmla="*/ 211 h 211"/>
                <a:gd name="T2" fmla="*/ 363 w 367"/>
                <a:gd name="T3" fmla="*/ 170 h 211"/>
                <a:gd name="T4" fmla="*/ 184 w 367"/>
                <a:gd name="T5" fmla="*/ 0 h 211"/>
                <a:gd name="T6" fmla="*/ 4 w 367"/>
                <a:gd name="T7" fmla="*/ 170 h 211"/>
                <a:gd name="T8" fmla="*/ 38 w 367"/>
                <a:gd name="T9" fmla="*/ 211 h 211"/>
                <a:gd name="T10" fmla="*/ 329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29" y="211"/>
                  </a:moveTo>
                  <a:cubicBezTo>
                    <a:pt x="351" y="211"/>
                    <a:pt x="367" y="191"/>
                    <a:pt x="363" y="170"/>
                  </a:cubicBezTo>
                  <a:cubicBezTo>
                    <a:pt x="345" y="80"/>
                    <a:pt x="271" y="0"/>
                    <a:pt x="184" y="0"/>
                  </a:cubicBezTo>
                  <a:cubicBezTo>
                    <a:pt x="96" y="0"/>
                    <a:pt x="22" y="80"/>
                    <a:pt x="4" y="170"/>
                  </a:cubicBezTo>
                  <a:cubicBezTo>
                    <a:pt x="0" y="191"/>
                    <a:pt x="16" y="211"/>
                    <a:pt x="38" y="211"/>
                  </a:cubicBezTo>
                  <a:lnTo>
                    <a:pt x="329" y="211"/>
                  </a:lnTo>
                  <a:close/>
                </a:path>
              </a:pathLst>
            </a:custGeom>
            <a:noFill/>
            <a:ln w="19050"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5" name="Freeform 21">
              <a:extLst>
                <a:ext uri="{FF2B5EF4-FFF2-40B4-BE49-F238E27FC236}">
                  <a16:creationId xmlns:a16="http://schemas.microsoft.com/office/drawing/2014/main" id="{A9D9247D-FD4E-4EB8-ABFB-57438C9CDD70}"/>
                </a:ext>
              </a:extLst>
            </p:cNvPr>
            <p:cNvSpPr>
              <a:spLocks/>
            </p:cNvSpPr>
            <p:nvPr/>
          </p:nvSpPr>
          <p:spPr bwMode="auto">
            <a:xfrm>
              <a:off x="1105" y="2690"/>
              <a:ext cx="270" cy="249"/>
            </a:xfrm>
            <a:custGeom>
              <a:avLst/>
              <a:gdLst>
                <a:gd name="T0" fmla="*/ 418 w 836"/>
                <a:gd name="T1" fmla="*/ 631 h 772"/>
                <a:gd name="T2" fmla="*/ 836 w 836"/>
                <a:gd name="T3" fmla="*/ 315 h 772"/>
                <a:gd name="T4" fmla="*/ 418 w 836"/>
                <a:gd name="T5" fmla="*/ 0 h 772"/>
                <a:gd name="T6" fmla="*/ 0 w 836"/>
                <a:gd name="T7" fmla="*/ 315 h 772"/>
                <a:gd name="T8" fmla="*/ 185 w 836"/>
                <a:gd name="T9" fmla="*/ 577 h 772"/>
                <a:gd name="T10" fmla="*/ 93 w 836"/>
                <a:gd name="T11" fmla="*/ 772 h 772"/>
                <a:gd name="T12" fmla="*/ 323 w 836"/>
                <a:gd name="T13" fmla="*/ 634 h 772"/>
                <a:gd name="T14" fmla="*/ 418 w 836"/>
                <a:gd name="T15" fmla="*/ 631 h 7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6" h="772">
                  <a:moveTo>
                    <a:pt x="418" y="631"/>
                  </a:moveTo>
                  <a:cubicBezTo>
                    <a:pt x="649" y="631"/>
                    <a:pt x="836" y="489"/>
                    <a:pt x="836" y="315"/>
                  </a:cubicBezTo>
                  <a:cubicBezTo>
                    <a:pt x="836" y="141"/>
                    <a:pt x="649" y="0"/>
                    <a:pt x="418" y="0"/>
                  </a:cubicBezTo>
                  <a:cubicBezTo>
                    <a:pt x="187" y="0"/>
                    <a:pt x="0" y="141"/>
                    <a:pt x="0" y="315"/>
                  </a:cubicBezTo>
                  <a:cubicBezTo>
                    <a:pt x="0" y="425"/>
                    <a:pt x="73" y="521"/>
                    <a:pt x="185" y="577"/>
                  </a:cubicBezTo>
                  <a:cubicBezTo>
                    <a:pt x="189" y="625"/>
                    <a:pt x="180" y="706"/>
                    <a:pt x="93" y="772"/>
                  </a:cubicBezTo>
                  <a:cubicBezTo>
                    <a:pt x="93" y="772"/>
                    <a:pt x="299" y="729"/>
                    <a:pt x="323" y="634"/>
                  </a:cubicBezTo>
                  <a:lnTo>
                    <a:pt x="418" y="631"/>
                  </a:lnTo>
                  <a:close/>
                </a:path>
              </a:pathLst>
            </a:custGeom>
            <a:noFill/>
            <a:ln w="20638" cap="flat">
              <a:solidFill>
                <a:schemeClr val="bg2">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6" name="Freeform 22">
              <a:extLst>
                <a:ext uri="{FF2B5EF4-FFF2-40B4-BE49-F238E27FC236}">
                  <a16:creationId xmlns:a16="http://schemas.microsoft.com/office/drawing/2014/main" id="{31F2469D-DE7B-4FDC-90B0-DDC860565A24}"/>
                </a:ext>
              </a:extLst>
            </p:cNvPr>
            <p:cNvSpPr>
              <a:spLocks/>
            </p:cNvSpPr>
            <p:nvPr/>
          </p:nvSpPr>
          <p:spPr bwMode="auto">
            <a:xfrm>
              <a:off x="1214" y="2724"/>
              <a:ext cx="99" cy="119"/>
            </a:xfrm>
            <a:custGeom>
              <a:avLst/>
              <a:gdLst>
                <a:gd name="T0" fmla="*/ 268 w 309"/>
                <a:gd name="T1" fmla="*/ 130 h 370"/>
                <a:gd name="T2" fmla="*/ 184 w 309"/>
                <a:gd name="T3" fmla="*/ 130 h 370"/>
                <a:gd name="T4" fmla="*/ 184 w 309"/>
                <a:gd name="T5" fmla="*/ 51 h 370"/>
                <a:gd name="T6" fmla="*/ 184 w 309"/>
                <a:gd name="T7" fmla="*/ 11 h 370"/>
                <a:gd name="T8" fmla="*/ 178 w 309"/>
                <a:gd name="T9" fmla="*/ 0 h 370"/>
                <a:gd name="T10" fmla="*/ 130 w 309"/>
                <a:gd name="T11" fmla="*/ 0 h 370"/>
                <a:gd name="T12" fmla="*/ 121 w 309"/>
                <a:gd name="T13" fmla="*/ 4 h 370"/>
                <a:gd name="T14" fmla="*/ 58 w 309"/>
                <a:gd name="T15" fmla="*/ 136 h 370"/>
                <a:gd name="T16" fmla="*/ 0 w 309"/>
                <a:gd name="T17" fmla="*/ 166 h 370"/>
                <a:gd name="T18" fmla="*/ 0 w 309"/>
                <a:gd name="T19" fmla="*/ 338 h 370"/>
                <a:gd name="T20" fmla="*/ 56 w 309"/>
                <a:gd name="T21" fmla="*/ 338 h 370"/>
                <a:gd name="T22" fmla="*/ 93 w 309"/>
                <a:gd name="T23" fmla="*/ 369 h 370"/>
                <a:gd name="T24" fmla="*/ 249 w 309"/>
                <a:gd name="T25" fmla="*/ 370 h 370"/>
                <a:gd name="T26" fmla="*/ 275 w 309"/>
                <a:gd name="T27" fmla="*/ 360 h 370"/>
                <a:gd name="T28" fmla="*/ 294 w 309"/>
                <a:gd name="T29" fmla="*/ 344 h 370"/>
                <a:gd name="T30" fmla="*/ 309 w 309"/>
                <a:gd name="T31" fmla="*/ 313 h 370"/>
                <a:gd name="T32" fmla="*/ 309 w 309"/>
                <a:gd name="T33" fmla="*/ 171 h 370"/>
                <a:gd name="T34" fmla="*/ 289 w 309"/>
                <a:gd name="T35" fmla="*/ 136 h 370"/>
                <a:gd name="T36" fmla="*/ 289 w 309"/>
                <a:gd name="T37" fmla="*/ 136 h 370"/>
                <a:gd name="T38" fmla="*/ 268 w 309"/>
                <a:gd name="T39" fmla="*/ 13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9" h="370">
                  <a:moveTo>
                    <a:pt x="268" y="130"/>
                  </a:moveTo>
                  <a:cubicBezTo>
                    <a:pt x="184" y="130"/>
                    <a:pt x="184" y="130"/>
                    <a:pt x="184" y="130"/>
                  </a:cubicBezTo>
                  <a:cubicBezTo>
                    <a:pt x="184" y="51"/>
                    <a:pt x="184" y="51"/>
                    <a:pt x="184" y="51"/>
                  </a:cubicBezTo>
                  <a:cubicBezTo>
                    <a:pt x="184" y="51"/>
                    <a:pt x="184" y="17"/>
                    <a:pt x="184" y="11"/>
                  </a:cubicBezTo>
                  <a:cubicBezTo>
                    <a:pt x="184" y="4"/>
                    <a:pt x="178" y="0"/>
                    <a:pt x="178" y="0"/>
                  </a:cubicBezTo>
                  <a:cubicBezTo>
                    <a:pt x="178" y="0"/>
                    <a:pt x="138" y="0"/>
                    <a:pt x="130" y="0"/>
                  </a:cubicBezTo>
                  <a:cubicBezTo>
                    <a:pt x="122" y="0"/>
                    <a:pt x="121" y="4"/>
                    <a:pt x="121" y="4"/>
                  </a:cubicBezTo>
                  <a:cubicBezTo>
                    <a:pt x="121" y="4"/>
                    <a:pt x="77" y="103"/>
                    <a:pt x="58" y="136"/>
                  </a:cubicBezTo>
                  <a:cubicBezTo>
                    <a:pt x="39" y="168"/>
                    <a:pt x="0" y="166"/>
                    <a:pt x="0" y="166"/>
                  </a:cubicBezTo>
                  <a:cubicBezTo>
                    <a:pt x="0" y="338"/>
                    <a:pt x="0" y="338"/>
                    <a:pt x="0" y="338"/>
                  </a:cubicBezTo>
                  <a:cubicBezTo>
                    <a:pt x="56" y="338"/>
                    <a:pt x="56" y="338"/>
                    <a:pt x="56" y="338"/>
                  </a:cubicBezTo>
                  <a:cubicBezTo>
                    <a:pt x="93" y="369"/>
                    <a:pt x="93" y="369"/>
                    <a:pt x="93" y="369"/>
                  </a:cubicBezTo>
                  <a:cubicBezTo>
                    <a:pt x="249" y="370"/>
                    <a:pt x="249" y="370"/>
                    <a:pt x="249" y="370"/>
                  </a:cubicBezTo>
                  <a:cubicBezTo>
                    <a:pt x="259" y="370"/>
                    <a:pt x="268" y="366"/>
                    <a:pt x="275" y="360"/>
                  </a:cubicBezTo>
                  <a:cubicBezTo>
                    <a:pt x="294" y="344"/>
                    <a:pt x="294" y="344"/>
                    <a:pt x="294" y="344"/>
                  </a:cubicBezTo>
                  <a:cubicBezTo>
                    <a:pt x="304" y="337"/>
                    <a:pt x="309" y="325"/>
                    <a:pt x="309" y="313"/>
                  </a:cubicBezTo>
                  <a:cubicBezTo>
                    <a:pt x="309" y="171"/>
                    <a:pt x="309" y="171"/>
                    <a:pt x="309" y="171"/>
                  </a:cubicBezTo>
                  <a:cubicBezTo>
                    <a:pt x="309" y="157"/>
                    <a:pt x="302" y="144"/>
                    <a:pt x="289" y="136"/>
                  </a:cubicBezTo>
                  <a:cubicBezTo>
                    <a:pt x="289" y="136"/>
                    <a:pt x="289" y="136"/>
                    <a:pt x="289" y="136"/>
                  </a:cubicBezTo>
                  <a:cubicBezTo>
                    <a:pt x="283" y="133"/>
                    <a:pt x="276" y="130"/>
                    <a:pt x="268" y="130"/>
                  </a:cubicBezTo>
                  <a:close/>
                </a:path>
              </a:pathLst>
            </a:custGeom>
            <a:solidFill>
              <a:srgbClr val="F5FA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Freeform 23">
              <a:extLst>
                <a:ext uri="{FF2B5EF4-FFF2-40B4-BE49-F238E27FC236}">
                  <a16:creationId xmlns:a16="http://schemas.microsoft.com/office/drawing/2014/main" id="{267DD653-A4FF-4A6F-9811-60BDB4F87D4A}"/>
                </a:ext>
              </a:extLst>
            </p:cNvPr>
            <p:cNvSpPr>
              <a:spLocks/>
            </p:cNvSpPr>
            <p:nvPr/>
          </p:nvSpPr>
          <p:spPr bwMode="auto">
            <a:xfrm>
              <a:off x="1214" y="2749"/>
              <a:ext cx="93" cy="93"/>
            </a:xfrm>
            <a:custGeom>
              <a:avLst/>
              <a:gdLst>
                <a:gd name="T0" fmla="*/ 253 w 291"/>
                <a:gd name="T1" fmla="*/ 102 h 289"/>
                <a:gd name="T2" fmla="*/ 173 w 291"/>
                <a:gd name="T3" fmla="*/ 102 h 289"/>
                <a:gd name="T4" fmla="*/ 174 w 291"/>
                <a:gd name="T5" fmla="*/ 40 h 289"/>
                <a:gd name="T6" fmla="*/ 174 w 291"/>
                <a:gd name="T7" fmla="*/ 9 h 289"/>
                <a:gd name="T8" fmla="*/ 168 w 291"/>
                <a:gd name="T9" fmla="*/ 0 h 289"/>
                <a:gd name="T10" fmla="*/ 123 w 291"/>
                <a:gd name="T11" fmla="*/ 0 h 289"/>
                <a:gd name="T12" fmla="*/ 113 w 291"/>
                <a:gd name="T13" fmla="*/ 3 h 289"/>
                <a:gd name="T14" fmla="*/ 54 w 291"/>
                <a:gd name="T15" fmla="*/ 106 h 289"/>
                <a:gd name="T16" fmla="*/ 0 w 291"/>
                <a:gd name="T17" fmla="*/ 130 h 289"/>
                <a:gd name="T18" fmla="*/ 0 w 291"/>
                <a:gd name="T19" fmla="*/ 264 h 289"/>
                <a:gd name="T20" fmla="*/ 53 w 291"/>
                <a:gd name="T21" fmla="*/ 264 h 289"/>
                <a:gd name="T22" fmla="*/ 88 w 291"/>
                <a:gd name="T23" fmla="*/ 289 h 289"/>
                <a:gd name="T24" fmla="*/ 235 w 291"/>
                <a:gd name="T25" fmla="*/ 289 h 289"/>
                <a:gd name="T26" fmla="*/ 259 w 291"/>
                <a:gd name="T27" fmla="*/ 282 h 289"/>
                <a:gd name="T28" fmla="*/ 277 w 291"/>
                <a:gd name="T29" fmla="*/ 270 h 289"/>
                <a:gd name="T30" fmla="*/ 291 w 291"/>
                <a:gd name="T31" fmla="*/ 245 h 289"/>
                <a:gd name="T32" fmla="*/ 291 w 291"/>
                <a:gd name="T33" fmla="*/ 134 h 289"/>
                <a:gd name="T34" fmla="*/ 272 w 291"/>
                <a:gd name="T35" fmla="*/ 107 h 289"/>
                <a:gd name="T36" fmla="*/ 272 w 291"/>
                <a:gd name="T37" fmla="*/ 107 h 289"/>
                <a:gd name="T38" fmla="*/ 253 w 291"/>
                <a:gd name="T39" fmla="*/ 102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1" h="289">
                  <a:moveTo>
                    <a:pt x="253" y="102"/>
                  </a:moveTo>
                  <a:cubicBezTo>
                    <a:pt x="173" y="102"/>
                    <a:pt x="173" y="102"/>
                    <a:pt x="173" y="102"/>
                  </a:cubicBezTo>
                  <a:cubicBezTo>
                    <a:pt x="174" y="40"/>
                    <a:pt x="174" y="40"/>
                    <a:pt x="174" y="40"/>
                  </a:cubicBezTo>
                  <a:cubicBezTo>
                    <a:pt x="174" y="40"/>
                    <a:pt x="174" y="14"/>
                    <a:pt x="174" y="9"/>
                  </a:cubicBezTo>
                  <a:cubicBezTo>
                    <a:pt x="174" y="3"/>
                    <a:pt x="168" y="0"/>
                    <a:pt x="168" y="0"/>
                  </a:cubicBezTo>
                  <a:cubicBezTo>
                    <a:pt x="168" y="0"/>
                    <a:pt x="130" y="0"/>
                    <a:pt x="123" y="0"/>
                  </a:cubicBezTo>
                  <a:cubicBezTo>
                    <a:pt x="115" y="0"/>
                    <a:pt x="113" y="3"/>
                    <a:pt x="113" y="3"/>
                  </a:cubicBezTo>
                  <a:cubicBezTo>
                    <a:pt x="113" y="3"/>
                    <a:pt x="72" y="81"/>
                    <a:pt x="54" y="106"/>
                  </a:cubicBezTo>
                  <a:cubicBezTo>
                    <a:pt x="36" y="131"/>
                    <a:pt x="0" y="130"/>
                    <a:pt x="0" y="130"/>
                  </a:cubicBezTo>
                  <a:cubicBezTo>
                    <a:pt x="0" y="264"/>
                    <a:pt x="0" y="264"/>
                    <a:pt x="0" y="264"/>
                  </a:cubicBezTo>
                  <a:cubicBezTo>
                    <a:pt x="53" y="264"/>
                    <a:pt x="53" y="264"/>
                    <a:pt x="53" y="264"/>
                  </a:cubicBezTo>
                  <a:cubicBezTo>
                    <a:pt x="88" y="289"/>
                    <a:pt x="88" y="289"/>
                    <a:pt x="88" y="289"/>
                  </a:cubicBezTo>
                  <a:cubicBezTo>
                    <a:pt x="235" y="289"/>
                    <a:pt x="235" y="289"/>
                    <a:pt x="235" y="289"/>
                  </a:cubicBezTo>
                  <a:cubicBezTo>
                    <a:pt x="244" y="289"/>
                    <a:pt x="253" y="287"/>
                    <a:pt x="259" y="282"/>
                  </a:cubicBezTo>
                  <a:cubicBezTo>
                    <a:pt x="277" y="270"/>
                    <a:pt x="277" y="270"/>
                    <a:pt x="277" y="270"/>
                  </a:cubicBezTo>
                  <a:cubicBezTo>
                    <a:pt x="286" y="264"/>
                    <a:pt x="291" y="255"/>
                    <a:pt x="291" y="245"/>
                  </a:cubicBezTo>
                  <a:cubicBezTo>
                    <a:pt x="291" y="134"/>
                    <a:pt x="291" y="134"/>
                    <a:pt x="291" y="134"/>
                  </a:cubicBezTo>
                  <a:cubicBezTo>
                    <a:pt x="291" y="123"/>
                    <a:pt x="284" y="113"/>
                    <a:pt x="272" y="107"/>
                  </a:cubicBezTo>
                  <a:cubicBezTo>
                    <a:pt x="272" y="107"/>
                    <a:pt x="272" y="107"/>
                    <a:pt x="272" y="107"/>
                  </a:cubicBezTo>
                  <a:cubicBezTo>
                    <a:pt x="266" y="104"/>
                    <a:pt x="260" y="102"/>
                    <a:pt x="253" y="102"/>
                  </a:cubicBez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24">
              <a:extLst>
                <a:ext uri="{FF2B5EF4-FFF2-40B4-BE49-F238E27FC236}">
                  <a16:creationId xmlns:a16="http://schemas.microsoft.com/office/drawing/2014/main" id="{BF3460A7-7F0B-4DEF-9461-DC2D39FBED81}"/>
                </a:ext>
              </a:extLst>
            </p:cNvPr>
            <p:cNvSpPr>
              <a:spLocks/>
            </p:cNvSpPr>
            <p:nvPr/>
          </p:nvSpPr>
          <p:spPr bwMode="auto">
            <a:xfrm>
              <a:off x="1214" y="2724"/>
              <a:ext cx="99" cy="119"/>
            </a:xfrm>
            <a:custGeom>
              <a:avLst/>
              <a:gdLst>
                <a:gd name="T0" fmla="*/ 268 w 309"/>
                <a:gd name="T1" fmla="*/ 130 h 370"/>
                <a:gd name="T2" fmla="*/ 184 w 309"/>
                <a:gd name="T3" fmla="*/ 130 h 370"/>
                <a:gd name="T4" fmla="*/ 184 w 309"/>
                <a:gd name="T5" fmla="*/ 51 h 370"/>
                <a:gd name="T6" fmla="*/ 184 w 309"/>
                <a:gd name="T7" fmla="*/ 11 h 370"/>
                <a:gd name="T8" fmla="*/ 178 w 309"/>
                <a:gd name="T9" fmla="*/ 0 h 370"/>
                <a:gd name="T10" fmla="*/ 130 w 309"/>
                <a:gd name="T11" fmla="*/ 0 h 370"/>
                <a:gd name="T12" fmla="*/ 121 w 309"/>
                <a:gd name="T13" fmla="*/ 4 h 370"/>
                <a:gd name="T14" fmla="*/ 58 w 309"/>
                <a:gd name="T15" fmla="*/ 136 h 370"/>
                <a:gd name="T16" fmla="*/ 0 w 309"/>
                <a:gd name="T17" fmla="*/ 166 h 370"/>
                <a:gd name="T18" fmla="*/ 0 w 309"/>
                <a:gd name="T19" fmla="*/ 338 h 370"/>
                <a:gd name="T20" fmla="*/ 56 w 309"/>
                <a:gd name="T21" fmla="*/ 338 h 370"/>
                <a:gd name="T22" fmla="*/ 93 w 309"/>
                <a:gd name="T23" fmla="*/ 369 h 370"/>
                <a:gd name="T24" fmla="*/ 249 w 309"/>
                <a:gd name="T25" fmla="*/ 370 h 370"/>
                <a:gd name="T26" fmla="*/ 275 w 309"/>
                <a:gd name="T27" fmla="*/ 360 h 370"/>
                <a:gd name="T28" fmla="*/ 294 w 309"/>
                <a:gd name="T29" fmla="*/ 344 h 370"/>
                <a:gd name="T30" fmla="*/ 309 w 309"/>
                <a:gd name="T31" fmla="*/ 313 h 370"/>
                <a:gd name="T32" fmla="*/ 309 w 309"/>
                <a:gd name="T33" fmla="*/ 171 h 370"/>
                <a:gd name="T34" fmla="*/ 289 w 309"/>
                <a:gd name="T35" fmla="*/ 136 h 370"/>
                <a:gd name="T36" fmla="*/ 289 w 309"/>
                <a:gd name="T37" fmla="*/ 136 h 370"/>
                <a:gd name="T38" fmla="*/ 268 w 309"/>
                <a:gd name="T39" fmla="*/ 13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9" h="370">
                  <a:moveTo>
                    <a:pt x="268" y="130"/>
                  </a:moveTo>
                  <a:cubicBezTo>
                    <a:pt x="184" y="130"/>
                    <a:pt x="184" y="130"/>
                    <a:pt x="184" y="130"/>
                  </a:cubicBezTo>
                  <a:cubicBezTo>
                    <a:pt x="184" y="51"/>
                    <a:pt x="184" y="51"/>
                    <a:pt x="184" y="51"/>
                  </a:cubicBezTo>
                  <a:cubicBezTo>
                    <a:pt x="184" y="51"/>
                    <a:pt x="184" y="17"/>
                    <a:pt x="184" y="11"/>
                  </a:cubicBezTo>
                  <a:cubicBezTo>
                    <a:pt x="184" y="4"/>
                    <a:pt x="178" y="0"/>
                    <a:pt x="178" y="0"/>
                  </a:cubicBezTo>
                  <a:cubicBezTo>
                    <a:pt x="178" y="0"/>
                    <a:pt x="138" y="0"/>
                    <a:pt x="130" y="0"/>
                  </a:cubicBezTo>
                  <a:cubicBezTo>
                    <a:pt x="122" y="0"/>
                    <a:pt x="121" y="4"/>
                    <a:pt x="121" y="4"/>
                  </a:cubicBezTo>
                  <a:cubicBezTo>
                    <a:pt x="121" y="4"/>
                    <a:pt x="77" y="103"/>
                    <a:pt x="58" y="136"/>
                  </a:cubicBezTo>
                  <a:cubicBezTo>
                    <a:pt x="39" y="168"/>
                    <a:pt x="0" y="166"/>
                    <a:pt x="0" y="166"/>
                  </a:cubicBezTo>
                  <a:cubicBezTo>
                    <a:pt x="0" y="338"/>
                    <a:pt x="0" y="338"/>
                    <a:pt x="0" y="338"/>
                  </a:cubicBezTo>
                  <a:cubicBezTo>
                    <a:pt x="56" y="338"/>
                    <a:pt x="56" y="338"/>
                    <a:pt x="56" y="338"/>
                  </a:cubicBezTo>
                  <a:cubicBezTo>
                    <a:pt x="93" y="369"/>
                    <a:pt x="93" y="369"/>
                    <a:pt x="93" y="369"/>
                  </a:cubicBezTo>
                  <a:cubicBezTo>
                    <a:pt x="249" y="370"/>
                    <a:pt x="249" y="370"/>
                    <a:pt x="249" y="370"/>
                  </a:cubicBezTo>
                  <a:cubicBezTo>
                    <a:pt x="259" y="370"/>
                    <a:pt x="268" y="366"/>
                    <a:pt x="275" y="360"/>
                  </a:cubicBezTo>
                  <a:cubicBezTo>
                    <a:pt x="294" y="344"/>
                    <a:pt x="294" y="344"/>
                    <a:pt x="294" y="344"/>
                  </a:cubicBezTo>
                  <a:cubicBezTo>
                    <a:pt x="304" y="337"/>
                    <a:pt x="309" y="325"/>
                    <a:pt x="309" y="313"/>
                  </a:cubicBezTo>
                  <a:cubicBezTo>
                    <a:pt x="309" y="171"/>
                    <a:pt x="309" y="171"/>
                    <a:pt x="309" y="171"/>
                  </a:cubicBezTo>
                  <a:cubicBezTo>
                    <a:pt x="309" y="157"/>
                    <a:pt x="302" y="144"/>
                    <a:pt x="289" y="136"/>
                  </a:cubicBezTo>
                  <a:cubicBezTo>
                    <a:pt x="289" y="136"/>
                    <a:pt x="289" y="136"/>
                    <a:pt x="289" y="136"/>
                  </a:cubicBezTo>
                  <a:cubicBezTo>
                    <a:pt x="283" y="133"/>
                    <a:pt x="276" y="130"/>
                    <a:pt x="268" y="130"/>
                  </a:cubicBezTo>
                  <a:close/>
                </a:path>
              </a:pathLst>
            </a:custGeom>
            <a:noFill/>
            <a:ln w="15875"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9" name="Rectangle 25">
              <a:extLst>
                <a:ext uri="{FF2B5EF4-FFF2-40B4-BE49-F238E27FC236}">
                  <a16:creationId xmlns:a16="http://schemas.microsoft.com/office/drawing/2014/main" id="{72C49C72-4209-479F-9FBC-1010FB28DE4D}"/>
                </a:ext>
              </a:extLst>
            </p:cNvPr>
            <p:cNvSpPr>
              <a:spLocks noChangeArrowheads="1"/>
            </p:cNvSpPr>
            <p:nvPr/>
          </p:nvSpPr>
          <p:spPr bwMode="auto">
            <a:xfrm>
              <a:off x="1160" y="2769"/>
              <a:ext cx="60" cy="73"/>
            </a:xfrm>
            <a:prstGeom prst="rect">
              <a:avLst/>
            </a:prstGeom>
            <a:solidFill>
              <a:srgbClr val="7EB9C7"/>
            </a:solidFill>
            <a:ln w="14288" cap="flat">
              <a:solidFill>
                <a:schemeClr val="bg2">
                  <a:lumMod val="7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40" name="Rectangle 26">
              <a:extLst>
                <a:ext uri="{FF2B5EF4-FFF2-40B4-BE49-F238E27FC236}">
                  <a16:creationId xmlns:a16="http://schemas.microsoft.com/office/drawing/2014/main" id="{1E28D048-8C01-4619-8FA5-0116EA93C7FD}"/>
                </a:ext>
              </a:extLst>
            </p:cNvPr>
            <p:cNvSpPr>
              <a:spLocks noChangeArrowheads="1"/>
            </p:cNvSpPr>
            <p:nvPr/>
          </p:nvSpPr>
          <p:spPr bwMode="auto">
            <a:xfrm>
              <a:off x="1165" y="2774"/>
              <a:ext cx="51" cy="14"/>
            </a:xfrm>
            <a:prstGeom prst="rect">
              <a:avLst/>
            </a:prstGeom>
            <a:solidFill>
              <a:srgbClr val="F5FAF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41" name="Group 29">
            <a:extLst>
              <a:ext uri="{FF2B5EF4-FFF2-40B4-BE49-F238E27FC236}">
                <a16:creationId xmlns:a16="http://schemas.microsoft.com/office/drawing/2014/main" id="{D4D0919C-7630-41BE-B1CE-112DC419697B}"/>
              </a:ext>
            </a:extLst>
          </p:cNvPr>
          <p:cNvGrpSpPr>
            <a:grpSpLocks noChangeAspect="1"/>
          </p:cNvGrpSpPr>
          <p:nvPr/>
        </p:nvGrpSpPr>
        <p:grpSpPr bwMode="auto">
          <a:xfrm>
            <a:off x="5243513" y="3962400"/>
            <a:ext cx="1100137" cy="762000"/>
            <a:chOff x="3303" y="2496"/>
            <a:chExt cx="693" cy="480"/>
          </a:xfrm>
        </p:grpSpPr>
        <p:sp>
          <p:nvSpPr>
            <p:cNvPr id="42" name="AutoShape 28">
              <a:extLst>
                <a:ext uri="{FF2B5EF4-FFF2-40B4-BE49-F238E27FC236}">
                  <a16:creationId xmlns:a16="http://schemas.microsoft.com/office/drawing/2014/main" id="{A2F88262-0B2B-4737-AF6F-B10FA23377FB}"/>
                </a:ext>
              </a:extLst>
            </p:cNvPr>
            <p:cNvSpPr>
              <a:spLocks noChangeAspect="1" noChangeArrowheads="1" noTextEdit="1"/>
            </p:cNvSpPr>
            <p:nvPr/>
          </p:nvSpPr>
          <p:spPr bwMode="auto">
            <a:xfrm>
              <a:off x="3303" y="2496"/>
              <a:ext cx="693"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30">
              <a:extLst>
                <a:ext uri="{FF2B5EF4-FFF2-40B4-BE49-F238E27FC236}">
                  <a16:creationId xmlns:a16="http://schemas.microsoft.com/office/drawing/2014/main" id="{1F975EF8-70B0-4D61-AD4C-508BAE1CA9F1}"/>
                </a:ext>
              </a:extLst>
            </p:cNvPr>
            <p:cNvSpPr>
              <a:spLocks/>
            </p:cNvSpPr>
            <p:nvPr/>
          </p:nvSpPr>
          <p:spPr bwMode="auto">
            <a:xfrm>
              <a:off x="3332" y="2536"/>
              <a:ext cx="419" cy="276"/>
            </a:xfrm>
            <a:custGeom>
              <a:avLst/>
              <a:gdLst>
                <a:gd name="T0" fmla="*/ 419 w 419"/>
                <a:gd name="T1" fmla="*/ 276 h 276"/>
                <a:gd name="T2" fmla="*/ 419 w 419"/>
                <a:gd name="T3" fmla="*/ 276 h 276"/>
                <a:gd name="T4" fmla="*/ 0 w 419"/>
                <a:gd name="T5" fmla="*/ 276 h 276"/>
                <a:gd name="T6" fmla="*/ 0 w 419"/>
                <a:gd name="T7" fmla="*/ 276 h 276"/>
                <a:gd name="T8" fmla="*/ 0 w 419"/>
                <a:gd name="T9" fmla="*/ 0 h 276"/>
                <a:gd name="T10" fmla="*/ 0 w 419"/>
                <a:gd name="T11" fmla="*/ 0 h 276"/>
                <a:gd name="T12" fmla="*/ 419 w 419"/>
                <a:gd name="T13" fmla="*/ 0 h 276"/>
                <a:gd name="T14" fmla="*/ 419 w 419"/>
                <a:gd name="T15" fmla="*/ 0 h 276"/>
                <a:gd name="T16" fmla="*/ 419 w 419"/>
                <a:gd name="T17" fmla="*/ 276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276">
                  <a:moveTo>
                    <a:pt x="419" y="276"/>
                  </a:moveTo>
                  <a:lnTo>
                    <a:pt x="419" y="276"/>
                  </a:lnTo>
                  <a:lnTo>
                    <a:pt x="0" y="276"/>
                  </a:lnTo>
                  <a:lnTo>
                    <a:pt x="0" y="276"/>
                  </a:lnTo>
                  <a:lnTo>
                    <a:pt x="0" y="0"/>
                  </a:lnTo>
                  <a:lnTo>
                    <a:pt x="0" y="0"/>
                  </a:lnTo>
                  <a:lnTo>
                    <a:pt x="419" y="0"/>
                  </a:lnTo>
                  <a:lnTo>
                    <a:pt x="419" y="0"/>
                  </a:lnTo>
                  <a:lnTo>
                    <a:pt x="419" y="276"/>
                  </a:ln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Rectangle 31">
              <a:extLst>
                <a:ext uri="{FF2B5EF4-FFF2-40B4-BE49-F238E27FC236}">
                  <a16:creationId xmlns:a16="http://schemas.microsoft.com/office/drawing/2014/main" id="{2EC7E945-C814-4D95-8842-A0CF6A99D490}"/>
                </a:ext>
              </a:extLst>
            </p:cNvPr>
            <p:cNvSpPr>
              <a:spLocks noChangeArrowheads="1"/>
            </p:cNvSpPr>
            <p:nvPr/>
          </p:nvSpPr>
          <p:spPr bwMode="auto">
            <a:xfrm>
              <a:off x="3367" y="2877"/>
              <a:ext cx="381" cy="74"/>
            </a:xfrm>
            <a:prstGeom prst="rect">
              <a:avLst/>
            </a:prstGeom>
            <a:solidFill>
              <a:srgbClr val="F2D7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Rectangle 32">
              <a:extLst>
                <a:ext uri="{FF2B5EF4-FFF2-40B4-BE49-F238E27FC236}">
                  <a16:creationId xmlns:a16="http://schemas.microsoft.com/office/drawing/2014/main" id="{77896EEB-7825-49CB-BC8C-1E14F0B03AE0}"/>
                </a:ext>
              </a:extLst>
            </p:cNvPr>
            <p:cNvSpPr>
              <a:spLocks noChangeArrowheads="1"/>
            </p:cNvSpPr>
            <p:nvPr/>
          </p:nvSpPr>
          <p:spPr bwMode="auto">
            <a:xfrm>
              <a:off x="3350" y="2864"/>
              <a:ext cx="380" cy="73"/>
            </a:xfrm>
            <a:prstGeom prst="rect">
              <a:avLst/>
            </a:prstGeom>
            <a:noFill/>
            <a:ln w="2222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6" name="Freeform 33">
              <a:extLst>
                <a:ext uri="{FF2B5EF4-FFF2-40B4-BE49-F238E27FC236}">
                  <a16:creationId xmlns:a16="http://schemas.microsoft.com/office/drawing/2014/main" id="{CAAD250B-CDD0-42EE-87A6-506242C29CC5}"/>
                </a:ext>
              </a:extLst>
            </p:cNvPr>
            <p:cNvSpPr>
              <a:spLocks/>
            </p:cNvSpPr>
            <p:nvPr/>
          </p:nvSpPr>
          <p:spPr bwMode="auto">
            <a:xfrm>
              <a:off x="3310" y="2504"/>
              <a:ext cx="460" cy="302"/>
            </a:xfrm>
            <a:custGeom>
              <a:avLst/>
              <a:gdLst>
                <a:gd name="T0" fmla="*/ 460 w 460"/>
                <a:gd name="T1" fmla="*/ 302 h 302"/>
                <a:gd name="T2" fmla="*/ 460 w 460"/>
                <a:gd name="T3" fmla="*/ 302 h 302"/>
                <a:gd name="T4" fmla="*/ 0 w 460"/>
                <a:gd name="T5" fmla="*/ 302 h 302"/>
                <a:gd name="T6" fmla="*/ 0 w 460"/>
                <a:gd name="T7" fmla="*/ 302 h 302"/>
                <a:gd name="T8" fmla="*/ 0 w 460"/>
                <a:gd name="T9" fmla="*/ 0 h 302"/>
                <a:gd name="T10" fmla="*/ 0 w 460"/>
                <a:gd name="T11" fmla="*/ 0 h 302"/>
                <a:gd name="T12" fmla="*/ 460 w 460"/>
                <a:gd name="T13" fmla="*/ 0 h 302"/>
                <a:gd name="T14" fmla="*/ 460 w 460"/>
                <a:gd name="T15" fmla="*/ 0 h 302"/>
                <a:gd name="T16" fmla="*/ 460 w 460"/>
                <a:gd name="T17" fmla="*/ 302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0" h="302">
                  <a:moveTo>
                    <a:pt x="460" y="302"/>
                  </a:moveTo>
                  <a:lnTo>
                    <a:pt x="460" y="302"/>
                  </a:lnTo>
                  <a:lnTo>
                    <a:pt x="0" y="302"/>
                  </a:lnTo>
                  <a:lnTo>
                    <a:pt x="0" y="302"/>
                  </a:lnTo>
                  <a:lnTo>
                    <a:pt x="0" y="0"/>
                  </a:lnTo>
                  <a:lnTo>
                    <a:pt x="0" y="0"/>
                  </a:lnTo>
                  <a:lnTo>
                    <a:pt x="460" y="0"/>
                  </a:lnTo>
                  <a:lnTo>
                    <a:pt x="460" y="0"/>
                  </a:lnTo>
                  <a:lnTo>
                    <a:pt x="460" y="302"/>
                  </a:lnTo>
                  <a:close/>
                </a:path>
              </a:pathLst>
            </a:custGeom>
            <a:noFill/>
            <a:ln w="22225"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7" name="Freeform 34">
              <a:extLst>
                <a:ext uri="{FF2B5EF4-FFF2-40B4-BE49-F238E27FC236}">
                  <a16:creationId xmlns:a16="http://schemas.microsoft.com/office/drawing/2014/main" id="{104FB0A1-CF18-40B7-96DA-ACDAC9327897}"/>
                </a:ext>
              </a:extLst>
            </p:cNvPr>
            <p:cNvSpPr>
              <a:spLocks/>
            </p:cNvSpPr>
            <p:nvPr/>
          </p:nvSpPr>
          <p:spPr bwMode="auto">
            <a:xfrm>
              <a:off x="3310" y="2829"/>
              <a:ext cx="460" cy="139"/>
            </a:xfrm>
            <a:custGeom>
              <a:avLst/>
              <a:gdLst>
                <a:gd name="T0" fmla="*/ 460 w 460"/>
                <a:gd name="T1" fmla="*/ 139 h 139"/>
                <a:gd name="T2" fmla="*/ 460 w 460"/>
                <a:gd name="T3" fmla="*/ 139 h 139"/>
                <a:gd name="T4" fmla="*/ 0 w 460"/>
                <a:gd name="T5" fmla="*/ 139 h 139"/>
                <a:gd name="T6" fmla="*/ 0 w 460"/>
                <a:gd name="T7" fmla="*/ 139 h 139"/>
                <a:gd name="T8" fmla="*/ 0 w 460"/>
                <a:gd name="T9" fmla="*/ 0 h 139"/>
                <a:gd name="T10" fmla="*/ 0 w 460"/>
                <a:gd name="T11" fmla="*/ 0 h 139"/>
                <a:gd name="T12" fmla="*/ 460 w 460"/>
                <a:gd name="T13" fmla="*/ 0 h 139"/>
                <a:gd name="T14" fmla="*/ 460 w 460"/>
                <a:gd name="T15" fmla="*/ 0 h 139"/>
                <a:gd name="T16" fmla="*/ 460 w 460"/>
                <a:gd name="T17" fmla="*/ 13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0" h="139">
                  <a:moveTo>
                    <a:pt x="460" y="139"/>
                  </a:moveTo>
                  <a:lnTo>
                    <a:pt x="460" y="139"/>
                  </a:lnTo>
                  <a:lnTo>
                    <a:pt x="0" y="139"/>
                  </a:lnTo>
                  <a:lnTo>
                    <a:pt x="0" y="139"/>
                  </a:lnTo>
                  <a:lnTo>
                    <a:pt x="0" y="0"/>
                  </a:lnTo>
                  <a:lnTo>
                    <a:pt x="0" y="0"/>
                  </a:lnTo>
                  <a:lnTo>
                    <a:pt x="460" y="0"/>
                  </a:lnTo>
                  <a:lnTo>
                    <a:pt x="460" y="0"/>
                  </a:lnTo>
                  <a:lnTo>
                    <a:pt x="460" y="139"/>
                  </a:lnTo>
                  <a:close/>
                </a:path>
              </a:pathLst>
            </a:custGeom>
            <a:noFill/>
            <a:ln w="22225"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8" name="Rectangle 35">
              <a:extLst>
                <a:ext uri="{FF2B5EF4-FFF2-40B4-BE49-F238E27FC236}">
                  <a16:creationId xmlns:a16="http://schemas.microsoft.com/office/drawing/2014/main" id="{D394B15E-0339-492A-9730-75D0FA073EBF}"/>
                </a:ext>
              </a:extLst>
            </p:cNvPr>
            <p:cNvSpPr>
              <a:spLocks noChangeArrowheads="1"/>
            </p:cNvSpPr>
            <p:nvPr/>
          </p:nvSpPr>
          <p:spPr bwMode="auto">
            <a:xfrm>
              <a:off x="3337" y="2542"/>
              <a:ext cx="396" cy="217"/>
            </a:xfrm>
            <a:prstGeom prst="rect">
              <a:avLst/>
            </a:prstGeom>
            <a:solidFill>
              <a:srgbClr val="00B2E3"/>
            </a:solidFill>
            <a:ln w="1270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49" name="Line 36">
              <a:extLst>
                <a:ext uri="{FF2B5EF4-FFF2-40B4-BE49-F238E27FC236}">
                  <a16:creationId xmlns:a16="http://schemas.microsoft.com/office/drawing/2014/main" id="{FE146526-C994-47BD-933E-08BB0D37174D}"/>
                </a:ext>
              </a:extLst>
            </p:cNvPr>
            <p:cNvSpPr>
              <a:spLocks noChangeShapeType="1"/>
            </p:cNvSpPr>
            <p:nvPr/>
          </p:nvSpPr>
          <p:spPr bwMode="auto">
            <a:xfrm>
              <a:off x="3348" y="2899"/>
              <a:ext cx="345" cy="0"/>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0" name="Line 37">
              <a:extLst>
                <a:ext uri="{FF2B5EF4-FFF2-40B4-BE49-F238E27FC236}">
                  <a16:creationId xmlns:a16="http://schemas.microsoft.com/office/drawing/2014/main" id="{5BB47192-D908-463A-9D71-F38D9EF73598}"/>
                </a:ext>
              </a:extLst>
            </p:cNvPr>
            <p:cNvSpPr>
              <a:spLocks noChangeShapeType="1"/>
            </p:cNvSpPr>
            <p:nvPr/>
          </p:nvSpPr>
          <p:spPr bwMode="auto">
            <a:xfrm>
              <a:off x="3395" y="2864"/>
              <a:ext cx="0" cy="78"/>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1" name="Line 38">
              <a:extLst>
                <a:ext uri="{FF2B5EF4-FFF2-40B4-BE49-F238E27FC236}">
                  <a16:creationId xmlns:a16="http://schemas.microsoft.com/office/drawing/2014/main" id="{6551F8D6-0337-45BD-9E6E-034EFED2D10C}"/>
                </a:ext>
              </a:extLst>
            </p:cNvPr>
            <p:cNvSpPr>
              <a:spLocks noChangeShapeType="1"/>
            </p:cNvSpPr>
            <p:nvPr/>
          </p:nvSpPr>
          <p:spPr bwMode="auto">
            <a:xfrm>
              <a:off x="3443" y="2864"/>
              <a:ext cx="0" cy="78"/>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2" name="Line 39">
              <a:extLst>
                <a:ext uri="{FF2B5EF4-FFF2-40B4-BE49-F238E27FC236}">
                  <a16:creationId xmlns:a16="http://schemas.microsoft.com/office/drawing/2014/main" id="{0FCBBC88-BC4F-47AF-82DF-DEEC5DBA4E92}"/>
                </a:ext>
              </a:extLst>
            </p:cNvPr>
            <p:cNvSpPr>
              <a:spLocks noChangeShapeType="1"/>
            </p:cNvSpPr>
            <p:nvPr/>
          </p:nvSpPr>
          <p:spPr bwMode="auto">
            <a:xfrm>
              <a:off x="3490" y="2864"/>
              <a:ext cx="0" cy="41"/>
            </a:xfrm>
            <a:prstGeom prst="line">
              <a:avLst/>
            </a:prstGeom>
            <a:noFill/>
            <a:ln w="1587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3" name="Line 40">
              <a:extLst>
                <a:ext uri="{FF2B5EF4-FFF2-40B4-BE49-F238E27FC236}">
                  <a16:creationId xmlns:a16="http://schemas.microsoft.com/office/drawing/2014/main" id="{9AB9B35A-DAD5-40E2-8D74-7A79A12D3DBD}"/>
                </a:ext>
              </a:extLst>
            </p:cNvPr>
            <p:cNvSpPr>
              <a:spLocks noChangeShapeType="1"/>
            </p:cNvSpPr>
            <p:nvPr/>
          </p:nvSpPr>
          <p:spPr bwMode="auto">
            <a:xfrm>
              <a:off x="3538" y="2864"/>
              <a:ext cx="0" cy="41"/>
            </a:xfrm>
            <a:prstGeom prst="line">
              <a:avLst/>
            </a:prstGeom>
            <a:noFill/>
            <a:ln w="1587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4" name="Line 41">
              <a:extLst>
                <a:ext uri="{FF2B5EF4-FFF2-40B4-BE49-F238E27FC236}">
                  <a16:creationId xmlns:a16="http://schemas.microsoft.com/office/drawing/2014/main" id="{8B09CEE4-3C69-416E-9C45-65599EACB166}"/>
                </a:ext>
              </a:extLst>
            </p:cNvPr>
            <p:cNvSpPr>
              <a:spLocks noChangeShapeType="1"/>
            </p:cNvSpPr>
            <p:nvPr/>
          </p:nvSpPr>
          <p:spPr bwMode="auto">
            <a:xfrm>
              <a:off x="3589" y="2864"/>
              <a:ext cx="0" cy="78"/>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5" name="Line 42">
              <a:extLst>
                <a:ext uri="{FF2B5EF4-FFF2-40B4-BE49-F238E27FC236}">
                  <a16:creationId xmlns:a16="http://schemas.microsoft.com/office/drawing/2014/main" id="{75206189-D07A-4A4E-80BB-4EAE874E58D7}"/>
                </a:ext>
              </a:extLst>
            </p:cNvPr>
            <p:cNvSpPr>
              <a:spLocks noChangeShapeType="1"/>
            </p:cNvSpPr>
            <p:nvPr/>
          </p:nvSpPr>
          <p:spPr bwMode="auto">
            <a:xfrm>
              <a:off x="3637" y="2864"/>
              <a:ext cx="0" cy="78"/>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6" name="Line 43">
              <a:extLst>
                <a:ext uri="{FF2B5EF4-FFF2-40B4-BE49-F238E27FC236}">
                  <a16:creationId xmlns:a16="http://schemas.microsoft.com/office/drawing/2014/main" id="{51DA9639-DF9E-4451-A2A5-CDDF2D4E5E8B}"/>
                </a:ext>
              </a:extLst>
            </p:cNvPr>
            <p:cNvSpPr>
              <a:spLocks noChangeShapeType="1"/>
            </p:cNvSpPr>
            <p:nvPr/>
          </p:nvSpPr>
          <p:spPr bwMode="auto">
            <a:xfrm>
              <a:off x="3685" y="2864"/>
              <a:ext cx="0" cy="38"/>
            </a:xfrm>
            <a:prstGeom prst="line">
              <a:avLst/>
            </a:prstGeom>
            <a:noFill/>
            <a:ln w="222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7" name="Rectangle 44">
              <a:extLst>
                <a:ext uri="{FF2B5EF4-FFF2-40B4-BE49-F238E27FC236}">
                  <a16:creationId xmlns:a16="http://schemas.microsoft.com/office/drawing/2014/main" id="{73DBE2CC-8E14-4538-AF54-BBD7A995B8A5}"/>
                </a:ext>
              </a:extLst>
            </p:cNvPr>
            <p:cNvSpPr>
              <a:spLocks noChangeArrowheads="1"/>
            </p:cNvSpPr>
            <p:nvPr/>
          </p:nvSpPr>
          <p:spPr bwMode="auto">
            <a:xfrm>
              <a:off x="3682" y="2772"/>
              <a:ext cx="48" cy="12"/>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 name="Freeform 45">
              <a:extLst>
                <a:ext uri="{FF2B5EF4-FFF2-40B4-BE49-F238E27FC236}">
                  <a16:creationId xmlns:a16="http://schemas.microsoft.com/office/drawing/2014/main" id="{8BBDC8D1-4B4F-46D1-AD37-FD6851073D05}"/>
                </a:ext>
              </a:extLst>
            </p:cNvPr>
            <p:cNvSpPr>
              <a:spLocks/>
            </p:cNvSpPr>
            <p:nvPr/>
          </p:nvSpPr>
          <p:spPr bwMode="auto">
            <a:xfrm>
              <a:off x="3841" y="2581"/>
              <a:ext cx="155" cy="319"/>
            </a:xfrm>
            <a:custGeom>
              <a:avLst/>
              <a:gdLst>
                <a:gd name="T0" fmla="*/ 364 w 430"/>
                <a:gd name="T1" fmla="*/ 883 h 883"/>
                <a:gd name="T2" fmla="*/ 67 w 430"/>
                <a:gd name="T3" fmla="*/ 883 h 883"/>
                <a:gd name="T4" fmla="*/ 0 w 430"/>
                <a:gd name="T5" fmla="*/ 816 h 883"/>
                <a:gd name="T6" fmla="*/ 0 w 430"/>
                <a:gd name="T7" fmla="*/ 67 h 883"/>
                <a:gd name="T8" fmla="*/ 67 w 430"/>
                <a:gd name="T9" fmla="*/ 0 h 883"/>
                <a:gd name="T10" fmla="*/ 364 w 430"/>
                <a:gd name="T11" fmla="*/ 0 h 883"/>
                <a:gd name="T12" fmla="*/ 430 w 430"/>
                <a:gd name="T13" fmla="*/ 67 h 883"/>
                <a:gd name="T14" fmla="*/ 430 w 430"/>
                <a:gd name="T15" fmla="*/ 816 h 883"/>
                <a:gd name="T16" fmla="*/ 364 w 430"/>
                <a:gd name="T17" fmla="*/ 883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0" h="883">
                  <a:moveTo>
                    <a:pt x="364" y="883"/>
                  </a:moveTo>
                  <a:cubicBezTo>
                    <a:pt x="67" y="883"/>
                    <a:pt x="67" y="883"/>
                    <a:pt x="67" y="883"/>
                  </a:cubicBezTo>
                  <a:cubicBezTo>
                    <a:pt x="30" y="883"/>
                    <a:pt x="0" y="853"/>
                    <a:pt x="0" y="816"/>
                  </a:cubicBezTo>
                  <a:cubicBezTo>
                    <a:pt x="0" y="67"/>
                    <a:pt x="0" y="67"/>
                    <a:pt x="0" y="67"/>
                  </a:cubicBezTo>
                  <a:cubicBezTo>
                    <a:pt x="0" y="30"/>
                    <a:pt x="30" y="0"/>
                    <a:pt x="67" y="0"/>
                  </a:cubicBezTo>
                  <a:cubicBezTo>
                    <a:pt x="364" y="0"/>
                    <a:pt x="364" y="0"/>
                    <a:pt x="364" y="0"/>
                  </a:cubicBezTo>
                  <a:cubicBezTo>
                    <a:pt x="400" y="0"/>
                    <a:pt x="430" y="30"/>
                    <a:pt x="430" y="67"/>
                  </a:cubicBezTo>
                  <a:cubicBezTo>
                    <a:pt x="430" y="816"/>
                    <a:pt x="430" y="816"/>
                    <a:pt x="430" y="816"/>
                  </a:cubicBezTo>
                  <a:cubicBezTo>
                    <a:pt x="430" y="853"/>
                    <a:pt x="400" y="883"/>
                    <a:pt x="364" y="883"/>
                  </a:cubicBez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 name="Freeform 46">
              <a:extLst>
                <a:ext uri="{FF2B5EF4-FFF2-40B4-BE49-F238E27FC236}">
                  <a16:creationId xmlns:a16="http://schemas.microsoft.com/office/drawing/2014/main" id="{792E2E63-17A7-45E9-8B49-53B0700B94E9}"/>
                </a:ext>
              </a:extLst>
            </p:cNvPr>
            <p:cNvSpPr>
              <a:spLocks/>
            </p:cNvSpPr>
            <p:nvPr/>
          </p:nvSpPr>
          <p:spPr bwMode="auto">
            <a:xfrm>
              <a:off x="3884" y="2575"/>
              <a:ext cx="40" cy="6"/>
            </a:xfrm>
            <a:custGeom>
              <a:avLst/>
              <a:gdLst>
                <a:gd name="T0" fmla="*/ 112 w 112"/>
                <a:gd name="T1" fmla="*/ 9 h 16"/>
                <a:gd name="T2" fmla="*/ 105 w 112"/>
                <a:gd name="T3" fmla="*/ 16 h 16"/>
                <a:gd name="T4" fmla="*/ 7 w 112"/>
                <a:gd name="T5" fmla="*/ 16 h 16"/>
                <a:gd name="T6" fmla="*/ 0 w 112"/>
                <a:gd name="T7" fmla="*/ 9 h 16"/>
                <a:gd name="T8" fmla="*/ 0 w 112"/>
                <a:gd name="T9" fmla="*/ 8 h 16"/>
                <a:gd name="T10" fmla="*/ 7 w 112"/>
                <a:gd name="T11" fmla="*/ 0 h 16"/>
                <a:gd name="T12" fmla="*/ 105 w 112"/>
                <a:gd name="T13" fmla="*/ 0 h 16"/>
                <a:gd name="T14" fmla="*/ 112 w 112"/>
                <a:gd name="T15" fmla="*/ 8 h 16"/>
                <a:gd name="T16" fmla="*/ 112 w 112"/>
                <a:gd name="T17" fmla="*/ 9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16">
                  <a:moveTo>
                    <a:pt x="112" y="9"/>
                  </a:moveTo>
                  <a:cubicBezTo>
                    <a:pt x="112" y="13"/>
                    <a:pt x="109" y="16"/>
                    <a:pt x="105" y="16"/>
                  </a:cubicBezTo>
                  <a:cubicBezTo>
                    <a:pt x="7" y="16"/>
                    <a:pt x="7" y="16"/>
                    <a:pt x="7" y="16"/>
                  </a:cubicBezTo>
                  <a:cubicBezTo>
                    <a:pt x="3" y="16"/>
                    <a:pt x="0" y="13"/>
                    <a:pt x="0" y="9"/>
                  </a:cubicBezTo>
                  <a:cubicBezTo>
                    <a:pt x="0" y="8"/>
                    <a:pt x="0" y="8"/>
                    <a:pt x="0" y="8"/>
                  </a:cubicBezTo>
                  <a:cubicBezTo>
                    <a:pt x="0" y="4"/>
                    <a:pt x="3" y="0"/>
                    <a:pt x="7" y="0"/>
                  </a:cubicBezTo>
                  <a:cubicBezTo>
                    <a:pt x="105" y="0"/>
                    <a:pt x="105" y="0"/>
                    <a:pt x="105" y="0"/>
                  </a:cubicBezTo>
                  <a:cubicBezTo>
                    <a:pt x="109" y="0"/>
                    <a:pt x="112" y="4"/>
                    <a:pt x="112" y="8"/>
                  </a:cubicBezTo>
                  <a:lnTo>
                    <a:pt x="112" y="9"/>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 name="Freeform 47">
              <a:extLst>
                <a:ext uri="{FF2B5EF4-FFF2-40B4-BE49-F238E27FC236}">
                  <a16:creationId xmlns:a16="http://schemas.microsoft.com/office/drawing/2014/main" id="{4BA694A4-7F58-4E3D-9762-FC5719EEF669}"/>
                </a:ext>
              </a:extLst>
            </p:cNvPr>
            <p:cNvSpPr>
              <a:spLocks/>
            </p:cNvSpPr>
            <p:nvPr/>
          </p:nvSpPr>
          <p:spPr bwMode="auto">
            <a:xfrm>
              <a:off x="3822" y="2592"/>
              <a:ext cx="152" cy="271"/>
            </a:xfrm>
            <a:custGeom>
              <a:avLst/>
              <a:gdLst>
                <a:gd name="T0" fmla="*/ 391 w 421"/>
                <a:gd name="T1" fmla="*/ 750 h 750"/>
                <a:gd name="T2" fmla="*/ 30 w 421"/>
                <a:gd name="T3" fmla="*/ 750 h 750"/>
                <a:gd name="T4" fmla="*/ 0 w 421"/>
                <a:gd name="T5" fmla="*/ 720 h 750"/>
                <a:gd name="T6" fmla="*/ 0 w 421"/>
                <a:gd name="T7" fmla="*/ 29 h 750"/>
                <a:gd name="T8" fmla="*/ 30 w 421"/>
                <a:gd name="T9" fmla="*/ 0 h 750"/>
                <a:gd name="T10" fmla="*/ 391 w 421"/>
                <a:gd name="T11" fmla="*/ 0 h 750"/>
                <a:gd name="T12" fmla="*/ 421 w 421"/>
                <a:gd name="T13" fmla="*/ 29 h 750"/>
                <a:gd name="T14" fmla="*/ 421 w 421"/>
                <a:gd name="T15" fmla="*/ 720 h 750"/>
                <a:gd name="T16" fmla="*/ 391 w 421"/>
                <a:gd name="T17" fmla="*/ 750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1" h="750">
                  <a:moveTo>
                    <a:pt x="391" y="750"/>
                  </a:moveTo>
                  <a:cubicBezTo>
                    <a:pt x="30" y="750"/>
                    <a:pt x="30" y="750"/>
                    <a:pt x="30" y="750"/>
                  </a:cubicBezTo>
                  <a:cubicBezTo>
                    <a:pt x="14" y="750"/>
                    <a:pt x="0" y="736"/>
                    <a:pt x="0" y="720"/>
                  </a:cubicBezTo>
                  <a:cubicBezTo>
                    <a:pt x="0" y="29"/>
                    <a:pt x="0" y="29"/>
                    <a:pt x="0" y="29"/>
                  </a:cubicBezTo>
                  <a:cubicBezTo>
                    <a:pt x="0" y="13"/>
                    <a:pt x="14" y="0"/>
                    <a:pt x="30" y="0"/>
                  </a:cubicBezTo>
                  <a:cubicBezTo>
                    <a:pt x="391" y="0"/>
                    <a:pt x="391" y="0"/>
                    <a:pt x="391" y="0"/>
                  </a:cubicBezTo>
                  <a:cubicBezTo>
                    <a:pt x="408" y="0"/>
                    <a:pt x="421" y="13"/>
                    <a:pt x="421" y="29"/>
                  </a:cubicBezTo>
                  <a:cubicBezTo>
                    <a:pt x="421" y="720"/>
                    <a:pt x="421" y="720"/>
                    <a:pt x="421" y="720"/>
                  </a:cubicBezTo>
                  <a:cubicBezTo>
                    <a:pt x="421" y="736"/>
                    <a:pt x="408" y="750"/>
                    <a:pt x="391" y="750"/>
                  </a:cubicBezTo>
                  <a:close/>
                </a:path>
              </a:pathLst>
            </a:custGeom>
            <a:solidFill>
              <a:srgbClr val="00B2E3"/>
            </a:solidFill>
            <a:ln w="635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61" name="Oval 48">
              <a:extLst>
                <a:ext uri="{FF2B5EF4-FFF2-40B4-BE49-F238E27FC236}">
                  <a16:creationId xmlns:a16="http://schemas.microsoft.com/office/drawing/2014/main" id="{2D281829-773F-48C8-9AF6-0CC4B8907794}"/>
                </a:ext>
              </a:extLst>
            </p:cNvPr>
            <p:cNvSpPr>
              <a:spLocks noChangeArrowheads="1"/>
            </p:cNvSpPr>
            <p:nvPr/>
          </p:nvSpPr>
          <p:spPr bwMode="auto">
            <a:xfrm>
              <a:off x="3870" y="2575"/>
              <a:ext cx="6" cy="7"/>
            </a:xfrm>
            <a:prstGeom prst="ellipse">
              <a:avLst/>
            </a:pr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 name="Freeform 49">
              <a:extLst>
                <a:ext uri="{FF2B5EF4-FFF2-40B4-BE49-F238E27FC236}">
                  <a16:creationId xmlns:a16="http://schemas.microsoft.com/office/drawing/2014/main" id="{429A0383-AB00-44F9-A6C5-1020CF62B18B}"/>
                </a:ext>
              </a:extLst>
            </p:cNvPr>
            <p:cNvSpPr>
              <a:spLocks/>
            </p:cNvSpPr>
            <p:nvPr/>
          </p:nvSpPr>
          <p:spPr bwMode="auto">
            <a:xfrm>
              <a:off x="3810" y="2561"/>
              <a:ext cx="177" cy="329"/>
            </a:xfrm>
            <a:custGeom>
              <a:avLst/>
              <a:gdLst>
                <a:gd name="T0" fmla="*/ 418 w 490"/>
                <a:gd name="T1" fmla="*/ 911 h 911"/>
                <a:gd name="T2" fmla="*/ 72 w 490"/>
                <a:gd name="T3" fmla="*/ 911 h 911"/>
                <a:gd name="T4" fmla="*/ 0 w 490"/>
                <a:gd name="T5" fmla="*/ 839 h 911"/>
                <a:gd name="T6" fmla="*/ 0 w 490"/>
                <a:gd name="T7" fmla="*/ 73 h 911"/>
                <a:gd name="T8" fmla="*/ 72 w 490"/>
                <a:gd name="T9" fmla="*/ 0 h 911"/>
                <a:gd name="T10" fmla="*/ 418 w 490"/>
                <a:gd name="T11" fmla="*/ 0 h 911"/>
                <a:gd name="T12" fmla="*/ 490 w 490"/>
                <a:gd name="T13" fmla="*/ 73 h 911"/>
                <a:gd name="T14" fmla="*/ 490 w 490"/>
                <a:gd name="T15" fmla="*/ 839 h 911"/>
                <a:gd name="T16" fmla="*/ 418 w 490"/>
                <a:gd name="T17" fmla="*/ 911 h 9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0" h="911">
                  <a:moveTo>
                    <a:pt x="418" y="911"/>
                  </a:moveTo>
                  <a:cubicBezTo>
                    <a:pt x="72" y="911"/>
                    <a:pt x="72" y="911"/>
                    <a:pt x="72" y="911"/>
                  </a:cubicBezTo>
                  <a:cubicBezTo>
                    <a:pt x="32" y="911"/>
                    <a:pt x="0" y="879"/>
                    <a:pt x="0" y="839"/>
                  </a:cubicBezTo>
                  <a:cubicBezTo>
                    <a:pt x="0" y="73"/>
                    <a:pt x="0" y="73"/>
                    <a:pt x="0" y="73"/>
                  </a:cubicBezTo>
                  <a:cubicBezTo>
                    <a:pt x="0" y="33"/>
                    <a:pt x="32" y="0"/>
                    <a:pt x="72" y="0"/>
                  </a:cubicBezTo>
                  <a:cubicBezTo>
                    <a:pt x="418" y="0"/>
                    <a:pt x="418" y="0"/>
                    <a:pt x="418" y="0"/>
                  </a:cubicBezTo>
                  <a:cubicBezTo>
                    <a:pt x="458" y="0"/>
                    <a:pt x="490" y="33"/>
                    <a:pt x="490" y="73"/>
                  </a:cubicBezTo>
                  <a:cubicBezTo>
                    <a:pt x="490" y="839"/>
                    <a:pt x="490" y="839"/>
                    <a:pt x="490" y="839"/>
                  </a:cubicBezTo>
                  <a:cubicBezTo>
                    <a:pt x="490" y="879"/>
                    <a:pt x="458" y="911"/>
                    <a:pt x="418" y="911"/>
                  </a:cubicBezTo>
                  <a:close/>
                </a:path>
              </a:pathLst>
            </a:custGeom>
            <a:noFill/>
            <a:ln w="14288"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3" name="Freeform 50">
              <a:extLst>
                <a:ext uri="{FF2B5EF4-FFF2-40B4-BE49-F238E27FC236}">
                  <a16:creationId xmlns:a16="http://schemas.microsoft.com/office/drawing/2014/main" id="{A5C93B58-BADC-4FBA-8C97-42254927DDF8}"/>
                </a:ext>
              </a:extLst>
            </p:cNvPr>
            <p:cNvSpPr>
              <a:spLocks/>
            </p:cNvSpPr>
            <p:nvPr/>
          </p:nvSpPr>
          <p:spPr bwMode="auto">
            <a:xfrm>
              <a:off x="3770" y="2890"/>
              <a:ext cx="128" cy="48"/>
            </a:xfrm>
            <a:custGeom>
              <a:avLst/>
              <a:gdLst>
                <a:gd name="T0" fmla="*/ 128 w 128"/>
                <a:gd name="T1" fmla="*/ 0 h 48"/>
                <a:gd name="T2" fmla="*/ 128 w 128"/>
                <a:gd name="T3" fmla="*/ 48 h 48"/>
                <a:gd name="T4" fmla="*/ 0 w 128"/>
                <a:gd name="T5" fmla="*/ 48 h 48"/>
              </a:gdLst>
              <a:ahLst/>
              <a:cxnLst>
                <a:cxn ang="0">
                  <a:pos x="T0" y="T1"/>
                </a:cxn>
                <a:cxn ang="0">
                  <a:pos x="T2" y="T3"/>
                </a:cxn>
                <a:cxn ang="0">
                  <a:pos x="T4" y="T5"/>
                </a:cxn>
              </a:cxnLst>
              <a:rect l="0" t="0" r="r" b="b"/>
              <a:pathLst>
                <a:path w="128" h="48">
                  <a:moveTo>
                    <a:pt x="128" y="0"/>
                  </a:moveTo>
                  <a:lnTo>
                    <a:pt x="128" y="48"/>
                  </a:lnTo>
                  <a:lnTo>
                    <a:pt x="0" y="48"/>
                  </a:lnTo>
                </a:path>
              </a:pathLst>
            </a:custGeom>
            <a:noFill/>
            <a:ln w="15875"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4" name="Freeform 51">
              <a:extLst>
                <a:ext uri="{FF2B5EF4-FFF2-40B4-BE49-F238E27FC236}">
                  <a16:creationId xmlns:a16="http://schemas.microsoft.com/office/drawing/2014/main" id="{48B30D8C-0837-41C9-8DAF-72720C8E2CFA}"/>
                </a:ext>
              </a:extLst>
            </p:cNvPr>
            <p:cNvSpPr>
              <a:spLocks/>
            </p:cNvSpPr>
            <p:nvPr/>
          </p:nvSpPr>
          <p:spPr bwMode="auto">
            <a:xfrm>
              <a:off x="3770" y="2516"/>
              <a:ext cx="129" cy="45"/>
            </a:xfrm>
            <a:custGeom>
              <a:avLst/>
              <a:gdLst>
                <a:gd name="T0" fmla="*/ 0 w 129"/>
                <a:gd name="T1" fmla="*/ 0 h 45"/>
                <a:gd name="T2" fmla="*/ 129 w 129"/>
                <a:gd name="T3" fmla="*/ 0 h 45"/>
                <a:gd name="T4" fmla="*/ 129 w 129"/>
                <a:gd name="T5" fmla="*/ 45 h 45"/>
              </a:gdLst>
              <a:ahLst/>
              <a:cxnLst>
                <a:cxn ang="0">
                  <a:pos x="T0" y="T1"/>
                </a:cxn>
                <a:cxn ang="0">
                  <a:pos x="T2" y="T3"/>
                </a:cxn>
                <a:cxn ang="0">
                  <a:pos x="T4" y="T5"/>
                </a:cxn>
              </a:cxnLst>
              <a:rect l="0" t="0" r="r" b="b"/>
              <a:pathLst>
                <a:path w="129" h="45">
                  <a:moveTo>
                    <a:pt x="0" y="0"/>
                  </a:moveTo>
                  <a:lnTo>
                    <a:pt x="129" y="0"/>
                  </a:lnTo>
                  <a:lnTo>
                    <a:pt x="129" y="45"/>
                  </a:lnTo>
                </a:path>
              </a:pathLst>
            </a:custGeom>
            <a:noFill/>
            <a:ln w="15875" cap="flat">
              <a:solidFill>
                <a:schemeClr val="bg2">
                  <a:lumMod val="7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5" name="Freeform 52">
              <a:extLst>
                <a:ext uri="{FF2B5EF4-FFF2-40B4-BE49-F238E27FC236}">
                  <a16:creationId xmlns:a16="http://schemas.microsoft.com/office/drawing/2014/main" id="{FBE60CBF-6579-4C26-A26B-EFE20617ED03}"/>
                </a:ext>
              </a:extLst>
            </p:cNvPr>
            <p:cNvSpPr>
              <a:spLocks/>
            </p:cNvSpPr>
            <p:nvPr/>
          </p:nvSpPr>
          <p:spPr bwMode="auto">
            <a:xfrm>
              <a:off x="3495" y="2517"/>
              <a:ext cx="88" cy="130"/>
            </a:xfrm>
            <a:custGeom>
              <a:avLst/>
              <a:gdLst>
                <a:gd name="T0" fmla="*/ 222 w 245"/>
                <a:gd name="T1" fmla="*/ 183 h 362"/>
                <a:gd name="T2" fmla="*/ 222 w 245"/>
                <a:gd name="T3" fmla="*/ 182 h 362"/>
                <a:gd name="T4" fmla="*/ 245 w 245"/>
                <a:gd name="T5" fmla="*/ 116 h 362"/>
                <a:gd name="T6" fmla="*/ 122 w 245"/>
                <a:gd name="T7" fmla="*/ 0 h 362"/>
                <a:gd name="T8" fmla="*/ 0 w 245"/>
                <a:gd name="T9" fmla="*/ 116 h 362"/>
                <a:gd name="T10" fmla="*/ 19 w 245"/>
                <a:gd name="T11" fmla="*/ 186 h 362"/>
                <a:gd name="T12" fmla="*/ 19 w 245"/>
                <a:gd name="T13" fmla="*/ 186 h 362"/>
                <a:gd name="T14" fmla="*/ 117 w 245"/>
                <a:gd name="T15" fmla="*/ 358 h 362"/>
                <a:gd name="T16" fmla="*/ 127 w 245"/>
                <a:gd name="T17" fmla="*/ 358 h 362"/>
                <a:gd name="T18" fmla="*/ 222 w 245"/>
                <a:gd name="T19" fmla="*/ 183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362">
                  <a:moveTo>
                    <a:pt x="222" y="183"/>
                  </a:moveTo>
                  <a:cubicBezTo>
                    <a:pt x="222" y="183"/>
                    <a:pt x="222" y="183"/>
                    <a:pt x="222" y="182"/>
                  </a:cubicBezTo>
                  <a:cubicBezTo>
                    <a:pt x="236" y="164"/>
                    <a:pt x="245" y="141"/>
                    <a:pt x="245" y="116"/>
                  </a:cubicBezTo>
                  <a:cubicBezTo>
                    <a:pt x="245" y="52"/>
                    <a:pt x="190" y="0"/>
                    <a:pt x="122" y="0"/>
                  </a:cubicBezTo>
                  <a:cubicBezTo>
                    <a:pt x="55" y="0"/>
                    <a:pt x="0" y="52"/>
                    <a:pt x="0" y="116"/>
                  </a:cubicBezTo>
                  <a:cubicBezTo>
                    <a:pt x="0" y="141"/>
                    <a:pt x="5" y="167"/>
                    <a:pt x="19" y="186"/>
                  </a:cubicBezTo>
                  <a:cubicBezTo>
                    <a:pt x="19" y="186"/>
                    <a:pt x="19" y="186"/>
                    <a:pt x="19" y="186"/>
                  </a:cubicBezTo>
                  <a:cubicBezTo>
                    <a:pt x="117" y="358"/>
                    <a:pt x="117" y="358"/>
                    <a:pt x="117" y="358"/>
                  </a:cubicBezTo>
                  <a:cubicBezTo>
                    <a:pt x="120" y="362"/>
                    <a:pt x="125" y="362"/>
                    <a:pt x="127" y="358"/>
                  </a:cubicBezTo>
                  <a:lnTo>
                    <a:pt x="222" y="183"/>
                  </a:lnTo>
                  <a:close/>
                </a:path>
              </a:pathLst>
            </a:custGeom>
            <a:solidFill>
              <a:srgbClr val="E62987"/>
            </a:solidFill>
            <a:ln w="1428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66" name="Oval 53">
              <a:extLst>
                <a:ext uri="{FF2B5EF4-FFF2-40B4-BE49-F238E27FC236}">
                  <a16:creationId xmlns:a16="http://schemas.microsoft.com/office/drawing/2014/main" id="{02972D1B-6561-451D-95B6-3EAFFFDC240B}"/>
                </a:ext>
              </a:extLst>
            </p:cNvPr>
            <p:cNvSpPr>
              <a:spLocks noChangeArrowheads="1"/>
            </p:cNvSpPr>
            <p:nvPr/>
          </p:nvSpPr>
          <p:spPr bwMode="auto">
            <a:xfrm>
              <a:off x="3520" y="2539"/>
              <a:ext cx="38" cy="38"/>
            </a:xfrm>
            <a:prstGeom prst="ellipse">
              <a:avLst/>
            </a:prstGeom>
            <a:solidFill>
              <a:srgbClr val="FFFFFF"/>
            </a:solidFill>
            <a:ln w="11113"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67" name="Freeform 54">
              <a:extLst>
                <a:ext uri="{FF2B5EF4-FFF2-40B4-BE49-F238E27FC236}">
                  <a16:creationId xmlns:a16="http://schemas.microsoft.com/office/drawing/2014/main" id="{2FB4A2AC-7C3C-47E2-8C2D-97A23AF6F5B2}"/>
                </a:ext>
              </a:extLst>
            </p:cNvPr>
            <p:cNvSpPr>
              <a:spLocks/>
            </p:cNvSpPr>
            <p:nvPr/>
          </p:nvSpPr>
          <p:spPr bwMode="auto">
            <a:xfrm>
              <a:off x="3419" y="2671"/>
              <a:ext cx="176" cy="50"/>
            </a:xfrm>
            <a:custGeom>
              <a:avLst/>
              <a:gdLst>
                <a:gd name="T0" fmla="*/ 455 w 486"/>
                <a:gd name="T1" fmla="*/ 138 h 138"/>
                <a:gd name="T2" fmla="*/ 31 w 486"/>
                <a:gd name="T3" fmla="*/ 138 h 138"/>
                <a:gd name="T4" fmla="*/ 0 w 486"/>
                <a:gd name="T5" fmla="*/ 107 h 138"/>
                <a:gd name="T6" fmla="*/ 0 w 486"/>
                <a:gd name="T7" fmla="*/ 31 h 138"/>
                <a:gd name="T8" fmla="*/ 31 w 486"/>
                <a:gd name="T9" fmla="*/ 0 h 138"/>
                <a:gd name="T10" fmla="*/ 455 w 486"/>
                <a:gd name="T11" fmla="*/ 0 h 138"/>
                <a:gd name="T12" fmla="*/ 486 w 486"/>
                <a:gd name="T13" fmla="*/ 31 h 138"/>
                <a:gd name="T14" fmla="*/ 486 w 486"/>
                <a:gd name="T15" fmla="*/ 107 h 138"/>
                <a:gd name="T16" fmla="*/ 455 w 486"/>
                <a:gd name="T17" fmla="*/ 13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6" h="138">
                  <a:moveTo>
                    <a:pt x="455" y="138"/>
                  </a:moveTo>
                  <a:cubicBezTo>
                    <a:pt x="31" y="138"/>
                    <a:pt x="31" y="138"/>
                    <a:pt x="31" y="138"/>
                  </a:cubicBezTo>
                  <a:cubicBezTo>
                    <a:pt x="14" y="138"/>
                    <a:pt x="0" y="124"/>
                    <a:pt x="0" y="107"/>
                  </a:cubicBezTo>
                  <a:cubicBezTo>
                    <a:pt x="0" y="31"/>
                    <a:pt x="0" y="31"/>
                    <a:pt x="0" y="31"/>
                  </a:cubicBezTo>
                  <a:cubicBezTo>
                    <a:pt x="0" y="14"/>
                    <a:pt x="14" y="0"/>
                    <a:pt x="31" y="0"/>
                  </a:cubicBezTo>
                  <a:cubicBezTo>
                    <a:pt x="455" y="0"/>
                    <a:pt x="455" y="0"/>
                    <a:pt x="455" y="0"/>
                  </a:cubicBezTo>
                  <a:cubicBezTo>
                    <a:pt x="472" y="0"/>
                    <a:pt x="486" y="14"/>
                    <a:pt x="486" y="31"/>
                  </a:cubicBezTo>
                  <a:cubicBezTo>
                    <a:pt x="486" y="107"/>
                    <a:pt x="486" y="107"/>
                    <a:pt x="486" y="107"/>
                  </a:cubicBezTo>
                  <a:cubicBezTo>
                    <a:pt x="486" y="124"/>
                    <a:pt x="472" y="138"/>
                    <a:pt x="455" y="138"/>
                  </a:cubicBezTo>
                  <a:close/>
                </a:path>
              </a:pathLst>
            </a:custGeom>
            <a:solidFill>
              <a:srgbClr val="FFFFFF"/>
            </a:solidFill>
            <a:ln w="79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68" name="Oval 55">
              <a:extLst>
                <a:ext uri="{FF2B5EF4-FFF2-40B4-BE49-F238E27FC236}">
                  <a16:creationId xmlns:a16="http://schemas.microsoft.com/office/drawing/2014/main" id="{B03D4E48-EF63-4E0B-A07F-C0D480B0EF55}"/>
                </a:ext>
              </a:extLst>
            </p:cNvPr>
            <p:cNvSpPr>
              <a:spLocks noChangeArrowheads="1"/>
            </p:cNvSpPr>
            <p:nvPr/>
          </p:nvSpPr>
          <p:spPr bwMode="auto">
            <a:xfrm>
              <a:off x="3864" y="2687"/>
              <a:ext cx="72" cy="72"/>
            </a:xfrm>
            <a:prstGeom prst="ellipse">
              <a:avLst/>
            </a:prstGeom>
            <a:solidFill>
              <a:srgbClr val="F2D764"/>
            </a:solidFill>
            <a:ln w="79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69" name="Freeform 56">
              <a:extLst>
                <a:ext uri="{FF2B5EF4-FFF2-40B4-BE49-F238E27FC236}">
                  <a16:creationId xmlns:a16="http://schemas.microsoft.com/office/drawing/2014/main" id="{9BA4A764-5223-49F3-85D8-8AEB1AFCFB9D}"/>
                </a:ext>
              </a:extLst>
            </p:cNvPr>
            <p:cNvSpPr>
              <a:spLocks/>
            </p:cNvSpPr>
            <p:nvPr/>
          </p:nvSpPr>
          <p:spPr bwMode="auto">
            <a:xfrm>
              <a:off x="3875" y="2690"/>
              <a:ext cx="69" cy="52"/>
            </a:xfrm>
            <a:custGeom>
              <a:avLst/>
              <a:gdLst>
                <a:gd name="T0" fmla="*/ 73 w 193"/>
                <a:gd name="T1" fmla="*/ 144 h 144"/>
                <a:gd name="T2" fmla="*/ 62 w 193"/>
                <a:gd name="T3" fmla="*/ 139 h 144"/>
                <a:gd name="T4" fmla="*/ 6 w 193"/>
                <a:gd name="T5" fmla="*/ 84 h 144"/>
                <a:gd name="T6" fmla="*/ 7 w 193"/>
                <a:gd name="T7" fmla="*/ 65 h 144"/>
                <a:gd name="T8" fmla="*/ 29 w 193"/>
                <a:gd name="T9" fmla="*/ 66 h 144"/>
                <a:gd name="T10" fmla="*/ 72 w 193"/>
                <a:gd name="T11" fmla="*/ 109 h 144"/>
                <a:gd name="T12" fmla="*/ 164 w 193"/>
                <a:gd name="T13" fmla="*/ 7 h 144"/>
                <a:gd name="T14" fmla="*/ 185 w 193"/>
                <a:gd name="T15" fmla="*/ 4 h 144"/>
                <a:gd name="T16" fmla="*/ 188 w 193"/>
                <a:gd name="T17" fmla="*/ 23 h 144"/>
                <a:gd name="T18" fmla="*/ 85 w 193"/>
                <a:gd name="T19" fmla="*/ 139 h 144"/>
                <a:gd name="T20" fmla="*/ 74 w 193"/>
                <a:gd name="T21" fmla="*/ 144 h 144"/>
                <a:gd name="T22" fmla="*/ 73 w 193"/>
                <a:gd name="T23"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144">
                  <a:moveTo>
                    <a:pt x="73" y="144"/>
                  </a:moveTo>
                  <a:cubicBezTo>
                    <a:pt x="69" y="144"/>
                    <a:pt x="65" y="142"/>
                    <a:pt x="62" y="139"/>
                  </a:cubicBezTo>
                  <a:cubicBezTo>
                    <a:pt x="6" y="84"/>
                    <a:pt x="6" y="84"/>
                    <a:pt x="6" y="84"/>
                  </a:cubicBezTo>
                  <a:cubicBezTo>
                    <a:pt x="0" y="78"/>
                    <a:pt x="1" y="70"/>
                    <a:pt x="7" y="65"/>
                  </a:cubicBezTo>
                  <a:cubicBezTo>
                    <a:pt x="13" y="60"/>
                    <a:pt x="23" y="60"/>
                    <a:pt x="29" y="66"/>
                  </a:cubicBezTo>
                  <a:cubicBezTo>
                    <a:pt x="72" y="109"/>
                    <a:pt x="72" y="109"/>
                    <a:pt x="72" y="109"/>
                  </a:cubicBezTo>
                  <a:cubicBezTo>
                    <a:pt x="164" y="7"/>
                    <a:pt x="164" y="7"/>
                    <a:pt x="164" y="7"/>
                  </a:cubicBezTo>
                  <a:cubicBezTo>
                    <a:pt x="169" y="1"/>
                    <a:pt x="178" y="0"/>
                    <a:pt x="185" y="4"/>
                  </a:cubicBezTo>
                  <a:cubicBezTo>
                    <a:pt x="192" y="9"/>
                    <a:pt x="193" y="17"/>
                    <a:pt x="188" y="23"/>
                  </a:cubicBezTo>
                  <a:cubicBezTo>
                    <a:pt x="85" y="139"/>
                    <a:pt x="85" y="139"/>
                    <a:pt x="85" y="139"/>
                  </a:cubicBezTo>
                  <a:cubicBezTo>
                    <a:pt x="82" y="142"/>
                    <a:pt x="78" y="144"/>
                    <a:pt x="74" y="144"/>
                  </a:cubicBezTo>
                  <a:cubicBezTo>
                    <a:pt x="74" y="144"/>
                    <a:pt x="73" y="144"/>
                    <a:pt x="73" y="144"/>
                  </a:cubicBez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0" name="Freeform 57">
              <a:extLst>
                <a:ext uri="{FF2B5EF4-FFF2-40B4-BE49-F238E27FC236}">
                  <a16:creationId xmlns:a16="http://schemas.microsoft.com/office/drawing/2014/main" id="{36A499F9-77DF-469F-94C2-139F3A548BD0}"/>
                </a:ext>
              </a:extLst>
            </p:cNvPr>
            <p:cNvSpPr>
              <a:spLocks/>
            </p:cNvSpPr>
            <p:nvPr/>
          </p:nvSpPr>
          <p:spPr bwMode="auto">
            <a:xfrm>
              <a:off x="3449" y="2682"/>
              <a:ext cx="39" cy="29"/>
            </a:xfrm>
            <a:custGeom>
              <a:avLst/>
              <a:gdLst>
                <a:gd name="T0" fmla="*/ 7 w 39"/>
                <a:gd name="T1" fmla="*/ 29 h 29"/>
                <a:gd name="T2" fmla="*/ 0 w 39"/>
                <a:gd name="T3" fmla="*/ 0 h 29"/>
                <a:gd name="T4" fmla="*/ 6 w 39"/>
                <a:gd name="T5" fmla="*/ 0 h 29"/>
                <a:gd name="T6" fmla="*/ 11 w 39"/>
                <a:gd name="T7" fmla="*/ 20 h 29"/>
                <a:gd name="T8" fmla="*/ 16 w 39"/>
                <a:gd name="T9" fmla="*/ 0 h 29"/>
                <a:gd name="T10" fmla="*/ 23 w 39"/>
                <a:gd name="T11" fmla="*/ 0 h 29"/>
                <a:gd name="T12" fmla="*/ 28 w 39"/>
                <a:gd name="T13" fmla="*/ 20 h 29"/>
                <a:gd name="T14" fmla="*/ 33 w 39"/>
                <a:gd name="T15" fmla="*/ 0 h 29"/>
                <a:gd name="T16" fmla="*/ 39 w 39"/>
                <a:gd name="T17" fmla="*/ 0 h 29"/>
                <a:gd name="T18" fmla="*/ 32 w 39"/>
                <a:gd name="T19" fmla="*/ 29 h 29"/>
                <a:gd name="T20" fmla="*/ 25 w 39"/>
                <a:gd name="T21" fmla="*/ 29 h 29"/>
                <a:gd name="T22" fmla="*/ 20 w 39"/>
                <a:gd name="T23" fmla="*/ 8 h 29"/>
                <a:gd name="T24" fmla="*/ 14 w 39"/>
                <a:gd name="T25" fmla="*/ 29 h 29"/>
                <a:gd name="T26" fmla="*/ 7 w 39"/>
                <a:gd name="T2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29">
                  <a:moveTo>
                    <a:pt x="7" y="29"/>
                  </a:moveTo>
                  <a:lnTo>
                    <a:pt x="0" y="0"/>
                  </a:lnTo>
                  <a:lnTo>
                    <a:pt x="6" y="0"/>
                  </a:lnTo>
                  <a:lnTo>
                    <a:pt x="11" y="20"/>
                  </a:lnTo>
                  <a:lnTo>
                    <a:pt x="16" y="0"/>
                  </a:lnTo>
                  <a:lnTo>
                    <a:pt x="23" y="0"/>
                  </a:lnTo>
                  <a:lnTo>
                    <a:pt x="28" y="20"/>
                  </a:lnTo>
                  <a:lnTo>
                    <a:pt x="33" y="0"/>
                  </a:lnTo>
                  <a:lnTo>
                    <a:pt x="39" y="0"/>
                  </a:lnTo>
                  <a:lnTo>
                    <a:pt x="32" y="29"/>
                  </a:lnTo>
                  <a:lnTo>
                    <a:pt x="25" y="29"/>
                  </a:lnTo>
                  <a:lnTo>
                    <a:pt x="20" y="8"/>
                  </a:lnTo>
                  <a:lnTo>
                    <a:pt x="14" y="29"/>
                  </a:lnTo>
                  <a:lnTo>
                    <a:pt x="7" y="29"/>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1" name="Freeform 58">
              <a:extLst>
                <a:ext uri="{FF2B5EF4-FFF2-40B4-BE49-F238E27FC236}">
                  <a16:creationId xmlns:a16="http://schemas.microsoft.com/office/drawing/2014/main" id="{DF7F04BC-EF2E-4312-80C3-F243375125B3}"/>
                </a:ext>
              </a:extLst>
            </p:cNvPr>
            <p:cNvSpPr>
              <a:spLocks/>
            </p:cNvSpPr>
            <p:nvPr/>
          </p:nvSpPr>
          <p:spPr bwMode="auto">
            <a:xfrm>
              <a:off x="3488" y="2682"/>
              <a:ext cx="39" cy="29"/>
            </a:xfrm>
            <a:custGeom>
              <a:avLst/>
              <a:gdLst>
                <a:gd name="T0" fmla="*/ 7 w 39"/>
                <a:gd name="T1" fmla="*/ 29 h 29"/>
                <a:gd name="T2" fmla="*/ 0 w 39"/>
                <a:gd name="T3" fmla="*/ 0 h 29"/>
                <a:gd name="T4" fmla="*/ 6 w 39"/>
                <a:gd name="T5" fmla="*/ 0 h 29"/>
                <a:gd name="T6" fmla="*/ 11 w 39"/>
                <a:gd name="T7" fmla="*/ 20 h 29"/>
                <a:gd name="T8" fmla="*/ 16 w 39"/>
                <a:gd name="T9" fmla="*/ 0 h 29"/>
                <a:gd name="T10" fmla="*/ 23 w 39"/>
                <a:gd name="T11" fmla="*/ 0 h 29"/>
                <a:gd name="T12" fmla="*/ 28 w 39"/>
                <a:gd name="T13" fmla="*/ 20 h 29"/>
                <a:gd name="T14" fmla="*/ 33 w 39"/>
                <a:gd name="T15" fmla="*/ 0 h 29"/>
                <a:gd name="T16" fmla="*/ 39 w 39"/>
                <a:gd name="T17" fmla="*/ 0 h 29"/>
                <a:gd name="T18" fmla="*/ 32 w 39"/>
                <a:gd name="T19" fmla="*/ 29 h 29"/>
                <a:gd name="T20" fmla="*/ 25 w 39"/>
                <a:gd name="T21" fmla="*/ 29 h 29"/>
                <a:gd name="T22" fmla="*/ 20 w 39"/>
                <a:gd name="T23" fmla="*/ 8 h 29"/>
                <a:gd name="T24" fmla="*/ 14 w 39"/>
                <a:gd name="T25" fmla="*/ 29 h 29"/>
                <a:gd name="T26" fmla="*/ 7 w 39"/>
                <a:gd name="T2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29">
                  <a:moveTo>
                    <a:pt x="7" y="29"/>
                  </a:moveTo>
                  <a:lnTo>
                    <a:pt x="0" y="0"/>
                  </a:lnTo>
                  <a:lnTo>
                    <a:pt x="6" y="0"/>
                  </a:lnTo>
                  <a:lnTo>
                    <a:pt x="11" y="20"/>
                  </a:lnTo>
                  <a:lnTo>
                    <a:pt x="16" y="0"/>
                  </a:lnTo>
                  <a:lnTo>
                    <a:pt x="23" y="0"/>
                  </a:lnTo>
                  <a:lnTo>
                    <a:pt x="28" y="20"/>
                  </a:lnTo>
                  <a:lnTo>
                    <a:pt x="33" y="0"/>
                  </a:lnTo>
                  <a:lnTo>
                    <a:pt x="39" y="0"/>
                  </a:lnTo>
                  <a:lnTo>
                    <a:pt x="32" y="29"/>
                  </a:lnTo>
                  <a:lnTo>
                    <a:pt x="25" y="29"/>
                  </a:lnTo>
                  <a:lnTo>
                    <a:pt x="20" y="8"/>
                  </a:lnTo>
                  <a:lnTo>
                    <a:pt x="14" y="29"/>
                  </a:lnTo>
                  <a:lnTo>
                    <a:pt x="7" y="29"/>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2" name="Freeform 59">
              <a:extLst>
                <a:ext uri="{FF2B5EF4-FFF2-40B4-BE49-F238E27FC236}">
                  <a16:creationId xmlns:a16="http://schemas.microsoft.com/office/drawing/2014/main" id="{FA49FA7E-BCF0-41B5-BC4E-2FDC369C64C6}"/>
                </a:ext>
              </a:extLst>
            </p:cNvPr>
            <p:cNvSpPr>
              <a:spLocks/>
            </p:cNvSpPr>
            <p:nvPr/>
          </p:nvSpPr>
          <p:spPr bwMode="auto">
            <a:xfrm>
              <a:off x="3527" y="2682"/>
              <a:ext cx="39" cy="29"/>
            </a:xfrm>
            <a:custGeom>
              <a:avLst/>
              <a:gdLst>
                <a:gd name="T0" fmla="*/ 7 w 39"/>
                <a:gd name="T1" fmla="*/ 29 h 29"/>
                <a:gd name="T2" fmla="*/ 0 w 39"/>
                <a:gd name="T3" fmla="*/ 0 h 29"/>
                <a:gd name="T4" fmla="*/ 6 w 39"/>
                <a:gd name="T5" fmla="*/ 0 h 29"/>
                <a:gd name="T6" fmla="*/ 11 w 39"/>
                <a:gd name="T7" fmla="*/ 20 h 29"/>
                <a:gd name="T8" fmla="*/ 16 w 39"/>
                <a:gd name="T9" fmla="*/ 0 h 29"/>
                <a:gd name="T10" fmla="*/ 23 w 39"/>
                <a:gd name="T11" fmla="*/ 0 h 29"/>
                <a:gd name="T12" fmla="*/ 28 w 39"/>
                <a:gd name="T13" fmla="*/ 20 h 29"/>
                <a:gd name="T14" fmla="*/ 33 w 39"/>
                <a:gd name="T15" fmla="*/ 0 h 29"/>
                <a:gd name="T16" fmla="*/ 39 w 39"/>
                <a:gd name="T17" fmla="*/ 0 h 29"/>
                <a:gd name="T18" fmla="*/ 32 w 39"/>
                <a:gd name="T19" fmla="*/ 29 h 29"/>
                <a:gd name="T20" fmla="*/ 25 w 39"/>
                <a:gd name="T21" fmla="*/ 29 h 29"/>
                <a:gd name="T22" fmla="*/ 20 w 39"/>
                <a:gd name="T23" fmla="*/ 8 h 29"/>
                <a:gd name="T24" fmla="*/ 14 w 39"/>
                <a:gd name="T25" fmla="*/ 29 h 29"/>
                <a:gd name="T26" fmla="*/ 7 w 39"/>
                <a:gd name="T2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29">
                  <a:moveTo>
                    <a:pt x="7" y="29"/>
                  </a:moveTo>
                  <a:lnTo>
                    <a:pt x="0" y="0"/>
                  </a:lnTo>
                  <a:lnTo>
                    <a:pt x="6" y="0"/>
                  </a:lnTo>
                  <a:lnTo>
                    <a:pt x="11" y="20"/>
                  </a:lnTo>
                  <a:lnTo>
                    <a:pt x="16" y="0"/>
                  </a:lnTo>
                  <a:lnTo>
                    <a:pt x="23" y="0"/>
                  </a:lnTo>
                  <a:lnTo>
                    <a:pt x="28" y="20"/>
                  </a:lnTo>
                  <a:lnTo>
                    <a:pt x="33" y="0"/>
                  </a:lnTo>
                  <a:lnTo>
                    <a:pt x="39" y="0"/>
                  </a:lnTo>
                  <a:lnTo>
                    <a:pt x="32" y="29"/>
                  </a:lnTo>
                  <a:lnTo>
                    <a:pt x="25" y="29"/>
                  </a:lnTo>
                  <a:lnTo>
                    <a:pt x="20" y="8"/>
                  </a:lnTo>
                  <a:lnTo>
                    <a:pt x="14" y="29"/>
                  </a:lnTo>
                  <a:lnTo>
                    <a:pt x="7" y="29"/>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3" name="Freeform 60">
              <a:extLst>
                <a:ext uri="{FF2B5EF4-FFF2-40B4-BE49-F238E27FC236}">
                  <a16:creationId xmlns:a16="http://schemas.microsoft.com/office/drawing/2014/main" id="{2F6E39C3-AFE9-470B-931B-39C2429839DF}"/>
                </a:ext>
              </a:extLst>
            </p:cNvPr>
            <p:cNvSpPr>
              <a:spLocks/>
            </p:cNvSpPr>
            <p:nvPr/>
          </p:nvSpPr>
          <p:spPr bwMode="auto">
            <a:xfrm>
              <a:off x="3606" y="2672"/>
              <a:ext cx="48" cy="47"/>
            </a:xfrm>
            <a:custGeom>
              <a:avLst/>
              <a:gdLst>
                <a:gd name="T0" fmla="*/ 98 w 132"/>
                <a:gd name="T1" fmla="*/ 131 h 131"/>
                <a:gd name="T2" fmla="*/ 34 w 132"/>
                <a:gd name="T3" fmla="*/ 131 h 131"/>
                <a:gd name="T4" fmla="*/ 0 w 132"/>
                <a:gd name="T5" fmla="*/ 97 h 131"/>
                <a:gd name="T6" fmla="*/ 0 w 132"/>
                <a:gd name="T7" fmla="*/ 34 h 131"/>
                <a:gd name="T8" fmla="*/ 34 w 132"/>
                <a:gd name="T9" fmla="*/ 0 h 131"/>
                <a:gd name="T10" fmla="*/ 98 w 132"/>
                <a:gd name="T11" fmla="*/ 0 h 131"/>
                <a:gd name="T12" fmla="*/ 132 w 132"/>
                <a:gd name="T13" fmla="*/ 34 h 131"/>
                <a:gd name="T14" fmla="*/ 132 w 132"/>
                <a:gd name="T15" fmla="*/ 97 h 131"/>
                <a:gd name="T16" fmla="*/ 98 w 132"/>
                <a:gd name="T1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131">
                  <a:moveTo>
                    <a:pt x="98" y="131"/>
                  </a:moveTo>
                  <a:cubicBezTo>
                    <a:pt x="34" y="131"/>
                    <a:pt x="34" y="131"/>
                    <a:pt x="34" y="131"/>
                  </a:cubicBezTo>
                  <a:cubicBezTo>
                    <a:pt x="16" y="131"/>
                    <a:pt x="0" y="116"/>
                    <a:pt x="0" y="97"/>
                  </a:cubicBezTo>
                  <a:cubicBezTo>
                    <a:pt x="0" y="34"/>
                    <a:pt x="0" y="34"/>
                    <a:pt x="0" y="34"/>
                  </a:cubicBezTo>
                  <a:cubicBezTo>
                    <a:pt x="0" y="15"/>
                    <a:pt x="16" y="0"/>
                    <a:pt x="34" y="0"/>
                  </a:cubicBezTo>
                  <a:cubicBezTo>
                    <a:pt x="98" y="0"/>
                    <a:pt x="98" y="0"/>
                    <a:pt x="98" y="0"/>
                  </a:cubicBezTo>
                  <a:cubicBezTo>
                    <a:pt x="116" y="0"/>
                    <a:pt x="132" y="15"/>
                    <a:pt x="132" y="34"/>
                  </a:cubicBezTo>
                  <a:cubicBezTo>
                    <a:pt x="132" y="97"/>
                    <a:pt x="132" y="97"/>
                    <a:pt x="132" y="97"/>
                  </a:cubicBezTo>
                  <a:cubicBezTo>
                    <a:pt x="132" y="116"/>
                    <a:pt x="116" y="131"/>
                    <a:pt x="98" y="131"/>
                  </a:cubicBezTo>
                  <a:close/>
                </a:path>
              </a:pathLst>
            </a:custGeom>
            <a:solidFill>
              <a:srgbClr val="FFFFFF"/>
            </a:solidFill>
            <a:ln w="79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grpSp>
      <p:grpSp>
        <p:nvGrpSpPr>
          <p:cNvPr id="74" name="Group 63">
            <a:extLst>
              <a:ext uri="{FF2B5EF4-FFF2-40B4-BE49-F238E27FC236}">
                <a16:creationId xmlns:a16="http://schemas.microsoft.com/office/drawing/2014/main" id="{EF020D62-E05A-4370-9F48-92846211FC5A}"/>
              </a:ext>
            </a:extLst>
          </p:cNvPr>
          <p:cNvGrpSpPr>
            <a:grpSpLocks noChangeAspect="1"/>
          </p:cNvGrpSpPr>
          <p:nvPr/>
        </p:nvGrpSpPr>
        <p:grpSpPr bwMode="auto">
          <a:xfrm>
            <a:off x="8699500" y="4038600"/>
            <a:ext cx="1219200" cy="763588"/>
            <a:chOff x="5480" y="2544"/>
            <a:chExt cx="768" cy="481"/>
          </a:xfrm>
        </p:grpSpPr>
        <p:sp>
          <p:nvSpPr>
            <p:cNvPr id="75" name="AutoShape 62">
              <a:extLst>
                <a:ext uri="{FF2B5EF4-FFF2-40B4-BE49-F238E27FC236}">
                  <a16:creationId xmlns:a16="http://schemas.microsoft.com/office/drawing/2014/main" id="{52A0B256-A530-49B4-A764-19F98B79A828}"/>
                </a:ext>
              </a:extLst>
            </p:cNvPr>
            <p:cNvSpPr>
              <a:spLocks noChangeAspect="1" noChangeArrowheads="1" noTextEdit="1"/>
            </p:cNvSpPr>
            <p:nvPr/>
          </p:nvSpPr>
          <p:spPr bwMode="auto">
            <a:xfrm>
              <a:off x="5480" y="2544"/>
              <a:ext cx="768" cy="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6" name="Rectangle 64">
              <a:extLst>
                <a:ext uri="{FF2B5EF4-FFF2-40B4-BE49-F238E27FC236}">
                  <a16:creationId xmlns:a16="http://schemas.microsoft.com/office/drawing/2014/main" id="{3C99AA5A-0A5B-4BE2-98C8-E48F7C7B00F2}"/>
                </a:ext>
              </a:extLst>
            </p:cNvPr>
            <p:cNvSpPr>
              <a:spLocks noChangeArrowheads="1"/>
            </p:cNvSpPr>
            <p:nvPr/>
          </p:nvSpPr>
          <p:spPr bwMode="auto">
            <a:xfrm>
              <a:off x="5640" y="2728"/>
              <a:ext cx="180" cy="132"/>
            </a:xfrm>
            <a:prstGeom prst="rect">
              <a:avLst/>
            </a:prstGeom>
            <a:solidFill>
              <a:srgbClr val="F8CBA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7" name="Freeform 65">
              <a:extLst>
                <a:ext uri="{FF2B5EF4-FFF2-40B4-BE49-F238E27FC236}">
                  <a16:creationId xmlns:a16="http://schemas.microsoft.com/office/drawing/2014/main" id="{6829BA02-9A33-4EF9-BABC-2DCCE23781B4}"/>
                </a:ext>
              </a:extLst>
            </p:cNvPr>
            <p:cNvSpPr>
              <a:spLocks/>
            </p:cNvSpPr>
            <p:nvPr/>
          </p:nvSpPr>
          <p:spPr bwMode="auto">
            <a:xfrm>
              <a:off x="5740" y="2756"/>
              <a:ext cx="73" cy="84"/>
            </a:xfrm>
            <a:custGeom>
              <a:avLst/>
              <a:gdLst>
                <a:gd name="T0" fmla="*/ 73 w 73"/>
                <a:gd name="T1" fmla="*/ 84 h 84"/>
                <a:gd name="T2" fmla="*/ 73 w 73"/>
                <a:gd name="T3" fmla="*/ 42 h 84"/>
                <a:gd name="T4" fmla="*/ 23 w 73"/>
                <a:gd name="T5" fmla="*/ 0 h 84"/>
                <a:gd name="T6" fmla="*/ 0 w 73"/>
                <a:gd name="T7" fmla="*/ 23 h 84"/>
                <a:gd name="T8" fmla="*/ 73 w 73"/>
                <a:gd name="T9" fmla="*/ 84 h 84"/>
              </a:gdLst>
              <a:ahLst/>
              <a:cxnLst>
                <a:cxn ang="0">
                  <a:pos x="T0" y="T1"/>
                </a:cxn>
                <a:cxn ang="0">
                  <a:pos x="T2" y="T3"/>
                </a:cxn>
                <a:cxn ang="0">
                  <a:pos x="T4" y="T5"/>
                </a:cxn>
                <a:cxn ang="0">
                  <a:pos x="T6" y="T7"/>
                </a:cxn>
                <a:cxn ang="0">
                  <a:pos x="T8" y="T9"/>
                </a:cxn>
              </a:cxnLst>
              <a:rect l="0" t="0" r="r" b="b"/>
              <a:pathLst>
                <a:path w="73" h="84">
                  <a:moveTo>
                    <a:pt x="73" y="84"/>
                  </a:moveTo>
                  <a:lnTo>
                    <a:pt x="73" y="42"/>
                  </a:lnTo>
                  <a:lnTo>
                    <a:pt x="23" y="0"/>
                  </a:lnTo>
                  <a:lnTo>
                    <a:pt x="0" y="23"/>
                  </a:lnTo>
                  <a:lnTo>
                    <a:pt x="73" y="84"/>
                  </a:lnTo>
                  <a:close/>
                </a:path>
              </a:pathLst>
            </a:custGeom>
            <a:solidFill>
              <a:srgbClr val="6B96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8" name="Freeform 66">
              <a:extLst>
                <a:ext uri="{FF2B5EF4-FFF2-40B4-BE49-F238E27FC236}">
                  <a16:creationId xmlns:a16="http://schemas.microsoft.com/office/drawing/2014/main" id="{716C4676-9220-4F92-AA0C-3A0C978DD4E5}"/>
                </a:ext>
              </a:extLst>
            </p:cNvPr>
            <p:cNvSpPr>
              <a:spLocks/>
            </p:cNvSpPr>
            <p:nvPr/>
          </p:nvSpPr>
          <p:spPr bwMode="auto">
            <a:xfrm>
              <a:off x="5646" y="2756"/>
              <a:ext cx="165" cy="89"/>
            </a:xfrm>
            <a:custGeom>
              <a:avLst/>
              <a:gdLst>
                <a:gd name="T0" fmla="*/ 165 w 165"/>
                <a:gd name="T1" fmla="*/ 88 h 89"/>
                <a:gd name="T2" fmla="*/ 67 w 165"/>
                <a:gd name="T3" fmla="*/ 0 h 89"/>
                <a:gd name="T4" fmla="*/ 0 w 165"/>
                <a:gd name="T5" fmla="*/ 57 h 89"/>
                <a:gd name="T6" fmla="*/ 0 w 165"/>
                <a:gd name="T7" fmla="*/ 89 h 89"/>
                <a:gd name="T8" fmla="*/ 165 w 165"/>
                <a:gd name="T9" fmla="*/ 88 h 89"/>
              </a:gdLst>
              <a:ahLst/>
              <a:cxnLst>
                <a:cxn ang="0">
                  <a:pos x="T0" y="T1"/>
                </a:cxn>
                <a:cxn ang="0">
                  <a:pos x="T2" y="T3"/>
                </a:cxn>
                <a:cxn ang="0">
                  <a:pos x="T4" y="T5"/>
                </a:cxn>
                <a:cxn ang="0">
                  <a:pos x="T6" y="T7"/>
                </a:cxn>
                <a:cxn ang="0">
                  <a:pos x="T8" y="T9"/>
                </a:cxn>
              </a:cxnLst>
              <a:rect l="0" t="0" r="r" b="b"/>
              <a:pathLst>
                <a:path w="165" h="89">
                  <a:moveTo>
                    <a:pt x="165" y="88"/>
                  </a:moveTo>
                  <a:lnTo>
                    <a:pt x="67" y="0"/>
                  </a:lnTo>
                  <a:lnTo>
                    <a:pt x="0" y="57"/>
                  </a:lnTo>
                  <a:lnTo>
                    <a:pt x="0" y="89"/>
                  </a:lnTo>
                  <a:lnTo>
                    <a:pt x="165" y="88"/>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9" name="Freeform 67">
              <a:extLst>
                <a:ext uri="{FF2B5EF4-FFF2-40B4-BE49-F238E27FC236}">
                  <a16:creationId xmlns:a16="http://schemas.microsoft.com/office/drawing/2014/main" id="{A4061EDD-2F2E-4A95-89E1-27EF35FC6E7F}"/>
                </a:ext>
              </a:extLst>
            </p:cNvPr>
            <p:cNvSpPr>
              <a:spLocks/>
            </p:cNvSpPr>
            <p:nvPr/>
          </p:nvSpPr>
          <p:spPr bwMode="auto">
            <a:xfrm>
              <a:off x="5646" y="2756"/>
              <a:ext cx="165" cy="89"/>
            </a:xfrm>
            <a:custGeom>
              <a:avLst/>
              <a:gdLst>
                <a:gd name="T0" fmla="*/ 165 w 165"/>
                <a:gd name="T1" fmla="*/ 88 h 89"/>
                <a:gd name="T2" fmla="*/ 67 w 165"/>
                <a:gd name="T3" fmla="*/ 0 h 89"/>
                <a:gd name="T4" fmla="*/ 0 w 165"/>
                <a:gd name="T5" fmla="*/ 57 h 89"/>
                <a:gd name="T6" fmla="*/ 0 w 165"/>
                <a:gd name="T7" fmla="*/ 89 h 89"/>
              </a:gdLst>
              <a:ahLst/>
              <a:cxnLst>
                <a:cxn ang="0">
                  <a:pos x="T0" y="T1"/>
                </a:cxn>
                <a:cxn ang="0">
                  <a:pos x="T2" y="T3"/>
                </a:cxn>
                <a:cxn ang="0">
                  <a:pos x="T4" y="T5"/>
                </a:cxn>
                <a:cxn ang="0">
                  <a:pos x="T6" y="T7"/>
                </a:cxn>
              </a:cxnLst>
              <a:rect l="0" t="0" r="r" b="b"/>
              <a:pathLst>
                <a:path w="165" h="89">
                  <a:moveTo>
                    <a:pt x="165" y="88"/>
                  </a:moveTo>
                  <a:lnTo>
                    <a:pt x="67" y="0"/>
                  </a:lnTo>
                  <a:lnTo>
                    <a:pt x="0" y="57"/>
                  </a:lnTo>
                  <a:lnTo>
                    <a:pt x="0" y="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0" name="Rectangle 68">
              <a:extLst>
                <a:ext uri="{FF2B5EF4-FFF2-40B4-BE49-F238E27FC236}">
                  <a16:creationId xmlns:a16="http://schemas.microsoft.com/office/drawing/2014/main" id="{DBB2CA19-1D2A-4968-9429-AF751C2FF8B2}"/>
                </a:ext>
              </a:extLst>
            </p:cNvPr>
            <p:cNvSpPr>
              <a:spLocks noChangeArrowheads="1"/>
            </p:cNvSpPr>
            <p:nvPr/>
          </p:nvSpPr>
          <p:spPr bwMode="auto">
            <a:xfrm>
              <a:off x="5896" y="2596"/>
              <a:ext cx="142" cy="151"/>
            </a:xfrm>
            <a:prstGeom prst="rect">
              <a:avLst/>
            </a:prstGeom>
            <a:solidFill>
              <a:srgbClr val="00B2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1" name="Rectangle 69">
              <a:extLst>
                <a:ext uri="{FF2B5EF4-FFF2-40B4-BE49-F238E27FC236}">
                  <a16:creationId xmlns:a16="http://schemas.microsoft.com/office/drawing/2014/main" id="{DC5862F2-E458-49FC-AADB-0348EAF24A54}"/>
                </a:ext>
              </a:extLst>
            </p:cNvPr>
            <p:cNvSpPr>
              <a:spLocks noChangeArrowheads="1"/>
            </p:cNvSpPr>
            <p:nvPr/>
          </p:nvSpPr>
          <p:spPr bwMode="auto">
            <a:xfrm>
              <a:off x="5839" y="2869"/>
              <a:ext cx="179" cy="143"/>
            </a:xfrm>
            <a:prstGeom prst="rect">
              <a:avLst/>
            </a:prstGeom>
            <a:solidFill>
              <a:srgbClr val="F2D7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2" name="Freeform 70">
              <a:extLst>
                <a:ext uri="{FF2B5EF4-FFF2-40B4-BE49-F238E27FC236}">
                  <a16:creationId xmlns:a16="http://schemas.microsoft.com/office/drawing/2014/main" id="{4FDF90DF-D55E-426A-B8DE-EC59E411BCB7}"/>
                </a:ext>
              </a:extLst>
            </p:cNvPr>
            <p:cNvSpPr>
              <a:spLocks/>
            </p:cNvSpPr>
            <p:nvPr/>
          </p:nvSpPr>
          <p:spPr bwMode="auto">
            <a:xfrm>
              <a:off x="5876" y="2616"/>
              <a:ext cx="127" cy="148"/>
            </a:xfrm>
            <a:custGeom>
              <a:avLst/>
              <a:gdLst>
                <a:gd name="T0" fmla="*/ 29 w 127"/>
                <a:gd name="T1" fmla="*/ 0 h 148"/>
                <a:gd name="T2" fmla="*/ 0 w 127"/>
                <a:gd name="T3" fmla="*/ 0 h 148"/>
                <a:gd name="T4" fmla="*/ 0 w 127"/>
                <a:gd name="T5" fmla="*/ 148 h 148"/>
                <a:gd name="T6" fmla="*/ 127 w 127"/>
                <a:gd name="T7" fmla="*/ 148 h 148"/>
                <a:gd name="T8" fmla="*/ 127 w 127"/>
                <a:gd name="T9" fmla="*/ 124 h 148"/>
              </a:gdLst>
              <a:ahLst/>
              <a:cxnLst>
                <a:cxn ang="0">
                  <a:pos x="T0" y="T1"/>
                </a:cxn>
                <a:cxn ang="0">
                  <a:pos x="T2" y="T3"/>
                </a:cxn>
                <a:cxn ang="0">
                  <a:pos x="T4" y="T5"/>
                </a:cxn>
                <a:cxn ang="0">
                  <a:pos x="T6" y="T7"/>
                </a:cxn>
                <a:cxn ang="0">
                  <a:pos x="T8" y="T9"/>
                </a:cxn>
              </a:cxnLst>
              <a:rect l="0" t="0" r="r" b="b"/>
              <a:pathLst>
                <a:path w="127" h="148">
                  <a:moveTo>
                    <a:pt x="29" y="0"/>
                  </a:moveTo>
                  <a:lnTo>
                    <a:pt x="0" y="0"/>
                  </a:lnTo>
                  <a:lnTo>
                    <a:pt x="0" y="148"/>
                  </a:lnTo>
                  <a:lnTo>
                    <a:pt x="127" y="148"/>
                  </a:lnTo>
                  <a:lnTo>
                    <a:pt x="127" y="124"/>
                  </a:lnTo>
                </a:path>
              </a:pathLst>
            </a:custGeom>
            <a:noFill/>
            <a:ln w="17463" cap="flat">
              <a:solidFill>
                <a:schemeClr val="bg1">
                  <a:lumMod val="6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angle 71">
              <a:extLst>
                <a:ext uri="{FF2B5EF4-FFF2-40B4-BE49-F238E27FC236}">
                  <a16:creationId xmlns:a16="http://schemas.microsoft.com/office/drawing/2014/main" id="{FE9C07E5-04DE-4507-8486-79B6CAEDA983}"/>
                </a:ext>
              </a:extLst>
            </p:cNvPr>
            <p:cNvSpPr>
              <a:spLocks noChangeArrowheads="1"/>
            </p:cNvSpPr>
            <p:nvPr/>
          </p:nvSpPr>
          <p:spPr bwMode="auto">
            <a:xfrm>
              <a:off x="5912" y="2573"/>
              <a:ext cx="129" cy="158"/>
            </a:xfrm>
            <a:prstGeom prst="rect">
              <a:avLst/>
            </a:prstGeom>
            <a:noFill/>
            <a:ln w="17463" cap="flat">
              <a:solidFill>
                <a:srgbClr val="AFAB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4" name="Rectangle 72">
              <a:extLst>
                <a:ext uri="{FF2B5EF4-FFF2-40B4-BE49-F238E27FC236}">
                  <a16:creationId xmlns:a16="http://schemas.microsoft.com/office/drawing/2014/main" id="{ABD36922-051D-4CB1-A325-7E543B14DA96}"/>
                </a:ext>
              </a:extLst>
            </p:cNvPr>
            <p:cNvSpPr>
              <a:spLocks noChangeArrowheads="1"/>
            </p:cNvSpPr>
            <p:nvPr/>
          </p:nvSpPr>
          <p:spPr bwMode="auto">
            <a:xfrm>
              <a:off x="5932" y="2625"/>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 name="Rectangle 73">
              <a:extLst>
                <a:ext uri="{FF2B5EF4-FFF2-40B4-BE49-F238E27FC236}">
                  <a16:creationId xmlns:a16="http://schemas.microsoft.com/office/drawing/2014/main" id="{C003F1B1-79FF-4C07-9074-E6C7E6E8449D}"/>
                </a:ext>
              </a:extLst>
            </p:cNvPr>
            <p:cNvSpPr>
              <a:spLocks noChangeArrowheads="1"/>
            </p:cNvSpPr>
            <p:nvPr/>
          </p:nvSpPr>
          <p:spPr bwMode="auto">
            <a:xfrm>
              <a:off x="5932" y="2644"/>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 name="Rectangle 74">
              <a:extLst>
                <a:ext uri="{FF2B5EF4-FFF2-40B4-BE49-F238E27FC236}">
                  <a16:creationId xmlns:a16="http://schemas.microsoft.com/office/drawing/2014/main" id="{69349E48-67FD-47A4-925A-8FAFF21E7B4C}"/>
                </a:ext>
              </a:extLst>
            </p:cNvPr>
            <p:cNvSpPr>
              <a:spLocks noChangeArrowheads="1"/>
            </p:cNvSpPr>
            <p:nvPr/>
          </p:nvSpPr>
          <p:spPr bwMode="auto">
            <a:xfrm>
              <a:off x="5932" y="2665"/>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 name="Rectangle 75">
              <a:extLst>
                <a:ext uri="{FF2B5EF4-FFF2-40B4-BE49-F238E27FC236}">
                  <a16:creationId xmlns:a16="http://schemas.microsoft.com/office/drawing/2014/main" id="{DC674D86-A9A5-4D17-84FE-2B99403203EF}"/>
                </a:ext>
              </a:extLst>
            </p:cNvPr>
            <p:cNvSpPr>
              <a:spLocks noChangeArrowheads="1"/>
            </p:cNvSpPr>
            <p:nvPr/>
          </p:nvSpPr>
          <p:spPr bwMode="auto">
            <a:xfrm>
              <a:off x="5623" y="2689"/>
              <a:ext cx="214" cy="214"/>
            </a:xfrm>
            <a:prstGeom prst="rect">
              <a:avLst/>
            </a:prstGeom>
            <a:noFill/>
            <a:ln w="22225" cap="flat">
              <a:solidFill>
                <a:srgbClr val="AFAB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8" name="Freeform 76">
              <a:extLst>
                <a:ext uri="{FF2B5EF4-FFF2-40B4-BE49-F238E27FC236}">
                  <a16:creationId xmlns:a16="http://schemas.microsoft.com/office/drawing/2014/main" id="{95C69F52-5381-4085-85A7-2C1EBE33CA71}"/>
                </a:ext>
              </a:extLst>
            </p:cNvPr>
            <p:cNvSpPr>
              <a:spLocks/>
            </p:cNvSpPr>
            <p:nvPr/>
          </p:nvSpPr>
          <p:spPr bwMode="auto">
            <a:xfrm>
              <a:off x="5788" y="2806"/>
              <a:ext cx="230" cy="208"/>
            </a:xfrm>
            <a:custGeom>
              <a:avLst/>
              <a:gdLst>
                <a:gd name="T0" fmla="*/ 52 w 230"/>
                <a:gd name="T1" fmla="*/ 0 h 208"/>
                <a:gd name="T2" fmla="*/ 230 w 230"/>
                <a:gd name="T3" fmla="*/ 0 h 208"/>
                <a:gd name="T4" fmla="*/ 230 w 230"/>
                <a:gd name="T5" fmla="*/ 208 h 208"/>
                <a:gd name="T6" fmla="*/ 0 w 230"/>
                <a:gd name="T7" fmla="*/ 208 h 208"/>
                <a:gd name="T8" fmla="*/ 0 w 230"/>
                <a:gd name="T9" fmla="*/ 99 h 208"/>
              </a:gdLst>
              <a:ahLst/>
              <a:cxnLst>
                <a:cxn ang="0">
                  <a:pos x="T0" y="T1"/>
                </a:cxn>
                <a:cxn ang="0">
                  <a:pos x="T2" y="T3"/>
                </a:cxn>
                <a:cxn ang="0">
                  <a:pos x="T4" y="T5"/>
                </a:cxn>
                <a:cxn ang="0">
                  <a:pos x="T6" y="T7"/>
                </a:cxn>
                <a:cxn ang="0">
                  <a:pos x="T8" y="T9"/>
                </a:cxn>
              </a:cxnLst>
              <a:rect l="0" t="0" r="r" b="b"/>
              <a:pathLst>
                <a:path w="230" h="208">
                  <a:moveTo>
                    <a:pt x="52" y="0"/>
                  </a:moveTo>
                  <a:lnTo>
                    <a:pt x="230" y="0"/>
                  </a:lnTo>
                  <a:lnTo>
                    <a:pt x="230" y="208"/>
                  </a:lnTo>
                  <a:lnTo>
                    <a:pt x="0" y="208"/>
                  </a:lnTo>
                  <a:lnTo>
                    <a:pt x="0" y="99"/>
                  </a:lnTo>
                </a:path>
              </a:pathLst>
            </a:custGeom>
            <a:noFill/>
            <a:ln w="23813" cap="flat">
              <a:solidFill>
                <a:schemeClr val="bg1">
                  <a:lumMod val="6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9" name="Rectangle 77">
              <a:extLst>
                <a:ext uri="{FF2B5EF4-FFF2-40B4-BE49-F238E27FC236}">
                  <a16:creationId xmlns:a16="http://schemas.microsoft.com/office/drawing/2014/main" id="{AC2DF2C4-4374-4A7C-8650-7CECCFCE73B1}"/>
                </a:ext>
              </a:extLst>
            </p:cNvPr>
            <p:cNvSpPr>
              <a:spLocks noChangeArrowheads="1"/>
            </p:cNvSpPr>
            <p:nvPr/>
          </p:nvSpPr>
          <p:spPr bwMode="auto">
            <a:xfrm>
              <a:off x="5648" y="2712"/>
              <a:ext cx="165" cy="135"/>
            </a:xfrm>
            <a:prstGeom prst="rect">
              <a:avLst/>
            </a:prstGeom>
            <a:noFill/>
            <a:ln w="1428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0" name="Freeform 78">
              <a:extLst>
                <a:ext uri="{FF2B5EF4-FFF2-40B4-BE49-F238E27FC236}">
                  <a16:creationId xmlns:a16="http://schemas.microsoft.com/office/drawing/2014/main" id="{A667156F-2953-4F87-AF21-2A26F25010C7}"/>
                </a:ext>
              </a:extLst>
            </p:cNvPr>
            <p:cNvSpPr>
              <a:spLocks/>
            </p:cNvSpPr>
            <p:nvPr/>
          </p:nvSpPr>
          <p:spPr bwMode="auto">
            <a:xfrm>
              <a:off x="5648" y="2756"/>
              <a:ext cx="165" cy="88"/>
            </a:xfrm>
            <a:custGeom>
              <a:avLst/>
              <a:gdLst>
                <a:gd name="T0" fmla="*/ 0 w 165"/>
                <a:gd name="T1" fmla="*/ 57 h 88"/>
                <a:gd name="T2" fmla="*/ 66 w 165"/>
                <a:gd name="T3" fmla="*/ 0 h 88"/>
                <a:gd name="T4" fmla="*/ 165 w 165"/>
                <a:gd name="T5" fmla="*/ 88 h 88"/>
              </a:gdLst>
              <a:ahLst/>
              <a:cxnLst>
                <a:cxn ang="0">
                  <a:pos x="T0" y="T1"/>
                </a:cxn>
                <a:cxn ang="0">
                  <a:pos x="T2" y="T3"/>
                </a:cxn>
                <a:cxn ang="0">
                  <a:pos x="T4" y="T5"/>
                </a:cxn>
              </a:cxnLst>
              <a:rect l="0" t="0" r="r" b="b"/>
              <a:pathLst>
                <a:path w="165" h="88">
                  <a:moveTo>
                    <a:pt x="0" y="57"/>
                  </a:moveTo>
                  <a:lnTo>
                    <a:pt x="66" y="0"/>
                  </a:lnTo>
                  <a:lnTo>
                    <a:pt x="165" y="88"/>
                  </a:lnTo>
                </a:path>
              </a:pathLst>
            </a:custGeom>
            <a:noFill/>
            <a:ln w="1746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1" name="Freeform 79">
              <a:extLst>
                <a:ext uri="{FF2B5EF4-FFF2-40B4-BE49-F238E27FC236}">
                  <a16:creationId xmlns:a16="http://schemas.microsoft.com/office/drawing/2014/main" id="{75E760B4-4D4F-4713-A0CB-FBA02EF2290C}"/>
                </a:ext>
              </a:extLst>
            </p:cNvPr>
            <p:cNvSpPr>
              <a:spLocks/>
            </p:cNvSpPr>
            <p:nvPr/>
          </p:nvSpPr>
          <p:spPr bwMode="auto">
            <a:xfrm>
              <a:off x="5740" y="2756"/>
              <a:ext cx="73" cy="42"/>
            </a:xfrm>
            <a:custGeom>
              <a:avLst/>
              <a:gdLst>
                <a:gd name="T0" fmla="*/ 0 w 73"/>
                <a:gd name="T1" fmla="*/ 23 h 42"/>
                <a:gd name="T2" fmla="*/ 23 w 73"/>
                <a:gd name="T3" fmla="*/ 0 h 42"/>
                <a:gd name="T4" fmla="*/ 73 w 73"/>
                <a:gd name="T5" fmla="*/ 42 h 42"/>
              </a:gdLst>
              <a:ahLst/>
              <a:cxnLst>
                <a:cxn ang="0">
                  <a:pos x="T0" y="T1"/>
                </a:cxn>
                <a:cxn ang="0">
                  <a:pos x="T2" y="T3"/>
                </a:cxn>
                <a:cxn ang="0">
                  <a:pos x="T4" y="T5"/>
                </a:cxn>
              </a:cxnLst>
              <a:rect l="0" t="0" r="r" b="b"/>
              <a:pathLst>
                <a:path w="73" h="42">
                  <a:moveTo>
                    <a:pt x="0" y="23"/>
                  </a:moveTo>
                  <a:lnTo>
                    <a:pt x="23" y="0"/>
                  </a:lnTo>
                  <a:lnTo>
                    <a:pt x="73" y="42"/>
                  </a:lnTo>
                </a:path>
              </a:pathLst>
            </a:custGeom>
            <a:noFill/>
            <a:ln w="1587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2" name="Freeform 80">
              <a:extLst>
                <a:ext uri="{FF2B5EF4-FFF2-40B4-BE49-F238E27FC236}">
                  <a16:creationId xmlns:a16="http://schemas.microsoft.com/office/drawing/2014/main" id="{9A6A68B3-B37A-4531-8D6F-255CBCD19468}"/>
                </a:ext>
              </a:extLst>
            </p:cNvPr>
            <p:cNvSpPr>
              <a:spLocks/>
            </p:cNvSpPr>
            <p:nvPr/>
          </p:nvSpPr>
          <p:spPr bwMode="auto">
            <a:xfrm>
              <a:off x="5876" y="2869"/>
              <a:ext cx="73" cy="84"/>
            </a:xfrm>
            <a:custGeom>
              <a:avLst/>
              <a:gdLst>
                <a:gd name="T0" fmla="*/ 0 w 73"/>
                <a:gd name="T1" fmla="*/ 42 h 84"/>
                <a:gd name="T2" fmla="*/ 0 w 73"/>
                <a:gd name="T3" fmla="*/ 0 h 84"/>
                <a:gd name="T4" fmla="*/ 37 w 73"/>
                <a:gd name="T5" fmla="*/ 21 h 84"/>
                <a:gd name="T6" fmla="*/ 73 w 73"/>
                <a:gd name="T7" fmla="*/ 42 h 84"/>
                <a:gd name="T8" fmla="*/ 37 w 73"/>
                <a:gd name="T9" fmla="*/ 63 h 84"/>
                <a:gd name="T10" fmla="*/ 0 w 73"/>
                <a:gd name="T11" fmla="*/ 84 h 84"/>
                <a:gd name="T12" fmla="*/ 0 w 73"/>
                <a:gd name="T13" fmla="*/ 42 h 84"/>
              </a:gdLst>
              <a:ahLst/>
              <a:cxnLst>
                <a:cxn ang="0">
                  <a:pos x="T0" y="T1"/>
                </a:cxn>
                <a:cxn ang="0">
                  <a:pos x="T2" y="T3"/>
                </a:cxn>
                <a:cxn ang="0">
                  <a:pos x="T4" y="T5"/>
                </a:cxn>
                <a:cxn ang="0">
                  <a:pos x="T6" y="T7"/>
                </a:cxn>
                <a:cxn ang="0">
                  <a:pos x="T8" y="T9"/>
                </a:cxn>
                <a:cxn ang="0">
                  <a:pos x="T10" y="T11"/>
                </a:cxn>
                <a:cxn ang="0">
                  <a:pos x="T12" y="T13"/>
                </a:cxn>
              </a:cxnLst>
              <a:rect l="0" t="0" r="r" b="b"/>
              <a:pathLst>
                <a:path w="73" h="84">
                  <a:moveTo>
                    <a:pt x="0" y="42"/>
                  </a:moveTo>
                  <a:lnTo>
                    <a:pt x="0" y="0"/>
                  </a:lnTo>
                  <a:lnTo>
                    <a:pt x="37" y="21"/>
                  </a:lnTo>
                  <a:lnTo>
                    <a:pt x="73" y="42"/>
                  </a:lnTo>
                  <a:lnTo>
                    <a:pt x="37" y="63"/>
                  </a:lnTo>
                  <a:lnTo>
                    <a:pt x="0" y="84"/>
                  </a:lnTo>
                  <a:lnTo>
                    <a:pt x="0" y="42"/>
                  </a:lnTo>
                  <a:close/>
                </a:path>
              </a:pathLst>
            </a:custGeom>
            <a:solidFill>
              <a:srgbClr val="E62987"/>
            </a:solidFill>
            <a:ln w="1587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93" name="Rectangle 81">
              <a:extLst>
                <a:ext uri="{FF2B5EF4-FFF2-40B4-BE49-F238E27FC236}">
                  <a16:creationId xmlns:a16="http://schemas.microsoft.com/office/drawing/2014/main" id="{ED68DCC4-D6EB-41B5-BB04-400C15A2D9D6}"/>
                </a:ext>
              </a:extLst>
            </p:cNvPr>
            <p:cNvSpPr>
              <a:spLocks noChangeArrowheads="1"/>
            </p:cNvSpPr>
            <p:nvPr/>
          </p:nvSpPr>
          <p:spPr bwMode="auto">
            <a:xfrm>
              <a:off x="5856" y="2823"/>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 name="Rectangle 82">
              <a:extLst>
                <a:ext uri="{FF2B5EF4-FFF2-40B4-BE49-F238E27FC236}">
                  <a16:creationId xmlns:a16="http://schemas.microsoft.com/office/drawing/2014/main" id="{A9FBF910-5069-4B9D-B4BE-35E0D000F185}"/>
                </a:ext>
              </a:extLst>
            </p:cNvPr>
            <p:cNvSpPr>
              <a:spLocks noChangeArrowheads="1"/>
            </p:cNvSpPr>
            <p:nvPr/>
          </p:nvSpPr>
          <p:spPr bwMode="auto">
            <a:xfrm>
              <a:off x="5895" y="2823"/>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 name="Rectangle 83">
              <a:extLst>
                <a:ext uri="{FF2B5EF4-FFF2-40B4-BE49-F238E27FC236}">
                  <a16:creationId xmlns:a16="http://schemas.microsoft.com/office/drawing/2014/main" id="{5E1F35C6-AC77-402C-AC14-CFE7D43D890F}"/>
                </a:ext>
              </a:extLst>
            </p:cNvPr>
            <p:cNvSpPr>
              <a:spLocks noChangeArrowheads="1"/>
            </p:cNvSpPr>
            <p:nvPr/>
          </p:nvSpPr>
          <p:spPr bwMode="auto">
            <a:xfrm>
              <a:off x="5932" y="2823"/>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 name="Rectangle 84">
              <a:extLst>
                <a:ext uri="{FF2B5EF4-FFF2-40B4-BE49-F238E27FC236}">
                  <a16:creationId xmlns:a16="http://schemas.microsoft.com/office/drawing/2014/main" id="{D69D10B3-EC45-44E7-B5FA-91F3D4129CB6}"/>
                </a:ext>
              </a:extLst>
            </p:cNvPr>
            <p:cNvSpPr>
              <a:spLocks noChangeArrowheads="1"/>
            </p:cNvSpPr>
            <p:nvPr/>
          </p:nvSpPr>
          <p:spPr bwMode="auto">
            <a:xfrm>
              <a:off x="5969" y="2823"/>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 name="Rectangle 85">
              <a:extLst>
                <a:ext uri="{FF2B5EF4-FFF2-40B4-BE49-F238E27FC236}">
                  <a16:creationId xmlns:a16="http://schemas.microsoft.com/office/drawing/2014/main" id="{959EB3FA-B7C8-4E28-9853-FD82E7653B6F}"/>
                </a:ext>
              </a:extLst>
            </p:cNvPr>
            <p:cNvSpPr>
              <a:spLocks noChangeArrowheads="1"/>
            </p:cNvSpPr>
            <p:nvPr/>
          </p:nvSpPr>
          <p:spPr bwMode="auto">
            <a:xfrm>
              <a:off x="5818" y="2982"/>
              <a:ext cx="21"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 name="Rectangle 86">
              <a:extLst>
                <a:ext uri="{FF2B5EF4-FFF2-40B4-BE49-F238E27FC236}">
                  <a16:creationId xmlns:a16="http://schemas.microsoft.com/office/drawing/2014/main" id="{35413CD8-4158-4C18-A991-5E67DA5A26ED}"/>
                </a:ext>
              </a:extLst>
            </p:cNvPr>
            <p:cNvSpPr>
              <a:spLocks noChangeArrowheads="1"/>
            </p:cNvSpPr>
            <p:nvPr/>
          </p:nvSpPr>
          <p:spPr bwMode="auto">
            <a:xfrm>
              <a:off x="5856" y="2982"/>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 name="Rectangle 87">
              <a:extLst>
                <a:ext uri="{FF2B5EF4-FFF2-40B4-BE49-F238E27FC236}">
                  <a16:creationId xmlns:a16="http://schemas.microsoft.com/office/drawing/2014/main" id="{7C8E6DB8-B162-4238-B8A7-B8DE72E528E4}"/>
                </a:ext>
              </a:extLst>
            </p:cNvPr>
            <p:cNvSpPr>
              <a:spLocks noChangeArrowheads="1"/>
            </p:cNvSpPr>
            <p:nvPr/>
          </p:nvSpPr>
          <p:spPr bwMode="auto">
            <a:xfrm>
              <a:off x="5895" y="2982"/>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 name="Rectangle 88">
              <a:extLst>
                <a:ext uri="{FF2B5EF4-FFF2-40B4-BE49-F238E27FC236}">
                  <a16:creationId xmlns:a16="http://schemas.microsoft.com/office/drawing/2014/main" id="{1BEA6064-E246-449B-9F8C-FB6D594484BF}"/>
                </a:ext>
              </a:extLst>
            </p:cNvPr>
            <p:cNvSpPr>
              <a:spLocks noChangeArrowheads="1"/>
            </p:cNvSpPr>
            <p:nvPr/>
          </p:nvSpPr>
          <p:spPr bwMode="auto">
            <a:xfrm>
              <a:off x="5932" y="2982"/>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 name="Rectangle 89">
              <a:extLst>
                <a:ext uri="{FF2B5EF4-FFF2-40B4-BE49-F238E27FC236}">
                  <a16:creationId xmlns:a16="http://schemas.microsoft.com/office/drawing/2014/main" id="{53C35905-422A-44A7-952B-25609553B6AB}"/>
                </a:ext>
              </a:extLst>
            </p:cNvPr>
            <p:cNvSpPr>
              <a:spLocks noChangeArrowheads="1"/>
            </p:cNvSpPr>
            <p:nvPr/>
          </p:nvSpPr>
          <p:spPr bwMode="auto">
            <a:xfrm>
              <a:off x="5969" y="2982"/>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 name="Rectangle 90">
              <a:extLst>
                <a:ext uri="{FF2B5EF4-FFF2-40B4-BE49-F238E27FC236}">
                  <a16:creationId xmlns:a16="http://schemas.microsoft.com/office/drawing/2014/main" id="{CE6577A2-16C0-4275-B01D-4C68B0AC10A1}"/>
                </a:ext>
              </a:extLst>
            </p:cNvPr>
            <p:cNvSpPr>
              <a:spLocks noChangeArrowheads="1"/>
            </p:cNvSpPr>
            <p:nvPr/>
          </p:nvSpPr>
          <p:spPr bwMode="auto">
            <a:xfrm>
              <a:off x="5929" y="2575"/>
              <a:ext cx="35" cy="38"/>
            </a:xfrm>
            <a:prstGeom prst="rect">
              <a:avLst/>
            </a:prstGeom>
            <a:solidFill>
              <a:srgbClr val="FDC345"/>
            </a:solidFill>
            <a:ln w="1270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03" name="Freeform 91">
              <a:extLst>
                <a:ext uri="{FF2B5EF4-FFF2-40B4-BE49-F238E27FC236}">
                  <a16:creationId xmlns:a16="http://schemas.microsoft.com/office/drawing/2014/main" id="{BE3B6955-9BD7-449D-954D-194048095EC1}"/>
                </a:ext>
              </a:extLst>
            </p:cNvPr>
            <p:cNvSpPr>
              <a:spLocks/>
            </p:cNvSpPr>
            <p:nvPr/>
          </p:nvSpPr>
          <p:spPr bwMode="auto">
            <a:xfrm>
              <a:off x="6083" y="2667"/>
              <a:ext cx="153" cy="136"/>
            </a:xfrm>
            <a:custGeom>
              <a:avLst/>
              <a:gdLst>
                <a:gd name="T0" fmla="*/ 252 w 505"/>
                <a:gd name="T1" fmla="*/ 367 h 449"/>
                <a:gd name="T2" fmla="*/ 505 w 505"/>
                <a:gd name="T3" fmla="*/ 184 h 449"/>
                <a:gd name="T4" fmla="*/ 252 w 505"/>
                <a:gd name="T5" fmla="*/ 0 h 449"/>
                <a:gd name="T6" fmla="*/ 0 w 505"/>
                <a:gd name="T7" fmla="*/ 184 h 449"/>
                <a:gd name="T8" fmla="*/ 112 w 505"/>
                <a:gd name="T9" fmla="*/ 336 h 449"/>
                <a:gd name="T10" fmla="*/ 56 w 505"/>
                <a:gd name="T11" fmla="*/ 449 h 449"/>
                <a:gd name="T12" fmla="*/ 195 w 505"/>
                <a:gd name="T13" fmla="*/ 369 h 449"/>
                <a:gd name="T14" fmla="*/ 252 w 505"/>
                <a:gd name="T15" fmla="*/ 367 h 4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5" h="449">
                  <a:moveTo>
                    <a:pt x="252" y="367"/>
                  </a:moveTo>
                  <a:cubicBezTo>
                    <a:pt x="392" y="367"/>
                    <a:pt x="505" y="285"/>
                    <a:pt x="505" y="184"/>
                  </a:cubicBezTo>
                  <a:cubicBezTo>
                    <a:pt x="505" y="82"/>
                    <a:pt x="392" y="0"/>
                    <a:pt x="252" y="0"/>
                  </a:cubicBezTo>
                  <a:cubicBezTo>
                    <a:pt x="113" y="0"/>
                    <a:pt x="0" y="82"/>
                    <a:pt x="0" y="184"/>
                  </a:cubicBezTo>
                  <a:cubicBezTo>
                    <a:pt x="0" y="247"/>
                    <a:pt x="44" y="303"/>
                    <a:pt x="112" y="336"/>
                  </a:cubicBezTo>
                  <a:cubicBezTo>
                    <a:pt x="114" y="364"/>
                    <a:pt x="108" y="411"/>
                    <a:pt x="56" y="449"/>
                  </a:cubicBezTo>
                  <a:cubicBezTo>
                    <a:pt x="56" y="449"/>
                    <a:pt x="181" y="424"/>
                    <a:pt x="195" y="369"/>
                  </a:cubicBezTo>
                  <a:lnTo>
                    <a:pt x="252" y="36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 name="Freeform 92">
              <a:extLst>
                <a:ext uri="{FF2B5EF4-FFF2-40B4-BE49-F238E27FC236}">
                  <a16:creationId xmlns:a16="http://schemas.microsoft.com/office/drawing/2014/main" id="{6E8EAD95-A7C8-4B4D-B147-435D17DA5CB4}"/>
                </a:ext>
              </a:extLst>
            </p:cNvPr>
            <p:cNvSpPr>
              <a:spLocks/>
            </p:cNvSpPr>
            <p:nvPr/>
          </p:nvSpPr>
          <p:spPr bwMode="auto">
            <a:xfrm>
              <a:off x="6073" y="2651"/>
              <a:ext cx="171" cy="157"/>
            </a:xfrm>
            <a:custGeom>
              <a:avLst/>
              <a:gdLst>
                <a:gd name="T0" fmla="*/ 282 w 564"/>
                <a:gd name="T1" fmla="*/ 424 h 519"/>
                <a:gd name="T2" fmla="*/ 564 w 564"/>
                <a:gd name="T3" fmla="*/ 212 h 519"/>
                <a:gd name="T4" fmla="*/ 282 w 564"/>
                <a:gd name="T5" fmla="*/ 0 h 519"/>
                <a:gd name="T6" fmla="*/ 0 w 564"/>
                <a:gd name="T7" fmla="*/ 212 h 519"/>
                <a:gd name="T8" fmla="*/ 125 w 564"/>
                <a:gd name="T9" fmla="*/ 389 h 519"/>
                <a:gd name="T10" fmla="*/ 62 w 564"/>
                <a:gd name="T11" fmla="*/ 519 h 519"/>
                <a:gd name="T12" fmla="*/ 218 w 564"/>
                <a:gd name="T13" fmla="*/ 427 h 519"/>
                <a:gd name="T14" fmla="*/ 282 w 564"/>
                <a:gd name="T15" fmla="*/ 424 h 5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4" h="519">
                  <a:moveTo>
                    <a:pt x="282" y="424"/>
                  </a:moveTo>
                  <a:cubicBezTo>
                    <a:pt x="437" y="424"/>
                    <a:pt x="564" y="329"/>
                    <a:pt x="564" y="212"/>
                  </a:cubicBezTo>
                  <a:cubicBezTo>
                    <a:pt x="564" y="95"/>
                    <a:pt x="437" y="0"/>
                    <a:pt x="282" y="0"/>
                  </a:cubicBezTo>
                  <a:cubicBezTo>
                    <a:pt x="126" y="0"/>
                    <a:pt x="0" y="95"/>
                    <a:pt x="0" y="212"/>
                  </a:cubicBezTo>
                  <a:cubicBezTo>
                    <a:pt x="0" y="286"/>
                    <a:pt x="49" y="350"/>
                    <a:pt x="125" y="389"/>
                  </a:cubicBezTo>
                  <a:cubicBezTo>
                    <a:pt x="127" y="420"/>
                    <a:pt x="121" y="475"/>
                    <a:pt x="62" y="519"/>
                  </a:cubicBezTo>
                  <a:cubicBezTo>
                    <a:pt x="62" y="519"/>
                    <a:pt x="202" y="491"/>
                    <a:pt x="218" y="427"/>
                  </a:cubicBezTo>
                  <a:lnTo>
                    <a:pt x="282" y="424"/>
                  </a:lnTo>
                  <a:close/>
                </a:path>
              </a:pathLst>
            </a:custGeom>
            <a:noFill/>
            <a:ln w="12700" cap="flat">
              <a:solidFill>
                <a:srgbClr val="AFABA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5" name="Freeform 93">
              <a:extLst>
                <a:ext uri="{FF2B5EF4-FFF2-40B4-BE49-F238E27FC236}">
                  <a16:creationId xmlns:a16="http://schemas.microsoft.com/office/drawing/2014/main" id="{7B9F7DEE-730F-42E1-A43B-C44EDA3C2A85}"/>
                </a:ext>
              </a:extLst>
            </p:cNvPr>
            <p:cNvSpPr>
              <a:spLocks/>
            </p:cNvSpPr>
            <p:nvPr/>
          </p:nvSpPr>
          <p:spPr bwMode="auto">
            <a:xfrm>
              <a:off x="6126" y="2691"/>
              <a:ext cx="67" cy="62"/>
            </a:xfrm>
            <a:custGeom>
              <a:avLst/>
              <a:gdLst>
                <a:gd name="T0" fmla="*/ 220 w 220"/>
                <a:gd name="T1" fmla="*/ 62 h 204"/>
                <a:gd name="T2" fmla="*/ 220 w 220"/>
                <a:gd name="T3" fmla="*/ 57 h 204"/>
                <a:gd name="T4" fmla="*/ 164 w 220"/>
                <a:gd name="T5" fmla="*/ 1 h 204"/>
                <a:gd name="T6" fmla="*/ 110 w 220"/>
                <a:gd name="T7" fmla="*/ 32 h 204"/>
                <a:gd name="T8" fmla="*/ 56 w 220"/>
                <a:gd name="T9" fmla="*/ 1 h 204"/>
                <a:gd name="T10" fmla="*/ 1 w 220"/>
                <a:gd name="T11" fmla="*/ 59 h 204"/>
                <a:gd name="T12" fmla="*/ 3 w 220"/>
                <a:gd name="T13" fmla="*/ 82 h 204"/>
                <a:gd name="T14" fmla="*/ 9 w 220"/>
                <a:gd name="T15" fmla="*/ 94 h 204"/>
                <a:gd name="T16" fmla="*/ 110 w 220"/>
                <a:gd name="T17" fmla="*/ 204 h 204"/>
                <a:gd name="T18" fmla="*/ 207 w 220"/>
                <a:gd name="T19" fmla="*/ 97 h 204"/>
                <a:gd name="T20" fmla="*/ 220 w 220"/>
                <a:gd name="T21" fmla="*/ 6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0" h="204">
                  <a:moveTo>
                    <a:pt x="220" y="62"/>
                  </a:moveTo>
                  <a:cubicBezTo>
                    <a:pt x="220" y="60"/>
                    <a:pt x="220" y="59"/>
                    <a:pt x="220" y="57"/>
                  </a:cubicBezTo>
                  <a:cubicBezTo>
                    <a:pt x="216" y="27"/>
                    <a:pt x="193" y="3"/>
                    <a:pt x="164" y="1"/>
                  </a:cubicBezTo>
                  <a:cubicBezTo>
                    <a:pt x="141" y="0"/>
                    <a:pt x="121" y="13"/>
                    <a:pt x="110" y="32"/>
                  </a:cubicBezTo>
                  <a:cubicBezTo>
                    <a:pt x="99" y="13"/>
                    <a:pt x="79" y="0"/>
                    <a:pt x="56" y="1"/>
                  </a:cubicBezTo>
                  <a:cubicBezTo>
                    <a:pt x="27" y="3"/>
                    <a:pt x="4" y="28"/>
                    <a:pt x="1" y="59"/>
                  </a:cubicBezTo>
                  <a:cubicBezTo>
                    <a:pt x="0" y="67"/>
                    <a:pt x="1" y="75"/>
                    <a:pt x="3" y="82"/>
                  </a:cubicBezTo>
                  <a:cubicBezTo>
                    <a:pt x="4" y="86"/>
                    <a:pt x="6" y="91"/>
                    <a:pt x="9" y="94"/>
                  </a:cubicBezTo>
                  <a:cubicBezTo>
                    <a:pt x="110" y="204"/>
                    <a:pt x="110" y="204"/>
                    <a:pt x="110" y="204"/>
                  </a:cubicBezTo>
                  <a:cubicBezTo>
                    <a:pt x="207" y="97"/>
                    <a:pt x="207" y="97"/>
                    <a:pt x="207" y="97"/>
                  </a:cubicBezTo>
                  <a:cubicBezTo>
                    <a:pt x="216" y="88"/>
                    <a:pt x="220" y="75"/>
                    <a:pt x="220" y="62"/>
                  </a:cubicBezTo>
                  <a:close/>
                </a:path>
              </a:pathLst>
            </a:custGeom>
            <a:solidFill>
              <a:srgbClr val="F04F4C"/>
            </a:solidFill>
            <a:ln w="1587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06" name="Freeform 94">
              <a:extLst>
                <a:ext uri="{FF2B5EF4-FFF2-40B4-BE49-F238E27FC236}">
                  <a16:creationId xmlns:a16="http://schemas.microsoft.com/office/drawing/2014/main" id="{F2214D67-1D5E-4BCC-9011-F393B25E5665}"/>
                </a:ext>
              </a:extLst>
            </p:cNvPr>
            <p:cNvSpPr>
              <a:spLocks/>
            </p:cNvSpPr>
            <p:nvPr/>
          </p:nvSpPr>
          <p:spPr bwMode="auto">
            <a:xfrm>
              <a:off x="5571" y="2550"/>
              <a:ext cx="158" cy="190"/>
            </a:xfrm>
            <a:custGeom>
              <a:avLst/>
              <a:gdLst>
                <a:gd name="T0" fmla="*/ 452 w 521"/>
                <a:gd name="T1" fmla="*/ 220 h 622"/>
                <a:gd name="T2" fmla="*/ 311 w 521"/>
                <a:gd name="T3" fmla="*/ 220 h 622"/>
                <a:gd name="T4" fmla="*/ 311 w 521"/>
                <a:gd name="T5" fmla="*/ 85 h 622"/>
                <a:gd name="T6" fmla="*/ 311 w 521"/>
                <a:gd name="T7" fmla="*/ 18 h 622"/>
                <a:gd name="T8" fmla="*/ 301 w 521"/>
                <a:gd name="T9" fmla="*/ 0 h 622"/>
                <a:gd name="T10" fmla="*/ 220 w 521"/>
                <a:gd name="T11" fmla="*/ 0 h 622"/>
                <a:gd name="T12" fmla="*/ 203 w 521"/>
                <a:gd name="T13" fmla="*/ 7 h 622"/>
                <a:gd name="T14" fmla="*/ 98 w 521"/>
                <a:gd name="T15" fmla="*/ 229 h 622"/>
                <a:gd name="T16" fmla="*/ 0 w 521"/>
                <a:gd name="T17" fmla="*/ 281 h 622"/>
                <a:gd name="T18" fmla="*/ 0 w 521"/>
                <a:gd name="T19" fmla="*/ 569 h 622"/>
                <a:gd name="T20" fmla="*/ 96 w 521"/>
                <a:gd name="T21" fmla="*/ 569 h 622"/>
                <a:gd name="T22" fmla="*/ 158 w 521"/>
                <a:gd name="T23" fmla="*/ 622 h 622"/>
                <a:gd name="T24" fmla="*/ 421 w 521"/>
                <a:gd name="T25" fmla="*/ 622 h 622"/>
                <a:gd name="T26" fmla="*/ 465 w 521"/>
                <a:gd name="T27" fmla="*/ 606 h 622"/>
                <a:gd name="T28" fmla="*/ 497 w 521"/>
                <a:gd name="T29" fmla="*/ 580 h 622"/>
                <a:gd name="T30" fmla="*/ 521 w 521"/>
                <a:gd name="T31" fmla="*/ 527 h 622"/>
                <a:gd name="T32" fmla="*/ 521 w 521"/>
                <a:gd name="T33" fmla="*/ 288 h 622"/>
                <a:gd name="T34" fmla="*/ 488 w 521"/>
                <a:gd name="T35" fmla="*/ 229 h 622"/>
                <a:gd name="T36" fmla="*/ 488 w 521"/>
                <a:gd name="T37" fmla="*/ 229 h 622"/>
                <a:gd name="T38" fmla="*/ 452 w 521"/>
                <a:gd name="T39" fmla="*/ 22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1" h="622">
                  <a:moveTo>
                    <a:pt x="452" y="220"/>
                  </a:moveTo>
                  <a:cubicBezTo>
                    <a:pt x="311" y="220"/>
                    <a:pt x="311" y="220"/>
                    <a:pt x="311" y="220"/>
                  </a:cubicBezTo>
                  <a:cubicBezTo>
                    <a:pt x="311" y="85"/>
                    <a:pt x="311" y="85"/>
                    <a:pt x="311" y="85"/>
                  </a:cubicBezTo>
                  <a:cubicBezTo>
                    <a:pt x="311" y="85"/>
                    <a:pt x="311" y="29"/>
                    <a:pt x="311" y="18"/>
                  </a:cubicBezTo>
                  <a:cubicBezTo>
                    <a:pt x="311" y="7"/>
                    <a:pt x="301" y="0"/>
                    <a:pt x="301" y="0"/>
                  </a:cubicBezTo>
                  <a:cubicBezTo>
                    <a:pt x="301" y="0"/>
                    <a:pt x="233" y="0"/>
                    <a:pt x="220" y="0"/>
                  </a:cubicBezTo>
                  <a:cubicBezTo>
                    <a:pt x="206" y="0"/>
                    <a:pt x="203" y="7"/>
                    <a:pt x="203" y="7"/>
                  </a:cubicBezTo>
                  <a:cubicBezTo>
                    <a:pt x="203" y="7"/>
                    <a:pt x="130" y="174"/>
                    <a:pt x="98" y="229"/>
                  </a:cubicBezTo>
                  <a:cubicBezTo>
                    <a:pt x="66" y="283"/>
                    <a:pt x="0" y="281"/>
                    <a:pt x="0" y="281"/>
                  </a:cubicBezTo>
                  <a:cubicBezTo>
                    <a:pt x="0" y="569"/>
                    <a:pt x="0" y="569"/>
                    <a:pt x="0" y="569"/>
                  </a:cubicBezTo>
                  <a:cubicBezTo>
                    <a:pt x="96" y="569"/>
                    <a:pt x="96" y="569"/>
                    <a:pt x="96" y="569"/>
                  </a:cubicBezTo>
                  <a:cubicBezTo>
                    <a:pt x="158" y="622"/>
                    <a:pt x="158" y="622"/>
                    <a:pt x="158" y="622"/>
                  </a:cubicBezTo>
                  <a:cubicBezTo>
                    <a:pt x="421" y="622"/>
                    <a:pt x="421" y="622"/>
                    <a:pt x="421" y="622"/>
                  </a:cubicBezTo>
                  <a:cubicBezTo>
                    <a:pt x="437" y="622"/>
                    <a:pt x="453" y="617"/>
                    <a:pt x="465" y="606"/>
                  </a:cubicBezTo>
                  <a:cubicBezTo>
                    <a:pt x="497" y="580"/>
                    <a:pt x="497" y="580"/>
                    <a:pt x="497" y="580"/>
                  </a:cubicBezTo>
                  <a:cubicBezTo>
                    <a:pt x="512" y="567"/>
                    <a:pt x="521" y="547"/>
                    <a:pt x="521" y="527"/>
                  </a:cubicBezTo>
                  <a:cubicBezTo>
                    <a:pt x="521" y="288"/>
                    <a:pt x="521" y="288"/>
                    <a:pt x="521" y="288"/>
                  </a:cubicBezTo>
                  <a:cubicBezTo>
                    <a:pt x="521" y="264"/>
                    <a:pt x="508" y="242"/>
                    <a:pt x="488" y="229"/>
                  </a:cubicBezTo>
                  <a:cubicBezTo>
                    <a:pt x="488" y="229"/>
                    <a:pt x="488" y="229"/>
                    <a:pt x="488" y="229"/>
                  </a:cubicBezTo>
                  <a:cubicBezTo>
                    <a:pt x="477" y="223"/>
                    <a:pt x="465" y="220"/>
                    <a:pt x="452" y="220"/>
                  </a:cubicBezTo>
                  <a:close/>
                </a:path>
              </a:pathLst>
            </a:custGeom>
            <a:solidFill>
              <a:srgbClr val="F5FAFC"/>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107" name="Freeform 95">
              <a:extLst>
                <a:ext uri="{FF2B5EF4-FFF2-40B4-BE49-F238E27FC236}">
                  <a16:creationId xmlns:a16="http://schemas.microsoft.com/office/drawing/2014/main" id="{597930DC-00D5-4295-A8CB-E73F0A1CD546}"/>
                </a:ext>
              </a:extLst>
            </p:cNvPr>
            <p:cNvSpPr>
              <a:spLocks/>
            </p:cNvSpPr>
            <p:nvPr/>
          </p:nvSpPr>
          <p:spPr bwMode="auto">
            <a:xfrm>
              <a:off x="5571" y="2590"/>
              <a:ext cx="149" cy="148"/>
            </a:xfrm>
            <a:custGeom>
              <a:avLst/>
              <a:gdLst>
                <a:gd name="T0" fmla="*/ 426 w 491"/>
                <a:gd name="T1" fmla="*/ 172 h 487"/>
                <a:gd name="T2" fmla="*/ 293 w 491"/>
                <a:gd name="T3" fmla="*/ 172 h 487"/>
                <a:gd name="T4" fmla="*/ 293 w 491"/>
                <a:gd name="T5" fmla="*/ 67 h 487"/>
                <a:gd name="T6" fmla="*/ 293 w 491"/>
                <a:gd name="T7" fmla="*/ 14 h 487"/>
                <a:gd name="T8" fmla="*/ 283 w 491"/>
                <a:gd name="T9" fmla="*/ 0 h 487"/>
                <a:gd name="T10" fmla="*/ 207 w 491"/>
                <a:gd name="T11" fmla="*/ 0 h 487"/>
                <a:gd name="T12" fmla="*/ 191 w 491"/>
                <a:gd name="T13" fmla="*/ 5 h 487"/>
                <a:gd name="T14" fmla="*/ 92 w 491"/>
                <a:gd name="T15" fmla="*/ 179 h 487"/>
                <a:gd name="T16" fmla="*/ 0 w 491"/>
                <a:gd name="T17" fmla="*/ 220 h 487"/>
                <a:gd name="T18" fmla="*/ 0 w 491"/>
                <a:gd name="T19" fmla="*/ 446 h 487"/>
                <a:gd name="T20" fmla="*/ 90 w 491"/>
                <a:gd name="T21" fmla="*/ 445 h 487"/>
                <a:gd name="T22" fmla="*/ 149 w 491"/>
                <a:gd name="T23" fmla="*/ 487 h 487"/>
                <a:gd name="T24" fmla="*/ 396 w 491"/>
                <a:gd name="T25" fmla="*/ 487 h 487"/>
                <a:gd name="T26" fmla="*/ 438 w 491"/>
                <a:gd name="T27" fmla="*/ 474 h 487"/>
                <a:gd name="T28" fmla="*/ 468 w 491"/>
                <a:gd name="T29" fmla="*/ 454 h 487"/>
                <a:gd name="T30" fmla="*/ 491 w 491"/>
                <a:gd name="T31" fmla="*/ 412 h 487"/>
                <a:gd name="T32" fmla="*/ 491 w 491"/>
                <a:gd name="T33" fmla="*/ 226 h 487"/>
                <a:gd name="T34" fmla="*/ 459 w 491"/>
                <a:gd name="T35" fmla="*/ 180 h 487"/>
                <a:gd name="T36" fmla="*/ 459 w 491"/>
                <a:gd name="T37" fmla="*/ 180 h 487"/>
                <a:gd name="T38" fmla="*/ 426 w 491"/>
                <a:gd name="T39" fmla="*/ 172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1" h="487">
                  <a:moveTo>
                    <a:pt x="426" y="172"/>
                  </a:moveTo>
                  <a:cubicBezTo>
                    <a:pt x="293" y="172"/>
                    <a:pt x="293" y="172"/>
                    <a:pt x="293" y="172"/>
                  </a:cubicBezTo>
                  <a:cubicBezTo>
                    <a:pt x="293" y="67"/>
                    <a:pt x="293" y="67"/>
                    <a:pt x="293" y="67"/>
                  </a:cubicBezTo>
                  <a:cubicBezTo>
                    <a:pt x="293" y="67"/>
                    <a:pt x="293" y="23"/>
                    <a:pt x="293" y="14"/>
                  </a:cubicBezTo>
                  <a:cubicBezTo>
                    <a:pt x="293" y="5"/>
                    <a:pt x="283" y="0"/>
                    <a:pt x="283" y="0"/>
                  </a:cubicBezTo>
                  <a:cubicBezTo>
                    <a:pt x="283" y="0"/>
                    <a:pt x="220" y="0"/>
                    <a:pt x="207" y="0"/>
                  </a:cubicBezTo>
                  <a:cubicBezTo>
                    <a:pt x="194" y="0"/>
                    <a:pt x="191" y="5"/>
                    <a:pt x="191" y="5"/>
                  </a:cubicBezTo>
                  <a:cubicBezTo>
                    <a:pt x="191" y="5"/>
                    <a:pt x="122" y="137"/>
                    <a:pt x="92" y="179"/>
                  </a:cubicBezTo>
                  <a:cubicBezTo>
                    <a:pt x="62" y="222"/>
                    <a:pt x="0" y="220"/>
                    <a:pt x="0" y="220"/>
                  </a:cubicBezTo>
                  <a:cubicBezTo>
                    <a:pt x="0" y="446"/>
                    <a:pt x="0" y="446"/>
                    <a:pt x="0" y="446"/>
                  </a:cubicBezTo>
                  <a:cubicBezTo>
                    <a:pt x="90" y="445"/>
                    <a:pt x="90" y="445"/>
                    <a:pt x="90" y="445"/>
                  </a:cubicBezTo>
                  <a:cubicBezTo>
                    <a:pt x="149" y="487"/>
                    <a:pt x="149" y="487"/>
                    <a:pt x="149" y="487"/>
                  </a:cubicBezTo>
                  <a:cubicBezTo>
                    <a:pt x="396" y="487"/>
                    <a:pt x="396" y="487"/>
                    <a:pt x="396" y="487"/>
                  </a:cubicBezTo>
                  <a:cubicBezTo>
                    <a:pt x="412" y="487"/>
                    <a:pt x="426" y="482"/>
                    <a:pt x="438" y="474"/>
                  </a:cubicBezTo>
                  <a:cubicBezTo>
                    <a:pt x="468" y="454"/>
                    <a:pt x="468" y="454"/>
                    <a:pt x="468" y="454"/>
                  </a:cubicBezTo>
                  <a:cubicBezTo>
                    <a:pt x="483" y="443"/>
                    <a:pt x="491" y="428"/>
                    <a:pt x="491" y="412"/>
                  </a:cubicBezTo>
                  <a:cubicBezTo>
                    <a:pt x="491" y="226"/>
                    <a:pt x="491" y="226"/>
                    <a:pt x="491" y="226"/>
                  </a:cubicBezTo>
                  <a:cubicBezTo>
                    <a:pt x="491" y="207"/>
                    <a:pt x="479" y="189"/>
                    <a:pt x="459" y="180"/>
                  </a:cubicBezTo>
                  <a:cubicBezTo>
                    <a:pt x="459" y="180"/>
                    <a:pt x="459" y="180"/>
                    <a:pt x="459" y="180"/>
                  </a:cubicBezTo>
                  <a:cubicBezTo>
                    <a:pt x="449" y="175"/>
                    <a:pt x="438" y="172"/>
                    <a:pt x="426" y="172"/>
                  </a:cubicBez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 name="Freeform 96">
              <a:extLst>
                <a:ext uri="{FF2B5EF4-FFF2-40B4-BE49-F238E27FC236}">
                  <a16:creationId xmlns:a16="http://schemas.microsoft.com/office/drawing/2014/main" id="{A8511515-A7BA-49E4-90AD-AD78773C1565}"/>
                </a:ext>
              </a:extLst>
            </p:cNvPr>
            <p:cNvSpPr>
              <a:spLocks/>
            </p:cNvSpPr>
            <p:nvPr/>
          </p:nvSpPr>
          <p:spPr bwMode="auto">
            <a:xfrm>
              <a:off x="5571" y="2550"/>
              <a:ext cx="158" cy="190"/>
            </a:xfrm>
            <a:custGeom>
              <a:avLst/>
              <a:gdLst>
                <a:gd name="T0" fmla="*/ 452 w 521"/>
                <a:gd name="T1" fmla="*/ 220 h 622"/>
                <a:gd name="T2" fmla="*/ 311 w 521"/>
                <a:gd name="T3" fmla="*/ 220 h 622"/>
                <a:gd name="T4" fmla="*/ 311 w 521"/>
                <a:gd name="T5" fmla="*/ 85 h 622"/>
                <a:gd name="T6" fmla="*/ 311 w 521"/>
                <a:gd name="T7" fmla="*/ 18 h 622"/>
                <a:gd name="T8" fmla="*/ 301 w 521"/>
                <a:gd name="T9" fmla="*/ 0 h 622"/>
                <a:gd name="T10" fmla="*/ 220 w 521"/>
                <a:gd name="T11" fmla="*/ 0 h 622"/>
                <a:gd name="T12" fmla="*/ 203 w 521"/>
                <a:gd name="T13" fmla="*/ 7 h 622"/>
                <a:gd name="T14" fmla="*/ 98 w 521"/>
                <a:gd name="T15" fmla="*/ 229 h 622"/>
                <a:gd name="T16" fmla="*/ 0 w 521"/>
                <a:gd name="T17" fmla="*/ 281 h 622"/>
                <a:gd name="T18" fmla="*/ 0 w 521"/>
                <a:gd name="T19" fmla="*/ 569 h 622"/>
                <a:gd name="T20" fmla="*/ 96 w 521"/>
                <a:gd name="T21" fmla="*/ 569 h 622"/>
                <a:gd name="T22" fmla="*/ 158 w 521"/>
                <a:gd name="T23" fmla="*/ 622 h 622"/>
                <a:gd name="T24" fmla="*/ 421 w 521"/>
                <a:gd name="T25" fmla="*/ 622 h 622"/>
                <a:gd name="T26" fmla="*/ 465 w 521"/>
                <a:gd name="T27" fmla="*/ 606 h 622"/>
                <a:gd name="T28" fmla="*/ 497 w 521"/>
                <a:gd name="T29" fmla="*/ 580 h 622"/>
                <a:gd name="T30" fmla="*/ 521 w 521"/>
                <a:gd name="T31" fmla="*/ 527 h 622"/>
                <a:gd name="T32" fmla="*/ 521 w 521"/>
                <a:gd name="T33" fmla="*/ 288 h 622"/>
                <a:gd name="T34" fmla="*/ 488 w 521"/>
                <a:gd name="T35" fmla="*/ 229 h 622"/>
                <a:gd name="T36" fmla="*/ 488 w 521"/>
                <a:gd name="T37" fmla="*/ 229 h 622"/>
                <a:gd name="T38" fmla="*/ 452 w 521"/>
                <a:gd name="T39" fmla="*/ 22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1" h="622">
                  <a:moveTo>
                    <a:pt x="452" y="220"/>
                  </a:moveTo>
                  <a:cubicBezTo>
                    <a:pt x="311" y="220"/>
                    <a:pt x="311" y="220"/>
                    <a:pt x="311" y="220"/>
                  </a:cubicBezTo>
                  <a:cubicBezTo>
                    <a:pt x="311" y="85"/>
                    <a:pt x="311" y="85"/>
                    <a:pt x="311" y="85"/>
                  </a:cubicBezTo>
                  <a:cubicBezTo>
                    <a:pt x="311" y="85"/>
                    <a:pt x="311" y="29"/>
                    <a:pt x="311" y="18"/>
                  </a:cubicBezTo>
                  <a:cubicBezTo>
                    <a:pt x="311" y="7"/>
                    <a:pt x="301" y="0"/>
                    <a:pt x="301" y="0"/>
                  </a:cubicBezTo>
                  <a:cubicBezTo>
                    <a:pt x="301" y="0"/>
                    <a:pt x="233" y="0"/>
                    <a:pt x="220" y="0"/>
                  </a:cubicBezTo>
                  <a:cubicBezTo>
                    <a:pt x="206" y="0"/>
                    <a:pt x="203" y="7"/>
                    <a:pt x="203" y="7"/>
                  </a:cubicBezTo>
                  <a:cubicBezTo>
                    <a:pt x="203" y="7"/>
                    <a:pt x="130" y="174"/>
                    <a:pt x="98" y="229"/>
                  </a:cubicBezTo>
                  <a:cubicBezTo>
                    <a:pt x="66" y="283"/>
                    <a:pt x="0" y="281"/>
                    <a:pt x="0" y="281"/>
                  </a:cubicBezTo>
                  <a:cubicBezTo>
                    <a:pt x="0" y="569"/>
                    <a:pt x="0" y="569"/>
                    <a:pt x="0" y="569"/>
                  </a:cubicBezTo>
                  <a:cubicBezTo>
                    <a:pt x="96" y="569"/>
                    <a:pt x="96" y="569"/>
                    <a:pt x="96" y="569"/>
                  </a:cubicBezTo>
                  <a:cubicBezTo>
                    <a:pt x="158" y="622"/>
                    <a:pt x="158" y="622"/>
                    <a:pt x="158" y="622"/>
                  </a:cubicBezTo>
                  <a:cubicBezTo>
                    <a:pt x="421" y="622"/>
                    <a:pt x="421" y="622"/>
                    <a:pt x="421" y="622"/>
                  </a:cubicBezTo>
                  <a:cubicBezTo>
                    <a:pt x="437" y="622"/>
                    <a:pt x="453" y="617"/>
                    <a:pt x="465" y="606"/>
                  </a:cubicBezTo>
                  <a:cubicBezTo>
                    <a:pt x="497" y="580"/>
                    <a:pt x="497" y="580"/>
                    <a:pt x="497" y="580"/>
                  </a:cubicBezTo>
                  <a:cubicBezTo>
                    <a:pt x="512" y="567"/>
                    <a:pt x="521" y="547"/>
                    <a:pt x="521" y="527"/>
                  </a:cubicBezTo>
                  <a:cubicBezTo>
                    <a:pt x="521" y="288"/>
                    <a:pt x="521" y="288"/>
                    <a:pt x="521" y="288"/>
                  </a:cubicBezTo>
                  <a:cubicBezTo>
                    <a:pt x="521" y="264"/>
                    <a:pt x="508" y="242"/>
                    <a:pt x="488" y="229"/>
                  </a:cubicBezTo>
                  <a:cubicBezTo>
                    <a:pt x="488" y="229"/>
                    <a:pt x="488" y="229"/>
                    <a:pt x="488" y="229"/>
                  </a:cubicBezTo>
                  <a:cubicBezTo>
                    <a:pt x="477" y="223"/>
                    <a:pt x="465" y="220"/>
                    <a:pt x="452" y="220"/>
                  </a:cubicBezTo>
                  <a:close/>
                </a:path>
              </a:pathLst>
            </a:custGeom>
            <a:noFill/>
            <a:ln w="20638" cap="flat">
              <a:solidFill>
                <a:srgbClr val="AFAB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9" name="Rectangle 97">
              <a:extLst>
                <a:ext uri="{FF2B5EF4-FFF2-40B4-BE49-F238E27FC236}">
                  <a16:creationId xmlns:a16="http://schemas.microsoft.com/office/drawing/2014/main" id="{FB5E5DF9-844C-4A7B-837C-A296761FCA0F}"/>
                </a:ext>
              </a:extLst>
            </p:cNvPr>
            <p:cNvSpPr>
              <a:spLocks noChangeArrowheads="1"/>
            </p:cNvSpPr>
            <p:nvPr/>
          </p:nvSpPr>
          <p:spPr bwMode="auto">
            <a:xfrm>
              <a:off x="5486" y="2623"/>
              <a:ext cx="96" cy="115"/>
            </a:xfrm>
            <a:prstGeom prst="rect">
              <a:avLst/>
            </a:prstGeom>
            <a:solidFill>
              <a:srgbClr val="00B2E3"/>
            </a:solidFill>
            <a:ln w="20638" cap="flat">
              <a:solidFill>
                <a:schemeClr val="bg2">
                  <a:lumMod val="7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dirty="0"/>
            </a:p>
          </p:txBody>
        </p:sp>
        <p:sp>
          <p:nvSpPr>
            <p:cNvPr id="110" name="Freeform 98">
              <a:extLst>
                <a:ext uri="{FF2B5EF4-FFF2-40B4-BE49-F238E27FC236}">
                  <a16:creationId xmlns:a16="http://schemas.microsoft.com/office/drawing/2014/main" id="{CF0D22E4-1DE9-4A05-A942-ADE2FD370740}"/>
                </a:ext>
              </a:extLst>
            </p:cNvPr>
            <p:cNvSpPr>
              <a:spLocks/>
            </p:cNvSpPr>
            <p:nvPr/>
          </p:nvSpPr>
          <p:spPr bwMode="auto">
            <a:xfrm>
              <a:off x="5494" y="2630"/>
              <a:ext cx="81" cy="23"/>
            </a:xfrm>
            <a:custGeom>
              <a:avLst/>
              <a:gdLst>
                <a:gd name="T0" fmla="*/ 81 w 81"/>
                <a:gd name="T1" fmla="*/ 22 h 23"/>
                <a:gd name="T2" fmla="*/ 0 w 81"/>
                <a:gd name="T3" fmla="*/ 23 h 23"/>
                <a:gd name="T4" fmla="*/ 0 w 81"/>
                <a:gd name="T5" fmla="*/ 0 h 23"/>
                <a:gd name="T6" fmla="*/ 81 w 81"/>
                <a:gd name="T7" fmla="*/ 0 h 23"/>
                <a:gd name="T8" fmla="*/ 81 w 81"/>
                <a:gd name="T9" fmla="*/ 22 h 23"/>
              </a:gdLst>
              <a:ahLst/>
              <a:cxnLst>
                <a:cxn ang="0">
                  <a:pos x="T0" y="T1"/>
                </a:cxn>
                <a:cxn ang="0">
                  <a:pos x="T2" y="T3"/>
                </a:cxn>
                <a:cxn ang="0">
                  <a:pos x="T4" y="T5"/>
                </a:cxn>
                <a:cxn ang="0">
                  <a:pos x="T6" y="T7"/>
                </a:cxn>
                <a:cxn ang="0">
                  <a:pos x="T8" y="T9"/>
                </a:cxn>
              </a:cxnLst>
              <a:rect l="0" t="0" r="r" b="b"/>
              <a:pathLst>
                <a:path w="81" h="23">
                  <a:moveTo>
                    <a:pt x="81" y="22"/>
                  </a:moveTo>
                  <a:lnTo>
                    <a:pt x="0" y="23"/>
                  </a:lnTo>
                  <a:lnTo>
                    <a:pt x="0" y="0"/>
                  </a:lnTo>
                  <a:lnTo>
                    <a:pt x="81" y="0"/>
                  </a:lnTo>
                  <a:lnTo>
                    <a:pt x="81" y="22"/>
                  </a:lnTo>
                  <a:close/>
                </a:path>
              </a:pathLst>
            </a:custGeom>
            <a:solidFill>
              <a:srgbClr val="F5FA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 name="Freeform 99">
              <a:extLst>
                <a:ext uri="{FF2B5EF4-FFF2-40B4-BE49-F238E27FC236}">
                  <a16:creationId xmlns:a16="http://schemas.microsoft.com/office/drawing/2014/main" id="{8173E8EF-9A5C-45A9-8312-B3FE8649ED16}"/>
                </a:ext>
              </a:extLst>
            </p:cNvPr>
            <p:cNvSpPr>
              <a:spLocks/>
            </p:cNvSpPr>
            <p:nvPr/>
          </p:nvSpPr>
          <p:spPr bwMode="auto">
            <a:xfrm>
              <a:off x="6080" y="2848"/>
              <a:ext cx="79" cy="87"/>
            </a:xfrm>
            <a:custGeom>
              <a:avLst/>
              <a:gdLst>
                <a:gd name="T0" fmla="*/ 123 w 260"/>
                <a:gd name="T1" fmla="*/ 283 h 287"/>
                <a:gd name="T2" fmla="*/ 256 w 260"/>
                <a:gd name="T3" fmla="*/ 136 h 287"/>
                <a:gd name="T4" fmla="*/ 137 w 260"/>
                <a:gd name="T5" fmla="*/ 4 h 287"/>
                <a:gd name="T6" fmla="*/ 3 w 260"/>
                <a:gd name="T7" fmla="*/ 150 h 287"/>
                <a:gd name="T8" fmla="*/ 123 w 260"/>
                <a:gd name="T9" fmla="*/ 283 h 287"/>
              </a:gdLst>
              <a:ahLst/>
              <a:cxnLst>
                <a:cxn ang="0">
                  <a:pos x="T0" y="T1"/>
                </a:cxn>
                <a:cxn ang="0">
                  <a:pos x="T2" y="T3"/>
                </a:cxn>
                <a:cxn ang="0">
                  <a:pos x="T4" y="T5"/>
                </a:cxn>
                <a:cxn ang="0">
                  <a:pos x="T6" y="T7"/>
                </a:cxn>
                <a:cxn ang="0">
                  <a:pos x="T8" y="T9"/>
                </a:cxn>
              </a:cxnLst>
              <a:rect l="0" t="0" r="r" b="b"/>
              <a:pathLst>
                <a:path w="260" h="287">
                  <a:moveTo>
                    <a:pt x="123" y="283"/>
                  </a:moveTo>
                  <a:cubicBezTo>
                    <a:pt x="198" y="287"/>
                    <a:pt x="260" y="219"/>
                    <a:pt x="256" y="136"/>
                  </a:cubicBezTo>
                  <a:cubicBezTo>
                    <a:pt x="253" y="65"/>
                    <a:pt x="201" y="8"/>
                    <a:pt x="137" y="4"/>
                  </a:cubicBezTo>
                  <a:cubicBezTo>
                    <a:pt x="61" y="0"/>
                    <a:pt x="0" y="68"/>
                    <a:pt x="3" y="150"/>
                  </a:cubicBezTo>
                  <a:cubicBezTo>
                    <a:pt x="7" y="221"/>
                    <a:pt x="59" y="279"/>
                    <a:pt x="123" y="283"/>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 name="Freeform 100">
              <a:extLst>
                <a:ext uri="{FF2B5EF4-FFF2-40B4-BE49-F238E27FC236}">
                  <a16:creationId xmlns:a16="http://schemas.microsoft.com/office/drawing/2014/main" id="{888404C8-0B7C-47BF-9D6B-CAABB7BB786C}"/>
                </a:ext>
              </a:extLst>
            </p:cNvPr>
            <p:cNvSpPr>
              <a:spLocks/>
            </p:cNvSpPr>
            <p:nvPr/>
          </p:nvSpPr>
          <p:spPr bwMode="auto">
            <a:xfrm>
              <a:off x="6053" y="2939"/>
              <a:ext cx="136" cy="86"/>
            </a:xfrm>
            <a:custGeom>
              <a:avLst/>
              <a:gdLst>
                <a:gd name="T0" fmla="*/ 402 w 448"/>
                <a:gd name="T1" fmla="*/ 284 h 284"/>
                <a:gd name="T2" fmla="*/ 443 w 448"/>
                <a:gd name="T3" fmla="*/ 229 h 284"/>
                <a:gd name="T4" fmla="*/ 225 w 448"/>
                <a:gd name="T5" fmla="*/ 0 h 284"/>
                <a:gd name="T6" fmla="*/ 5 w 448"/>
                <a:gd name="T7" fmla="*/ 229 h 284"/>
                <a:gd name="T8" fmla="*/ 46 w 448"/>
                <a:gd name="T9" fmla="*/ 284 h 284"/>
                <a:gd name="T10" fmla="*/ 402 w 448"/>
                <a:gd name="T11" fmla="*/ 284 h 284"/>
              </a:gdLst>
              <a:ahLst/>
              <a:cxnLst>
                <a:cxn ang="0">
                  <a:pos x="T0" y="T1"/>
                </a:cxn>
                <a:cxn ang="0">
                  <a:pos x="T2" y="T3"/>
                </a:cxn>
                <a:cxn ang="0">
                  <a:pos x="T4" y="T5"/>
                </a:cxn>
                <a:cxn ang="0">
                  <a:pos x="T6" y="T7"/>
                </a:cxn>
                <a:cxn ang="0">
                  <a:pos x="T8" y="T9"/>
                </a:cxn>
                <a:cxn ang="0">
                  <a:pos x="T10" y="T11"/>
                </a:cxn>
              </a:cxnLst>
              <a:rect l="0" t="0" r="r" b="b"/>
              <a:pathLst>
                <a:path w="448" h="284">
                  <a:moveTo>
                    <a:pt x="402" y="284"/>
                  </a:moveTo>
                  <a:cubicBezTo>
                    <a:pt x="429" y="284"/>
                    <a:pt x="448" y="258"/>
                    <a:pt x="443" y="229"/>
                  </a:cubicBezTo>
                  <a:cubicBezTo>
                    <a:pt x="421" y="108"/>
                    <a:pt x="332" y="0"/>
                    <a:pt x="225" y="0"/>
                  </a:cubicBezTo>
                  <a:cubicBezTo>
                    <a:pt x="117" y="0"/>
                    <a:pt x="28" y="108"/>
                    <a:pt x="5" y="229"/>
                  </a:cubicBezTo>
                  <a:cubicBezTo>
                    <a:pt x="0" y="257"/>
                    <a:pt x="20" y="284"/>
                    <a:pt x="46" y="284"/>
                  </a:cubicBezTo>
                  <a:lnTo>
                    <a:pt x="402" y="284"/>
                  </a:lnTo>
                  <a:close/>
                </a:path>
              </a:pathLst>
            </a:custGeom>
            <a:solidFill>
              <a:srgbClr val="00B2E3"/>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113" name="Freeform 101">
              <a:extLst>
                <a:ext uri="{FF2B5EF4-FFF2-40B4-BE49-F238E27FC236}">
                  <a16:creationId xmlns:a16="http://schemas.microsoft.com/office/drawing/2014/main" id="{4F14C5FA-301B-4B84-ACD4-B1F942EF9929}"/>
                </a:ext>
              </a:extLst>
            </p:cNvPr>
            <p:cNvSpPr>
              <a:spLocks/>
            </p:cNvSpPr>
            <p:nvPr/>
          </p:nvSpPr>
          <p:spPr bwMode="auto">
            <a:xfrm>
              <a:off x="6084" y="2834"/>
              <a:ext cx="89" cy="89"/>
            </a:xfrm>
            <a:custGeom>
              <a:avLst/>
              <a:gdLst>
                <a:gd name="T0" fmla="*/ 139 w 293"/>
                <a:gd name="T1" fmla="*/ 289 h 293"/>
                <a:gd name="T2" fmla="*/ 289 w 293"/>
                <a:gd name="T3" fmla="*/ 140 h 293"/>
                <a:gd name="T4" fmla="*/ 154 w 293"/>
                <a:gd name="T5" fmla="*/ 5 h 293"/>
                <a:gd name="T6" fmla="*/ 5 w 293"/>
                <a:gd name="T7" fmla="*/ 154 h 293"/>
                <a:gd name="T8" fmla="*/ 139 w 293"/>
                <a:gd name="T9" fmla="*/ 289 h 293"/>
              </a:gdLst>
              <a:ahLst/>
              <a:cxnLst>
                <a:cxn ang="0">
                  <a:pos x="T0" y="T1"/>
                </a:cxn>
                <a:cxn ang="0">
                  <a:pos x="T2" y="T3"/>
                </a:cxn>
                <a:cxn ang="0">
                  <a:pos x="T4" y="T5"/>
                </a:cxn>
                <a:cxn ang="0">
                  <a:pos x="T6" y="T7"/>
                </a:cxn>
                <a:cxn ang="0">
                  <a:pos x="T8" y="T9"/>
                </a:cxn>
              </a:cxnLst>
              <a:rect l="0" t="0" r="r" b="b"/>
              <a:pathLst>
                <a:path w="293" h="293">
                  <a:moveTo>
                    <a:pt x="139" y="289"/>
                  </a:moveTo>
                  <a:cubicBezTo>
                    <a:pt x="224" y="293"/>
                    <a:pt x="293" y="224"/>
                    <a:pt x="289" y="140"/>
                  </a:cubicBezTo>
                  <a:cubicBezTo>
                    <a:pt x="285" y="67"/>
                    <a:pt x="227" y="8"/>
                    <a:pt x="154" y="5"/>
                  </a:cubicBezTo>
                  <a:cubicBezTo>
                    <a:pt x="70" y="0"/>
                    <a:pt x="0" y="70"/>
                    <a:pt x="5" y="154"/>
                  </a:cubicBezTo>
                  <a:cubicBezTo>
                    <a:pt x="8" y="227"/>
                    <a:pt x="67" y="285"/>
                    <a:pt x="139" y="289"/>
                  </a:cubicBez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4" name="Freeform 102">
              <a:extLst>
                <a:ext uri="{FF2B5EF4-FFF2-40B4-BE49-F238E27FC236}">
                  <a16:creationId xmlns:a16="http://schemas.microsoft.com/office/drawing/2014/main" id="{F83BBD1F-1B3D-4C34-842C-2DA27BFB998D}"/>
                </a:ext>
              </a:extLst>
            </p:cNvPr>
            <p:cNvSpPr>
              <a:spLocks/>
            </p:cNvSpPr>
            <p:nvPr/>
          </p:nvSpPr>
          <p:spPr bwMode="auto">
            <a:xfrm>
              <a:off x="6054" y="2927"/>
              <a:ext cx="153" cy="88"/>
            </a:xfrm>
            <a:custGeom>
              <a:avLst/>
              <a:gdLst>
                <a:gd name="T0" fmla="*/ 452 w 504"/>
                <a:gd name="T1" fmla="*/ 290 h 290"/>
                <a:gd name="T2" fmla="*/ 498 w 504"/>
                <a:gd name="T3" fmla="*/ 234 h 290"/>
                <a:gd name="T4" fmla="*/ 252 w 504"/>
                <a:gd name="T5" fmla="*/ 0 h 290"/>
                <a:gd name="T6" fmla="*/ 6 w 504"/>
                <a:gd name="T7" fmla="*/ 233 h 290"/>
                <a:gd name="T8" fmla="*/ 52 w 504"/>
                <a:gd name="T9" fmla="*/ 290 h 290"/>
                <a:gd name="T10" fmla="*/ 452 w 504"/>
                <a:gd name="T11" fmla="*/ 290 h 290"/>
              </a:gdLst>
              <a:ahLst/>
              <a:cxnLst>
                <a:cxn ang="0">
                  <a:pos x="T0" y="T1"/>
                </a:cxn>
                <a:cxn ang="0">
                  <a:pos x="T2" y="T3"/>
                </a:cxn>
                <a:cxn ang="0">
                  <a:pos x="T4" y="T5"/>
                </a:cxn>
                <a:cxn ang="0">
                  <a:pos x="T6" y="T7"/>
                </a:cxn>
                <a:cxn ang="0">
                  <a:pos x="T8" y="T9"/>
                </a:cxn>
                <a:cxn ang="0">
                  <a:pos x="T10" y="T11"/>
                </a:cxn>
              </a:cxnLst>
              <a:rect l="0" t="0" r="r" b="b"/>
              <a:pathLst>
                <a:path w="504" h="290">
                  <a:moveTo>
                    <a:pt x="452" y="290"/>
                  </a:moveTo>
                  <a:cubicBezTo>
                    <a:pt x="482" y="290"/>
                    <a:pt x="504" y="263"/>
                    <a:pt x="498" y="234"/>
                  </a:cubicBezTo>
                  <a:cubicBezTo>
                    <a:pt x="474" y="110"/>
                    <a:pt x="373" y="0"/>
                    <a:pt x="252" y="0"/>
                  </a:cubicBezTo>
                  <a:cubicBezTo>
                    <a:pt x="132" y="0"/>
                    <a:pt x="31" y="110"/>
                    <a:pt x="6" y="233"/>
                  </a:cubicBezTo>
                  <a:cubicBezTo>
                    <a:pt x="0" y="262"/>
                    <a:pt x="22" y="290"/>
                    <a:pt x="52" y="290"/>
                  </a:cubicBezTo>
                  <a:lnTo>
                    <a:pt x="452" y="290"/>
                  </a:ln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5" name="Freeform 103">
              <a:extLst>
                <a:ext uri="{FF2B5EF4-FFF2-40B4-BE49-F238E27FC236}">
                  <a16:creationId xmlns:a16="http://schemas.microsoft.com/office/drawing/2014/main" id="{9E6A0A96-016E-48E5-9F4A-B0F677253ACC}"/>
                </a:ext>
              </a:extLst>
            </p:cNvPr>
            <p:cNvSpPr>
              <a:spLocks/>
            </p:cNvSpPr>
            <p:nvPr/>
          </p:nvSpPr>
          <p:spPr bwMode="auto">
            <a:xfrm>
              <a:off x="6084" y="2834"/>
              <a:ext cx="89" cy="89"/>
            </a:xfrm>
            <a:custGeom>
              <a:avLst/>
              <a:gdLst>
                <a:gd name="T0" fmla="*/ 139 w 293"/>
                <a:gd name="T1" fmla="*/ 289 h 293"/>
                <a:gd name="T2" fmla="*/ 289 w 293"/>
                <a:gd name="T3" fmla="*/ 140 h 293"/>
                <a:gd name="T4" fmla="*/ 154 w 293"/>
                <a:gd name="T5" fmla="*/ 5 h 293"/>
                <a:gd name="T6" fmla="*/ 5 w 293"/>
                <a:gd name="T7" fmla="*/ 154 h 293"/>
                <a:gd name="T8" fmla="*/ 139 w 293"/>
                <a:gd name="T9" fmla="*/ 289 h 293"/>
              </a:gdLst>
              <a:ahLst/>
              <a:cxnLst>
                <a:cxn ang="0">
                  <a:pos x="T0" y="T1"/>
                </a:cxn>
                <a:cxn ang="0">
                  <a:pos x="T2" y="T3"/>
                </a:cxn>
                <a:cxn ang="0">
                  <a:pos x="T4" y="T5"/>
                </a:cxn>
                <a:cxn ang="0">
                  <a:pos x="T6" y="T7"/>
                </a:cxn>
                <a:cxn ang="0">
                  <a:pos x="T8" y="T9"/>
                </a:cxn>
              </a:cxnLst>
              <a:rect l="0" t="0" r="r" b="b"/>
              <a:pathLst>
                <a:path w="293" h="293">
                  <a:moveTo>
                    <a:pt x="139" y="289"/>
                  </a:moveTo>
                  <a:cubicBezTo>
                    <a:pt x="224" y="293"/>
                    <a:pt x="293" y="224"/>
                    <a:pt x="289" y="140"/>
                  </a:cubicBezTo>
                  <a:cubicBezTo>
                    <a:pt x="285" y="67"/>
                    <a:pt x="227" y="8"/>
                    <a:pt x="154" y="5"/>
                  </a:cubicBezTo>
                  <a:cubicBezTo>
                    <a:pt x="70" y="0"/>
                    <a:pt x="0" y="70"/>
                    <a:pt x="5" y="154"/>
                  </a:cubicBezTo>
                  <a:cubicBezTo>
                    <a:pt x="8" y="227"/>
                    <a:pt x="67" y="285"/>
                    <a:pt x="139" y="289"/>
                  </a:cubicBezTo>
                  <a:close/>
                </a:path>
              </a:pathLst>
            </a:custGeom>
            <a:noFill/>
            <a:ln w="15875" cap="flat">
              <a:solidFill>
                <a:srgbClr val="AFAB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6" name="Freeform 104">
              <a:extLst>
                <a:ext uri="{FF2B5EF4-FFF2-40B4-BE49-F238E27FC236}">
                  <a16:creationId xmlns:a16="http://schemas.microsoft.com/office/drawing/2014/main" id="{DF64A202-1205-40FA-A40D-DB896AC5C237}"/>
                </a:ext>
              </a:extLst>
            </p:cNvPr>
            <p:cNvSpPr>
              <a:spLocks/>
            </p:cNvSpPr>
            <p:nvPr/>
          </p:nvSpPr>
          <p:spPr bwMode="auto">
            <a:xfrm>
              <a:off x="6054" y="2927"/>
              <a:ext cx="153" cy="88"/>
            </a:xfrm>
            <a:custGeom>
              <a:avLst/>
              <a:gdLst>
                <a:gd name="T0" fmla="*/ 452 w 504"/>
                <a:gd name="T1" fmla="*/ 290 h 290"/>
                <a:gd name="T2" fmla="*/ 498 w 504"/>
                <a:gd name="T3" fmla="*/ 234 h 290"/>
                <a:gd name="T4" fmla="*/ 252 w 504"/>
                <a:gd name="T5" fmla="*/ 0 h 290"/>
                <a:gd name="T6" fmla="*/ 6 w 504"/>
                <a:gd name="T7" fmla="*/ 233 h 290"/>
                <a:gd name="T8" fmla="*/ 52 w 504"/>
                <a:gd name="T9" fmla="*/ 290 h 290"/>
                <a:gd name="T10" fmla="*/ 452 w 504"/>
                <a:gd name="T11" fmla="*/ 290 h 290"/>
              </a:gdLst>
              <a:ahLst/>
              <a:cxnLst>
                <a:cxn ang="0">
                  <a:pos x="T0" y="T1"/>
                </a:cxn>
                <a:cxn ang="0">
                  <a:pos x="T2" y="T3"/>
                </a:cxn>
                <a:cxn ang="0">
                  <a:pos x="T4" y="T5"/>
                </a:cxn>
                <a:cxn ang="0">
                  <a:pos x="T6" y="T7"/>
                </a:cxn>
                <a:cxn ang="0">
                  <a:pos x="T8" y="T9"/>
                </a:cxn>
                <a:cxn ang="0">
                  <a:pos x="T10" y="T11"/>
                </a:cxn>
              </a:cxnLst>
              <a:rect l="0" t="0" r="r" b="b"/>
              <a:pathLst>
                <a:path w="504" h="290">
                  <a:moveTo>
                    <a:pt x="452" y="290"/>
                  </a:moveTo>
                  <a:cubicBezTo>
                    <a:pt x="482" y="290"/>
                    <a:pt x="504" y="263"/>
                    <a:pt x="498" y="234"/>
                  </a:cubicBezTo>
                  <a:cubicBezTo>
                    <a:pt x="474" y="110"/>
                    <a:pt x="373" y="0"/>
                    <a:pt x="252" y="0"/>
                  </a:cubicBezTo>
                  <a:cubicBezTo>
                    <a:pt x="132" y="0"/>
                    <a:pt x="31" y="110"/>
                    <a:pt x="6" y="233"/>
                  </a:cubicBezTo>
                  <a:cubicBezTo>
                    <a:pt x="0" y="262"/>
                    <a:pt x="22" y="290"/>
                    <a:pt x="52" y="290"/>
                  </a:cubicBezTo>
                  <a:lnTo>
                    <a:pt x="452" y="290"/>
                  </a:lnTo>
                  <a:close/>
                </a:path>
              </a:pathLst>
            </a:custGeom>
            <a:noFill/>
            <a:ln w="15875" cap="flat">
              <a:solidFill>
                <a:srgbClr val="AFABA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7" name="Freeform 105">
              <a:extLst>
                <a:ext uri="{FF2B5EF4-FFF2-40B4-BE49-F238E27FC236}">
                  <a16:creationId xmlns:a16="http://schemas.microsoft.com/office/drawing/2014/main" id="{AB1D449E-EAC1-4E6F-BA1E-9BB4CC80B46E}"/>
                </a:ext>
              </a:extLst>
            </p:cNvPr>
            <p:cNvSpPr>
              <a:spLocks/>
            </p:cNvSpPr>
            <p:nvPr/>
          </p:nvSpPr>
          <p:spPr bwMode="auto">
            <a:xfrm>
              <a:off x="5571" y="2868"/>
              <a:ext cx="104" cy="100"/>
            </a:xfrm>
            <a:custGeom>
              <a:avLst/>
              <a:gdLst>
                <a:gd name="T0" fmla="*/ 52 w 104"/>
                <a:gd name="T1" fmla="*/ 0 h 100"/>
                <a:gd name="T2" fmla="*/ 68 w 104"/>
                <a:gd name="T3" fmla="*/ 33 h 100"/>
                <a:gd name="T4" fmla="*/ 104 w 104"/>
                <a:gd name="T5" fmla="*/ 38 h 100"/>
                <a:gd name="T6" fmla="*/ 78 w 104"/>
                <a:gd name="T7" fmla="*/ 64 h 100"/>
                <a:gd name="T8" fmla="*/ 84 w 104"/>
                <a:gd name="T9" fmla="*/ 100 h 100"/>
                <a:gd name="T10" fmla="*/ 52 w 104"/>
                <a:gd name="T11" fmla="*/ 82 h 100"/>
                <a:gd name="T12" fmla="*/ 20 w 104"/>
                <a:gd name="T13" fmla="*/ 99 h 100"/>
                <a:gd name="T14" fmla="*/ 26 w 104"/>
                <a:gd name="T15" fmla="*/ 63 h 100"/>
                <a:gd name="T16" fmla="*/ 0 w 104"/>
                <a:gd name="T17" fmla="*/ 38 h 100"/>
                <a:gd name="T18" fmla="*/ 36 w 104"/>
                <a:gd name="T19" fmla="*/ 33 h 100"/>
                <a:gd name="T20" fmla="*/ 52 w 104"/>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 h="100">
                  <a:moveTo>
                    <a:pt x="52" y="0"/>
                  </a:moveTo>
                  <a:lnTo>
                    <a:pt x="68" y="33"/>
                  </a:lnTo>
                  <a:lnTo>
                    <a:pt x="104" y="38"/>
                  </a:lnTo>
                  <a:lnTo>
                    <a:pt x="78" y="64"/>
                  </a:lnTo>
                  <a:lnTo>
                    <a:pt x="84" y="100"/>
                  </a:lnTo>
                  <a:lnTo>
                    <a:pt x="52" y="82"/>
                  </a:lnTo>
                  <a:lnTo>
                    <a:pt x="20" y="99"/>
                  </a:lnTo>
                  <a:lnTo>
                    <a:pt x="26" y="63"/>
                  </a:lnTo>
                  <a:lnTo>
                    <a:pt x="0" y="38"/>
                  </a:lnTo>
                  <a:lnTo>
                    <a:pt x="36" y="33"/>
                  </a:lnTo>
                  <a:lnTo>
                    <a:pt x="52" y="0"/>
                  </a:lnTo>
                  <a:close/>
                </a:path>
              </a:pathLst>
            </a:custGeom>
            <a:solidFill>
              <a:srgbClr val="E62987"/>
            </a:solidFill>
            <a:ln w="17463" cap="flat">
              <a:solidFill>
                <a:srgbClr val="AFABAB"/>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260437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Box 66"/>
          <p:cNvSpPr txBox="1">
            <a:spLocks noChangeArrowheads="1"/>
          </p:cNvSpPr>
          <p:nvPr/>
        </p:nvSpPr>
        <p:spPr bwMode="auto">
          <a:xfrm>
            <a:off x="544513" y="1712658"/>
            <a:ext cx="146863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Source Sans Pro" panose="020B0503030403020204" pitchFamily="34" charset="0"/>
              </a:rPr>
              <a:t>Description</a:t>
            </a:r>
            <a:r>
              <a:rPr lang="es-CO" altLang="es-MX" sz="2000" dirty="0">
                <a:latin typeface="Source Sans Pro" panose="020B0503030403020204" pitchFamily="34" charset="0"/>
              </a:rPr>
              <a:t> </a:t>
            </a:r>
          </a:p>
        </p:txBody>
      </p:sp>
      <p:sp>
        <p:nvSpPr>
          <p:cNvPr id="19461" name="TextBox 67"/>
          <p:cNvSpPr txBox="1">
            <a:spLocks noChangeArrowheads="1"/>
          </p:cNvSpPr>
          <p:nvPr/>
        </p:nvSpPr>
        <p:spPr bwMode="auto">
          <a:xfrm>
            <a:off x="526647" y="2085569"/>
            <a:ext cx="5757932" cy="1976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400" dirty="0">
                <a:latin typeface="Calibri Light" panose="020F0302020204030204" pitchFamily="34" charset="0"/>
                <a:cs typeface="Calibri Light" panose="020F0302020204030204" pitchFamily="34" charset="0"/>
              </a:rPr>
              <a:t>Pellentesque vel mauris quis nisl ornare rutrum in id risus. Proin vehicula ut sem et tempus. Interdum et malesuada fames ac ante ipsum primis in faucibus.</a:t>
            </a:r>
            <a:endParaRPr lang="pt-BR" altLang="es-MX" sz="1400" b="1" dirty="0">
              <a:latin typeface="Source Sans Pro" panose="020B0503030403020204" pitchFamily="34" charset="0"/>
            </a:endParaRPr>
          </a:p>
          <a:p>
            <a:pPr>
              <a:lnSpc>
                <a:spcPct val="110000"/>
              </a:lnSpc>
            </a:pPr>
            <a:endParaRPr lang="pt-BR" altLang="es-MX" sz="1400" b="1" dirty="0">
              <a:latin typeface="Source Sans Pro" panose="020B0503030403020204" pitchFamily="34" charset="0"/>
            </a:endParaRPr>
          </a:p>
          <a:p>
            <a:pPr>
              <a:lnSpc>
                <a:spcPct val="110000"/>
              </a:lnSpc>
            </a:pPr>
            <a:r>
              <a:rPr lang="pt-BR" altLang="es-MX" sz="1400" b="1" dirty="0">
                <a:latin typeface="Source Sans Pro" panose="020B0503030403020204" pitchFamily="34" charset="0"/>
              </a:rPr>
              <a:t>Lorem ipsum dolor </a:t>
            </a:r>
            <a:r>
              <a:rPr lang="pt-BR" altLang="es-MX" sz="1400" dirty="0">
                <a:latin typeface="Calibri Light" panose="020F0302020204030204" pitchFamily="34" charset="0"/>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endParaRPr lang="en-US" altLang="es-MX" sz="1400" dirty="0">
              <a:latin typeface="Calibri Light" panose="020F0302020204030204" pitchFamily="34" charset="0"/>
              <a:cs typeface="Calibri Light" panose="020F0302020204030204" pitchFamily="34" charset="0"/>
            </a:endParaRPr>
          </a:p>
        </p:txBody>
      </p:sp>
      <p:sp>
        <p:nvSpPr>
          <p:cNvPr id="69" name="Rounded Rectangle 68"/>
          <p:cNvSpPr/>
          <p:nvPr/>
        </p:nvSpPr>
        <p:spPr>
          <a:xfrm flipV="1">
            <a:off x="987297" y="5848153"/>
            <a:ext cx="2849563" cy="54769"/>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0" name="Oval 69"/>
          <p:cNvSpPr/>
          <p:nvPr/>
        </p:nvSpPr>
        <p:spPr>
          <a:xfrm>
            <a:off x="98729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1" name="Oval 70"/>
          <p:cNvSpPr/>
          <p:nvPr/>
        </p:nvSpPr>
        <p:spPr>
          <a:xfrm>
            <a:off x="378764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2" name="Oval 71"/>
          <p:cNvSpPr/>
          <p:nvPr/>
        </p:nvSpPr>
        <p:spPr>
          <a:xfrm>
            <a:off x="338759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3" name="Oval 72"/>
          <p:cNvSpPr/>
          <p:nvPr/>
        </p:nvSpPr>
        <p:spPr>
          <a:xfrm>
            <a:off x="298754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4" name="Oval 73"/>
          <p:cNvSpPr/>
          <p:nvPr/>
        </p:nvSpPr>
        <p:spPr>
          <a:xfrm>
            <a:off x="258749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5" name="Oval 74"/>
          <p:cNvSpPr/>
          <p:nvPr/>
        </p:nvSpPr>
        <p:spPr>
          <a:xfrm>
            <a:off x="218744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6" name="Oval 75"/>
          <p:cNvSpPr/>
          <p:nvPr/>
        </p:nvSpPr>
        <p:spPr>
          <a:xfrm>
            <a:off x="178739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77" name="Oval 76"/>
          <p:cNvSpPr/>
          <p:nvPr/>
        </p:nvSpPr>
        <p:spPr>
          <a:xfrm>
            <a:off x="1387347" y="5839422"/>
            <a:ext cx="79375" cy="793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p>
        </p:txBody>
      </p:sp>
      <p:sp>
        <p:nvSpPr>
          <p:cNvPr id="19471" name="Rectangle 77"/>
          <p:cNvSpPr>
            <a:spLocks noChangeArrowheads="1"/>
          </p:cNvSpPr>
          <p:nvPr/>
        </p:nvSpPr>
        <p:spPr bwMode="auto">
          <a:xfrm>
            <a:off x="3567154"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2027</a:t>
            </a:r>
            <a:endParaRPr lang="bg-BG" altLang="es-MX" sz="950" dirty="0">
              <a:latin typeface="Lato Regular" panose="020F0502020204030203" pitchFamily="34" charset="0"/>
              <a:ea typeface="Open Sans Light" panose="020B0306030504020204" pitchFamily="34" charset="0"/>
            </a:endParaRPr>
          </a:p>
        </p:txBody>
      </p:sp>
      <p:sp>
        <p:nvSpPr>
          <p:cNvPr id="19472" name="Rectangle 78"/>
          <p:cNvSpPr>
            <a:spLocks noChangeArrowheads="1"/>
          </p:cNvSpPr>
          <p:nvPr/>
        </p:nvSpPr>
        <p:spPr bwMode="auto">
          <a:xfrm>
            <a:off x="3170279"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2026</a:t>
            </a:r>
            <a:endParaRPr lang="bg-BG" altLang="es-MX" sz="950" dirty="0">
              <a:latin typeface="Lato Regular" panose="020F0502020204030203" pitchFamily="34" charset="0"/>
              <a:ea typeface="Open Sans Light" panose="020B0306030504020204" pitchFamily="34" charset="0"/>
            </a:endParaRPr>
          </a:p>
        </p:txBody>
      </p:sp>
      <p:sp>
        <p:nvSpPr>
          <p:cNvPr id="19473" name="Rectangle 79"/>
          <p:cNvSpPr>
            <a:spLocks noChangeArrowheads="1"/>
          </p:cNvSpPr>
          <p:nvPr/>
        </p:nvSpPr>
        <p:spPr bwMode="auto">
          <a:xfrm>
            <a:off x="2773007"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2025</a:t>
            </a:r>
            <a:endParaRPr lang="bg-BG" altLang="es-MX" sz="950" dirty="0">
              <a:latin typeface="Lato Regular" panose="020F0502020204030203" pitchFamily="34" charset="0"/>
              <a:ea typeface="Open Sans Light" panose="020B0306030504020204" pitchFamily="34" charset="0"/>
            </a:endParaRPr>
          </a:p>
        </p:txBody>
      </p:sp>
      <p:sp>
        <p:nvSpPr>
          <p:cNvPr id="19474" name="Rectangle 80"/>
          <p:cNvSpPr>
            <a:spLocks noChangeArrowheads="1"/>
          </p:cNvSpPr>
          <p:nvPr/>
        </p:nvSpPr>
        <p:spPr bwMode="auto">
          <a:xfrm>
            <a:off x="2375735"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2024</a:t>
            </a:r>
            <a:endParaRPr lang="bg-BG" altLang="es-MX" sz="950" dirty="0">
              <a:latin typeface="Lato Regular" panose="020F0502020204030203" pitchFamily="34" charset="0"/>
              <a:ea typeface="Open Sans Light" panose="020B0306030504020204" pitchFamily="34" charset="0"/>
            </a:endParaRPr>
          </a:p>
        </p:txBody>
      </p:sp>
      <p:sp>
        <p:nvSpPr>
          <p:cNvPr id="19475" name="Rectangle 81"/>
          <p:cNvSpPr>
            <a:spLocks noChangeArrowheads="1"/>
          </p:cNvSpPr>
          <p:nvPr/>
        </p:nvSpPr>
        <p:spPr bwMode="auto">
          <a:xfrm>
            <a:off x="1978860"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2023</a:t>
            </a:r>
            <a:endParaRPr lang="bg-BG" altLang="es-MX" sz="950" dirty="0">
              <a:latin typeface="Lato Regular" panose="020F0502020204030203" pitchFamily="34" charset="0"/>
              <a:ea typeface="Open Sans Light" panose="020B0306030504020204" pitchFamily="34" charset="0"/>
            </a:endParaRPr>
          </a:p>
        </p:txBody>
      </p:sp>
      <p:sp>
        <p:nvSpPr>
          <p:cNvPr id="19476" name="Rectangle 82"/>
          <p:cNvSpPr>
            <a:spLocks noChangeArrowheads="1"/>
          </p:cNvSpPr>
          <p:nvPr/>
        </p:nvSpPr>
        <p:spPr bwMode="auto">
          <a:xfrm>
            <a:off x="1581588"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2021</a:t>
            </a:r>
            <a:endParaRPr lang="bg-BG" altLang="es-MX" sz="950" dirty="0">
              <a:latin typeface="Lato Regular" panose="020F0502020204030203" pitchFamily="34" charset="0"/>
              <a:ea typeface="Open Sans Light" panose="020B0306030504020204" pitchFamily="34" charset="0"/>
            </a:endParaRPr>
          </a:p>
        </p:txBody>
      </p:sp>
      <p:sp>
        <p:nvSpPr>
          <p:cNvPr id="19477" name="Rectangle 83"/>
          <p:cNvSpPr>
            <a:spLocks noChangeArrowheads="1"/>
          </p:cNvSpPr>
          <p:nvPr/>
        </p:nvSpPr>
        <p:spPr bwMode="auto">
          <a:xfrm>
            <a:off x="1184316"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2021</a:t>
            </a:r>
            <a:endParaRPr lang="bg-BG" altLang="es-MX" sz="950" dirty="0">
              <a:latin typeface="Lato Regular" panose="020F0502020204030203" pitchFamily="34" charset="0"/>
              <a:ea typeface="Open Sans Light" panose="020B0306030504020204" pitchFamily="34" charset="0"/>
            </a:endParaRPr>
          </a:p>
        </p:txBody>
      </p:sp>
      <p:sp>
        <p:nvSpPr>
          <p:cNvPr id="19478" name="Rectangle 84"/>
          <p:cNvSpPr>
            <a:spLocks noChangeArrowheads="1"/>
          </p:cNvSpPr>
          <p:nvPr/>
        </p:nvSpPr>
        <p:spPr bwMode="auto">
          <a:xfrm>
            <a:off x="787441" y="5924353"/>
            <a:ext cx="503692" cy="25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950" dirty="0">
                <a:solidFill>
                  <a:schemeClr val="tx2"/>
                </a:solidFill>
                <a:latin typeface="Lato Regular" panose="020F0502020204030203" pitchFamily="34" charset="0"/>
                <a:ea typeface="Open Sans Light" panose="020B0306030504020204" pitchFamily="34" charset="0"/>
              </a:rPr>
              <a:t>2020</a:t>
            </a:r>
            <a:endParaRPr lang="bg-BG" altLang="es-MX" sz="950" dirty="0">
              <a:latin typeface="Lato Regular" panose="020F0502020204030203" pitchFamily="34" charset="0"/>
              <a:ea typeface="Open Sans Light" panose="020B0306030504020204" pitchFamily="34" charset="0"/>
            </a:endParaRPr>
          </a:p>
        </p:txBody>
      </p:sp>
      <p:sp>
        <p:nvSpPr>
          <p:cNvPr id="86" name="Freeform 118"/>
          <p:cNvSpPr>
            <a:spLocks noChangeArrowheads="1"/>
          </p:cNvSpPr>
          <p:nvPr/>
        </p:nvSpPr>
        <p:spPr bwMode="auto">
          <a:xfrm rot="-5400000">
            <a:off x="825768" y="5444531"/>
            <a:ext cx="395288" cy="235744"/>
          </a:xfrm>
          <a:custGeom>
            <a:avLst/>
            <a:gdLst>
              <a:gd name="T0" fmla="*/ 0 w 1615"/>
              <a:gd name="T1" fmla="*/ 0 h 311"/>
              <a:gd name="T2" fmla="*/ 789891 w 1615"/>
              <a:gd name="T3" fmla="*/ 0 h 311"/>
              <a:gd name="T4" fmla="*/ 789891 w 1615"/>
              <a:gd name="T5" fmla="*/ 470609 h 311"/>
              <a:gd name="T6" fmla="*/ 0 w 1615"/>
              <a:gd name="T7" fmla="*/ 470609 h 311"/>
              <a:gd name="T8" fmla="*/ 0 w 1615"/>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15" h="311">
                <a:moveTo>
                  <a:pt x="0" y="0"/>
                </a:moveTo>
                <a:lnTo>
                  <a:pt x="1614" y="0"/>
                </a:lnTo>
                <a:lnTo>
                  <a:pt x="1614" y="310"/>
                </a:lnTo>
                <a:lnTo>
                  <a:pt x="0" y="310"/>
                </a:lnTo>
                <a:lnTo>
                  <a:pt x="0" y="0"/>
                </a:lnTo>
              </a:path>
            </a:pathLst>
          </a:custGeom>
          <a:solidFill>
            <a:srgbClr val="F8CBAD"/>
          </a:solidFill>
          <a:ln>
            <a:noFill/>
          </a:ln>
          <a:effectLst/>
        </p:spPr>
        <p:txBody>
          <a:bodyPr wrap="none" lIns="60927" tIns="30463" rIns="60927" bIns="30463" anchor="ctr"/>
          <a:lstStyle/>
          <a:p>
            <a:endParaRPr lang="es-MX" sz="900"/>
          </a:p>
        </p:txBody>
      </p:sp>
      <p:sp>
        <p:nvSpPr>
          <p:cNvPr id="87" name="Freeform 119"/>
          <p:cNvSpPr>
            <a:spLocks noChangeArrowheads="1"/>
          </p:cNvSpPr>
          <p:nvPr/>
        </p:nvSpPr>
        <p:spPr bwMode="auto">
          <a:xfrm rot="-5400000">
            <a:off x="1177003" y="5397303"/>
            <a:ext cx="489744" cy="235744"/>
          </a:xfrm>
          <a:custGeom>
            <a:avLst/>
            <a:gdLst>
              <a:gd name="T0" fmla="*/ 0 w 2218"/>
              <a:gd name="T1" fmla="*/ 0 h 311"/>
              <a:gd name="T2" fmla="*/ 978066 w 2218"/>
              <a:gd name="T3" fmla="*/ 0 h 311"/>
              <a:gd name="T4" fmla="*/ 978066 w 2218"/>
              <a:gd name="T5" fmla="*/ 470607 h 311"/>
              <a:gd name="T6" fmla="*/ 0 w 2218"/>
              <a:gd name="T7" fmla="*/ 470607 h 311"/>
              <a:gd name="T8" fmla="*/ 0 w 2218"/>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18" h="311">
                <a:moveTo>
                  <a:pt x="0" y="0"/>
                </a:moveTo>
                <a:lnTo>
                  <a:pt x="2217" y="0"/>
                </a:lnTo>
                <a:lnTo>
                  <a:pt x="2217" y="310"/>
                </a:lnTo>
                <a:lnTo>
                  <a:pt x="0" y="310"/>
                </a:lnTo>
                <a:lnTo>
                  <a:pt x="0" y="0"/>
                </a:ln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88" name="Freeform 120"/>
          <p:cNvSpPr>
            <a:spLocks noChangeArrowheads="1"/>
          </p:cNvSpPr>
          <p:nvPr/>
        </p:nvSpPr>
        <p:spPr bwMode="auto">
          <a:xfrm rot="-5400000">
            <a:off x="1505616" y="5313165"/>
            <a:ext cx="656431" cy="237332"/>
          </a:xfrm>
          <a:custGeom>
            <a:avLst/>
            <a:gdLst>
              <a:gd name="T0" fmla="*/ 0 w 1148"/>
              <a:gd name="T1" fmla="*/ 0 h 310"/>
              <a:gd name="T2" fmla="*/ 1310448 w 1148"/>
              <a:gd name="T3" fmla="*/ 0 h 310"/>
              <a:gd name="T4" fmla="*/ 1310448 w 1148"/>
              <a:gd name="T5" fmla="*/ 473088 h 310"/>
              <a:gd name="T6" fmla="*/ 0 w 1148"/>
              <a:gd name="T7" fmla="*/ 473088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rgbClr val="FFC000"/>
          </a:solidFill>
          <a:ln>
            <a:noFill/>
          </a:ln>
          <a:effectLst/>
        </p:spPr>
        <p:txBody>
          <a:bodyPr wrap="none" lIns="60927" tIns="30463" rIns="60927" bIns="30463" anchor="ctr"/>
          <a:lstStyle/>
          <a:p>
            <a:endParaRPr lang="es-MX" sz="900"/>
          </a:p>
        </p:txBody>
      </p:sp>
      <p:sp>
        <p:nvSpPr>
          <p:cNvPr id="89" name="Freeform 124"/>
          <p:cNvSpPr>
            <a:spLocks noChangeArrowheads="1"/>
          </p:cNvSpPr>
          <p:nvPr/>
        </p:nvSpPr>
        <p:spPr bwMode="auto">
          <a:xfrm rot="-5400000">
            <a:off x="1849706" y="5259587"/>
            <a:ext cx="764381" cy="236538"/>
          </a:xfrm>
          <a:custGeom>
            <a:avLst/>
            <a:gdLst>
              <a:gd name="T0" fmla="*/ 0 w 1773"/>
              <a:gd name="T1" fmla="*/ 0 h 311"/>
              <a:gd name="T2" fmla="*/ 1526860 w 1773"/>
              <a:gd name="T3" fmla="*/ 0 h 311"/>
              <a:gd name="T4" fmla="*/ 1526860 w 1773"/>
              <a:gd name="T5" fmla="*/ 470603 h 311"/>
              <a:gd name="T6" fmla="*/ 0 w 1773"/>
              <a:gd name="T7" fmla="*/ 47060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rgbClr val="7030A0"/>
          </a:solidFill>
          <a:ln>
            <a:noFill/>
          </a:ln>
          <a:effectLst/>
        </p:spPr>
        <p:txBody>
          <a:bodyPr wrap="none" lIns="60927" tIns="30463" rIns="60927" bIns="30463" anchor="ctr"/>
          <a:lstStyle/>
          <a:p>
            <a:endParaRPr lang="es-MX" sz="900"/>
          </a:p>
        </p:txBody>
      </p:sp>
      <p:sp>
        <p:nvSpPr>
          <p:cNvPr id="90" name="Freeform 118"/>
          <p:cNvSpPr>
            <a:spLocks noChangeArrowheads="1"/>
          </p:cNvSpPr>
          <p:nvPr/>
        </p:nvSpPr>
        <p:spPr bwMode="auto">
          <a:xfrm rot="16200000">
            <a:off x="2171572" y="5188547"/>
            <a:ext cx="907256" cy="235744"/>
          </a:xfrm>
          <a:custGeom>
            <a:avLst/>
            <a:gdLst>
              <a:gd name="T0" fmla="*/ 0 w 1615"/>
              <a:gd name="T1" fmla="*/ 0 h 311"/>
              <a:gd name="T2" fmla="*/ 1614 w 1615"/>
              <a:gd name="T3" fmla="*/ 0 h 311"/>
              <a:gd name="T4" fmla="*/ 1614 w 1615"/>
              <a:gd name="T5" fmla="*/ 310 h 311"/>
              <a:gd name="T6" fmla="*/ 0 w 1615"/>
              <a:gd name="T7" fmla="*/ 310 h 311"/>
              <a:gd name="T8" fmla="*/ 0 w 1615"/>
              <a:gd name="T9" fmla="*/ 0 h 311"/>
            </a:gdLst>
            <a:ahLst/>
            <a:cxnLst>
              <a:cxn ang="0">
                <a:pos x="T0" y="T1"/>
              </a:cxn>
              <a:cxn ang="0">
                <a:pos x="T2" y="T3"/>
              </a:cxn>
              <a:cxn ang="0">
                <a:pos x="T4" y="T5"/>
              </a:cxn>
              <a:cxn ang="0">
                <a:pos x="T6" y="T7"/>
              </a:cxn>
              <a:cxn ang="0">
                <a:pos x="T8" y="T9"/>
              </a:cxn>
            </a:cxnLst>
            <a:rect l="0" t="0" r="r" b="b"/>
            <a:pathLst>
              <a:path w="1615" h="311">
                <a:moveTo>
                  <a:pt x="0" y="0"/>
                </a:moveTo>
                <a:lnTo>
                  <a:pt x="1614" y="0"/>
                </a:lnTo>
                <a:lnTo>
                  <a:pt x="1614" y="310"/>
                </a:lnTo>
                <a:lnTo>
                  <a:pt x="0" y="310"/>
                </a:lnTo>
                <a:lnTo>
                  <a:pt x="0" y="0"/>
                </a:lnTo>
              </a:path>
            </a:pathLst>
          </a:custGeom>
          <a:solidFill>
            <a:srgbClr val="870043"/>
          </a:solidFill>
          <a:ln>
            <a:noFill/>
          </a:ln>
          <a:effectLst/>
        </p:spPr>
        <p:txBody>
          <a:bodyPr wrap="none" lIns="60927" tIns="30463" rIns="60927" bIns="30463" anchor="ctr"/>
          <a:lstStyle/>
          <a:p>
            <a:pPr defTabSz="914217">
              <a:defRPr/>
            </a:pPr>
            <a:endParaRPr lang="en-US" sz="900" dirty="0">
              <a:latin typeface="Lato Light"/>
            </a:endParaRPr>
          </a:p>
        </p:txBody>
      </p:sp>
      <p:sp>
        <p:nvSpPr>
          <p:cNvPr id="91" name="Freeform 119"/>
          <p:cNvSpPr>
            <a:spLocks noChangeArrowheads="1"/>
          </p:cNvSpPr>
          <p:nvPr/>
        </p:nvSpPr>
        <p:spPr bwMode="auto">
          <a:xfrm rot="16200000">
            <a:off x="2499787" y="5118300"/>
            <a:ext cx="1047750" cy="235744"/>
          </a:xfrm>
          <a:custGeom>
            <a:avLst/>
            <a:gdLst>
              <a:gd name="T0" fmla="*/ 0 w 2218"/>
              <a:gd name="T1" fmla="*/ 0 h 311"/>
              <a:gd name="T2" fmla="*/ 2217 w 2218"/>
              <a:gd name="T3" fmla="*/ 0 h 311"/>
              <a:gd name="T4" fmla="*/ 2217 w 2218"/>
              <a:gd name="T5" fmla="*/ 310 h 311"/>
              <a:gd name="T6" fmla="*/ 0 w 2218"/>
              <a:gd name="T7" fmla="*/ 310 h 311"/>
              <a:gd name="T8" fmla="*/ 0 w 2218"/>
              <a:gd name="T9" fmla="*/ 0 h 311"/>
            </a:gdLst>
            <a:ahLst/>
            <a:cxnLst>
              <a:cxn ang="0">
                <a:pos x="T0" y="T1"/>
              </a:cxn>
              <a:cxn ang="0">
                <a:pos x="T2" y="T3"/>
              </a:cxn>
              <a:cxn ang="0">
                <a:pos x="T4" y="T5"/>
              </a:cxn>
              <a:cxn ang="0">
                <a:pos x="T6" y="T7"/>
              </a:cxn>
              <a:cxn ang="0">
                <a:pos x="T8" y="T9"/>
              </a:cxn>
            </a:cxnLst>
            <a:rect l="0" t="0" r="r" b="b"/>
            <a:pathLst>
              <a:path w="2218" h="311">
                <a:moveTo>
                  <a:pt x="0" y="0"/>
                </a:moveTo>
                <a:lnTo>
                  <a:pt x="2217" y="0"/>
                </a:lnTo>
                <a:lnTo>
                  <a:pt x="2217" y="310"/>
                </a:lnTo>
                <a:lnTo>
                  <a:pt x="0" y="310"/>
                </a:lnTo>
                <a:lnTo>
                  <a:pt x="0" y="0"/>
                </a:lnTo>
              </a:path>
            </a:pathLst>
          </a:custGeom>
          <a:solidFill>
            <a:srgbClr val="F2D764"/>
          </a:solidFill>
          <a:ln>
            <a:noFill/>
          </a:ln>
          <a:effectLst/>
        </p:spPr>
        <p:txBody>
          <a:bodyPr wrap="none" lIns="60927" tIns="30463" rIns="60927" bIns="30463" anchor="ctr"/>
          <a:lstStyle/>
          <a:p>
            <a:pPr defTabSz="914217">
              <a:defRPr/>
            </a:pPr>
            <a:endParaRPr lang="en-US" sz="900" dirty="0">
              <a:latin typeface="Lato Light"/>
            </a:endParaRPr>
          </a:p>
        </p:txBody>
      </p:sp>
      <p:sp>
        <p:nvSpPr>
          <p:cNvPr id="19485" name="Freeform 120"/>
          <p:cNvSpPr>
            <a:spLocks noChangeArrowheads="1"/>
          </p:cNvSpPr>
          <p:nvPr/>
        </p:nvSpPr>
        <p:spPr bwMode="auto">
          <a:xfrm rot="-5400000">
            <a:off x="2776013" y="4981775"/>
            <a:ext cx="1319213" cy="237332"/>
          </a:xfrm>
          <a:custGeom>
            <a:avLst/>
            <a:gdLst>
              <a:gd name="T0" fmla="*/ 0 w 1148"/>
              <a:gd name="T1" fmla="*/ 0 h 310"/>
              <a:gd name="T2" fmla="*/ 2636093 w 1148"/>
              <a:gd name="T3" fmla="*/ 0 h 310"/>
              <a:gd name="T4" fmla="*/ 2636093 w 1148"/>
              <a:gd name="T5" fmla="*/ 473088 h 310"/>
              <a:gd name="T6" fmla="*/ 0 w 1148"/>
              <a:gd name="T7" fmla="*/ 473088 h 310"/>
              <a:gd name="T8" fmla="*/ 0 w 1148"/>
              <a:gd name="T9" fmla="*/ 0 h 3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48" h="310">
                <a:moveTo>
                  <a:pt x="0" y="0"/>
                </a:moveTo>
                <a:lnTo>
                  <a:pt x="1147" y="0"/>
                </a:lnTo>
                <a:lnTo>
                  <a:pt x="1147" y="309"/>
                </a:lnTo>
                <a:lnTo>
                  <a:pt x="0" y="309"/>
                </a:lnTo>
                <a:lnTo>
                  <a:pt x="0" y="0"/>
                </a:lnTo>
              </a:path>
            </a:pathLst>
          </a:custGeom>
          <a:solidFill>
            <a:srgbClr val="00B2E3"/>
          </a:solidFill>
          <a:ln>
            <a:noFill/>
          </a:ln>
        </p:spPr>
        <p:txBody>
          <a:bodyPr wrap="none" lIns="60927" tIns="30463" rIns="60927" bIns="30463" anchor="ctr"/>
          <a:lstStyle/>
          <a:p>
            <a:endParaRPr lang="es-MX" sz="900"/>
          </a:p>
        </p:txBody>
      </p:sp>
      <p:sp>
        <p:nvSpPr>
          <p:cNvPr id="19486" name="Freeform 124"/>
          <p:cNvSpPr>
            <a:spLocks noChangeArrowheads="1"/>
          </p:cNvSpPr>
          <p:nvPr/>
        </p:nvSpPr>
        <p:spPr bwMode="auto">
          <a:xfrm rot="-5400000">
            <a:off x="3059778" y="4867872"/>
            <a:ext cx="1547813" cy="236538"/>
          </a:xfrm>
          <a:custGeom>
            <a:avLst/>
            <a:gdLst>
              <a:gd name="T0" fmla="*/ 0 w 1773"/>
              <a:gd name="T1" fmla="*/ 0 h 311"/>
              <a:gd name="T2" fmla="*/ 3093768 w 1773"/>
              <a:gd name="T3" fmla="*/ 0 h 311"/>
              <a:gd name="T4" fmla="*/ 3093768 w 1773"/>
              <a:gd name="T5" fmla="*/ 470603 h 311"/>
              <a:gd name="T6" fmla="*/ 0 w 1773"/>
              <a:gd name="T7" fmla="*/ 470603 h 311"/>
              <a:gd name="T8" fmla="*/ 0 w 1773"/>
              <a:gd name="T9" fmla="*/ 0 h 3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3" h="311">
                <a:moveTo>
                  <a:pt x="0" y="0"/>
                </a:moveTo>
                <a:lnTo>
                  <a:pt x="1772" y="0"/>
                </a:lnTo>
                <a:lnTo>
                  <a:pt x="1772" y="310"/>
                </a:lnTo>
                <a:lnTo>
                  <a:pt x="0" y="310"/>
                </a:lnTo>
                <a:lnTo>
                  <a:pt x="0" y="0"/>
                </a:lnTo>
              </a:path>
            </a:pathLst>
          </a:custGeom>
          <a:solidFill>
            <a:srgbClr val="E62987"/>
          </a:solidFill>
          <a:ln>
            <a:noFill/>
          </a:ln>
        </p:spPr>
        <p:txBody>
          <a:bodyPr wrap="none" lIns="60927" tIns="30463" rIns="60927" bIns="30463" anchor="ctr"/>
          <a:lstStyle/>
          <a:p>
            <a:endParaRPr lang="es-MX" sz="900"/>
          </a:p>
        </p:txBody>
      </p:sp>
      <p:grpSp>
        <p:nvGrpSpPr>
          <p:cNvPr id="19487" name="Group 94"/>
          <p:cNvGrpSpPr>
            <a:grpSpLocks/>
          </p:cNvGrpSpPr>
          <p:nvPr/>
        </p:nvGrpSpPr>
        <p:grpSpPr bwMode="auto">
          <a:xfrm>
            <a:off x="4514057" y="3805238"/>
            <a:ext cx="3218656" cy="3078957"/>
            <a:chOff x="369691" y="2275682"/>
            <a:chExt cx="1838305" cy="1758156"/>
          </a:xfrm>
        </p:grpSpPr>
        <p:sp>
          <p:nvSpPr>
            <p:cNvPr id="19515" name="Freeform 5"/>
            <p:cNvSpPr>
              <a:spLocks/>
            </p:cNvSpPr>
            <p:nvPr/>
          </p:nvSpPr>
          <p:spPr bwMode="auto">
            <a:xfrm>
              <a:off x="1029914" y="3007142"/>
              <a:ext cx="675960" cy="695325"/>
            </a:xfrm>
            <a:custGeom>
              <a:avLst/>
              <a:gdLst>
                <a:gd name="T0" fmla="*/ 531975 w 615"/>
                <a:gd name="T1" fmla="*/ 538525 h 643"/>
                <a:gd name="T2" fmla="*/ 158274 w 615"/>
                <a:gd name="T3" fmla="*/ 116789 h 643"/>
                <a:gd name="T4" fmla="*/ 531975 w 615"/>
                <a:gd name="T5" fmla="*/ 538525 h 643"/>
                <a:gd name="T6" fmla="*/ 0 60000 65536"/>
                <a:gd name="T7" fmla="*/ 0 60000 65536"/>
                <a:gd name="T8" fmla="*/ 0 60000 65536"/>
              </a:gdLst>
              <a:ahLst/>
              <a:cxnLst>
                <a:cxn ang="T6">
                  <a:pos x="T0" y="T1"/>
                </a:cxn>
                <a:cxn ang="T7">
                  <a:pos x="T2" y="T3"/>
                </a:cxn>
                <a:cxn ang="T8">
                  <a:pos x="T4" y="T5"/>
                </a:cxn>
              </a:cxnLst>
              <a:rect l="0" t="0" r="r" b="b"/>
              <a:pathLst>
                <a:path w="615" h="643">
                  <a:moveTo>
                    <a:pt x="484" y="498"/>
                  </a:moveTo>
                  <a:cubicBezTo>
                    <a:pt x="615" y="363"/>
                    <a:pt x="250" y="0"/>
                    <a:pt x="144" y="108"/>
                  </a:cubicBezTo>
                  <a:cubicBezTo>
                    <a:pt x="0" y="257"/>
                    <a:pt x="342" y="643"/>
                    <a:pt x="484" y="498"/>
                  </a:cubicBezTo>
                  <a:close/>
                </a:path>
              </a:pathLst>
            </a:custGeom>
            <a:solidFill>
              <a:srgbClr val="44444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6" name="Freeform 6"/>
            <p:cNvSpPr>
              <a:spLocks/>
            </p:cNvSpPr>
            <p:nvPr/>
          </p:nvSpPr>
          <p:spPr bwMode="auto">
            <a:xfrm>
              <a:off x="1096169" y="2990850"/>
              <a:ext cx="617538" cy="644525"/>
            </a:xfrm>
            <a:custGeom>
              <a:avLst/>
              <a:gdLst>
                <a:gd name="T0" fmla="*/ 485595 w 571"/>
                <a:gd name="T1" fmla="*/ 499858 h 597"/>
                <a:gd name="T2" fmla="*/ 144921 w 571"/>
                <a:gd name="T3" fmla="*/ 109040 h 597"/>
                <a:gd name="T4" fmla="*/ 485595 w 571"/>
                <a:gd name="T5" fmla="*/ 499858 h 597"/>
                <a:gd name="T6" fmla="*/ 0 60000 65536"/>
                <a:gd name="T7" fmla="*/ 0 60000 65536"/>
                <a:gd name="T8" fmla="*/ 0 60000 65536"/>
              </a:gdLst>
              <a:ahLst/>
              <a:cxnLst>
                <a:cxn ang="T6">
                  <a:pos x="T0" y="T1"/>
                </a:cxn>
                <a:cxn ang="T7">
                  <a:pos x="T2" y="T3"/>
                </a:cxn>
                <a:cxn ang="T8">
                  <a:pos x="T4" y="T5"/>
                </a:cxn>
              </a:cxnLst>
              <a:rect l="0" t="0" r="r" b="b"/>
              <a:pathLst>
                <a:path w="571" h="597">
                  <a:moveTo>
                    <a:pt x="449" y="463"/>
                  </a:moveTo>
                  <a:cubicBezTo>
                    <a:pt x="571" y="337"/>
                    <a:pt x="232" y="0"/>
                    <a:pt x="134" y="101"/>
                  </a:cubicBezTo>
                  <a:cubicBezTo>
                    <a:pt x="0" y="238"/>
                    <a:pt x="318" y="597"/>
                    <a:pt x="449" y="463"/>
                  </a:cubicBez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7" name="Freeform 7"/>
            <p:cNvSpPr>
              <a:spLocks/>
            </p:cNvSpPr>
            <p:nvPr/>
          </p:nvSpPr>
          <p:spPr bwMode="auto">
            <a:xfrm>
              <a:off x="1059657" y="2942431"/>
              <a:ext cx="690563" cy="808038"/>
            </a:xfrm>
            <a:custGeom>
              <a:avLst/>
              <a:gdLst>
                <a:gd name="T0" fmla="*/ 395288 w 435"/>
                <a:gd name="T1" fmla="*/ 0 h 509"/>
                <a:gd name="T2" fmla="*/ 0 w 435"/>
                <a:gd name="T3" fmla="*/ 465138 h 509"/>
                <a:gd name="T4" fmla="*/ 0 w 435"/>
                <a:gd name="T5" fmla="*/ 808038 h 509"/>
                <a:gd name="T6" fmla="*/ 233363 w 435"/>
                <a:gd name="T7" fmla="*/ 808038 h 509"/>
                <a:gd name="T8" fmla="*/ 690563 w 435"/>
                <a:gd name="T9" fmla="*/ 338138 h 509"/>
                <a:gd name="T10" fmla="*/ 395288 w 435"/>
                <a:gd name="T11" fmla="*/ 0 h 5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5" h="509">
                  <a:moveTo>
                    <a:pt x="249" y="0"/>
                  </a:moveTo>
                  <a:lnTo>
                    <a:pt x="0" y="293"/>
                  </a:lnTo>
                  <a:lnTo>
                    <a:pt x="0" y="509"/>
                  </a:lnTo>
                  <a:lnTo>
                    <a:pt x="147" y="509"/>
                  </a:lnTo>
                  <a:lnTo>
                    <a:pt x="435" y="213"/>
                  </a:lnTo>
                  <a:lnTo>
                    <a:pt x="249" y="0"/>
                  </a:ln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8" name="Freeform 8"/>
            <p:cNvSpPr>
              <a:spLocks/>
            </p:cNvSpPr>
            <p:nvPr/>
          </p:nvSpPr>
          <p:spPr bwMode="auto">
            <a:xfrm>
              <a:off x="1005786" y="2994025"/>
              <a:ext cx="700088" cy="525463"/>
            </a:xfrm>
            <a:custGeom>
              <a:avLst/>
              <a:gdLst>
                <a:gd name="T0" fmla="*/ 303120 w 649"/>
                <a:gd name="T1" fmla="*/ 96227 h 486"/>
                <a:gd name="T2" fmla="*/ 0 w 649"/>
                <a:gd name="T3" fmla="*/ 418424 h 486"/>
                <a:gd name="T4" fmla="*/ 0 w 649"/>
                <a:gd name="T5" fmla="*/ 507083 h 486"/>
                <a:gd name="T6" fmla="*/ 220058 w 649"/>
                <a:gd name="T7" fmla="*/ 270300 h 486"/>
                <a:gd name="T8" fmla="*/ 509155 w 649"/>
                <a:gd name="T9" fmla="*/ 525463 h 486"/>
                <a:gd name="T10" fmla="*/ 563091 w 649"/>
                <a:gd name="T11" fmla="*/ 470322 h 486"/>
                <a:gd name="T12" fmla="*/ 322537 w 649"/>
                <a:gd name="T13" fmla="*/ 243270 h 486"/>
                <a:gd name="T14" fmla="*/ 373236 w 649"/>
                <a:gd name="T15" fmla="*/ 207590 h 486"/>
                <a:gd name="T16" fmla="*/ 666648 w 649"/>
                <a:gd name="T17" fmla="*/ 363283 h 486"/>
                <a:gd name="T18" fmla="*/ 700088 w 649"/>
                <a:gd name="T19" fmla="*/ 329766 h 486"/>
                <a:gd name="T20" fmla="*/ 395890 w 649"/>
                <a:gd name="T21" fmla="*/ 0 h 486"/>
                <a:gd name="T22" fmla="*/ 303120 w 649"/>
                <a:gd name="T23" fmla="*/ 96227 h 48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9" h="486">
                  <a:moveTo>
                    <a:pt x="281" y="89"/>
                  </a:moveTo>
                  <a:cubicBezTo>
                    <a:pt x="0" y="387"/>
                    <a:pt x="0" y="387"/>
                    <a:pt x="0" y="387"/>
                  </a:cubicBezTo>
                  <a:cubicBezTo>
                    <a:pt x="0" y="469"/>
                    <a:pt x="0" y="469"/>
                    <a:pt x="0" y="469"/>
                  </a:cubicBezTo>
                  <a:cubicBezTo>
                    <a:pt x="204" y="250"/>
                    <a:pt x="204" y="250"/>
                    <a:pt x="204" y="250"/>
                  </a:cubicBezTo>
                  <a:cubicBezTo>
                    <a:pt x="472" y="486"/>
                    <a:pt x="472" y="486"/>
                    <a:pt x="472" y="486"/>
                  </a:cubicBezTo>
                  <a:cubicBezTo>
                    <a:pt x="522" y="435"/>
                    <a:pt x="522" y="435"/>
                    <a:pt x="522" y="435"/>
                  </a:cubicBezTo>
                  <a:cubicBezTo>
                    <a:pt x="425" y="396"/>
                    <a:pt x="328" y="304"/>
                    <a:pt x="299" y="225"/>
                  </a:cubicBezTo>
                  <a:cubicBezTo>
                    <a:pt x="281" y="172"/>
                    <a:pt x="311" y="151"/>
                    <a:pt x="346" y="192"/>
                  </a:cubicBezTo>
                  <a:cubicBezTo>
                    <a:pt x="424" y="282"/>
                    <a:pt x="496" y="325"/>
                    <a:pt x="618" y="336"/>
                  </a:cubicBezTo>
                  <a:cubicBezTo>
                    <a:pt x="649" y="305"/>
                    <a:pt x="649" y="305"/>
                    <a:pt x="649" y="305"/>
                  </a:cubicBezTo>
                  <a:cubicBezTo>
                    <a:pt x="367" y="0"/>
                    <a:pt x="367" y="0"/>
                    <a:pt x="367" y="0"/>
                  </a:cubicBezTo>
                  <a:lnTo>
                    <a:pt x="281" y="89"/>
                  </a:ln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9" name="Freeform 9"/>
            <p:cNvSpPr>
              <a:spLocks/>
            </p:cNvSpPr>
            <p:nvPr/>
          </p:nvSpPr>
          <p:spPr bwMode="auto">
            <a:xfrm>
              <a:off x="990600" y="3105150"/>
              <a:ext cx="588963" cy="712788"/>
            </a:xfrm>
            <a:custGeom>
              <a:avLst/>
              <a:gdLst>
                <a:gd name="T0" fmla="*/ 249177 w 546"/>
                <a:gd name="T1" fmla="*/ 0 h 660"/>
                <a:gd name="T2" fmla="*/ 0 w 546"/>
                <a:gd name="T3" fmla="*/ 282955 h 660"/>
                <a:gd name="T4" fmla="*/ 0 w 546"/>
                <a:gd name="T5" fmla="*/ 712788 h 660"/>
                <a:gd name="T6" fmla="*/ 275065 w 546"/>
                <a:gd name="T7" fmla="*/ 712788 h 660"/>
                <a:gd name="T8" fmla="*/ 588963 w 546"/>
                <a:gd name="T9" fmla="*/ 389873 h 660"/>
                <a:gd name="T10" fmla="*/ 351652 w 546"/>
                <a:gd name="T11" fmla="*/ 238676 h 660"/>
                <a:gd name="T12" fmla="*/ 249177 w 546"/>
                <a:gd name="T13" fmla="*/ 0 h 66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6" h="660">
                  <a:moveTo>
                    <a:pt x="231" y="0"/>
                  </a:moveTo>
                  <a:cubicBezTo>
                    <a:pt x="0" y="262"/>
                    <a:pt x="0" y="262"/>
                    <a:pt x="0" y="262"/>
                  </a:cubicBezTo>
                  <a:cubicBezTo>
                    <a:pt x="0" y="660"/>
                    <a:pt x="0" y="660"/>
                    <a:pt x="0" y="660"/>
                  </a:cubicBezTo>
                  <a:cubicBezTo>
                    <a:pt x="255" y="660"/>
                    <a:pt x="255" y="660"/>
                    <a:pt x="255" y="660"/>
                  </a:cubicBezTo>
                  <a:cubicBezTo>
                    <a:pt x="546" y="361"/>
                    <a:pt x="546" y="361"/>
                    <a:pt x="546" y="361"/>
                  </a:cubicBezTo>
                  <a:cubicBezTo>
                    <a:pt x="451" y="329"/>
                    <a:pt x="378" y="282"/>
                    <a:pt x="326" y="221"/>
                  </a:cubicBezTo>
                  <a:cubicBezTo>
                    <a:pt x="275" y="160"/>
                    <a:pt x="243" y="86"/>
                    <a:pt x="231" y="0"/>
                  </a:cubicBezTo>
                  <a:close/>
                </a:path>
              </a:pathLst>
            </a:custGeom>
            <a:solidFill>
              <a:srgbClr val="CFD0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11" name="Freeform 10"/>
            <p:cNvSpPr>
              <a:spLocks/>
            </p:cNvSpPr>
            <p:nvPr/>
          </p:nvSpPr>
          <p:spPr bwMode="auto">
            <a:xfrm>
              <a:off x="369691" y="3146375"/>
              <a:ext cx="1165544" cy="887463"/>
            </a:xfrm>
            <a:custGeom>
              <a:avLst/>
              <a:gdLst>
                <a:gd name="T0" fmla="*/ 164 w 504"/>
                <a:gd name="T1" fmla="*/ 0 h 821"/>
                <a:gd name="T2" fmla="*/ 0 w 504"/>
                <a:gd name="T3" fmla="*/ 169 h 821"/>
                <a:gd name="T4" fmla="*/ 0 w 504"/>
                <a:gd name="T5" fmla="*/ 821 h 821"/>
                <a:gd name="T6" fmla="*/ 86 w 504"/>
                <a:gd name="T7" fmla="*/ 821 h 821"/>
                <a:gd name="T8" fmla="*/ 504 w 504"/>
                <a:gd name="T9" fmla="*/ 390 h 821"/>
                <a:gd name="T10" fmla="*/ 267 w 504"/>
                <a:gd name="T11" fmla="*/ 238 h 821"/>
                <a:gd name="T12" fmla="*/ 164 w 504"/>
                <a:gd name="T13" fmla="*/ 0 h 821"/>
                <a:gd name="connsiteX0" fmla="*/ 14229 w 20975"/>
                <a:gd name="connsiteY0" fmla="*/ 0 h 13186"/>
                <a:gd name="connsiteX1" fmla="*/ 0 w 20975"/>
                <a:gd name="connsiteY1" fmla="*/ 9555 h 13186"/>
                <a:gd name="connsiteX2" fmla="*/ 10975 w 20975"/>
                <a:gd name="connsiteY2" fmla="*/ 10000 h 13186"/>
                <a:gd name="connsiteX3" fmla="*/ 12681 w 20975"/>
                <a:gd name="connsiteY3" fmla="*/ 10000 h 13186"/>
                <a:gd name="connsiteX4" fmla="*/ 20975 w 20975"/>
                <a:gd name="connsiteY4" fmla="*/ 4750 h 13186"/>
                <a:gd name="connsiteX5" fmla="*/ 16273 w 20975"/>
                <a:gd name="connsiteY5" fmla="*/ 2899 h 13186"/>
                <a:gd name="connsiteX6" fmla="*/ 14229 w 20975"/>
                <a:gd name="connsiteY6" fmla="*/ 0 h 13186"/>
                <a:gd name="connsiteX0" fmla="*/ 14229 w 20975"/>
                <a:gd name="connsiteY0" fmla="*/ 0 h 10032"/>
                <a:gd name="connsiteX1" fmla="*/ 0 w 20975"/>
                <a:gd name="connsiteY1" fmla="*/ 9555 h 10032"/>
                <a:gd name="connsiteX2" fmla="*/ 10975 w 20975"/>
                <a:gd name="connsiteY2" fmla="*/ 10000 h 10032"/>
                <a:gd name="connsiteX3" fmla="*/ 12681 w 20975"/>
                <a:gd name="connsiteY3" fmla="*/ 10000 h 10032"/>
                <a:gd name="connsiteX4" fmla="*/ 20975 w 20975"/>
                <a:gd name="connsiteY4" fmla="*/ 4750 h 10032"/>
                <a:gd name="connsiteX5" fmla="*/ 16273 w 20975"/>
                <a:gd name="connsiteY5" fmla="*/ 2899 h 10032"/>
                <a:gd name="connsiteX6" fmla="*/ 14229 w 20975"/>
                <a:gd name="connsiteY6" fmla="*/ 0 h 10032"/>
                <a:gd name="connsiteX0" fmla="*/ 14486 w 21232"/>
                <a:gd name="connsiteY0" fmla="*/ 0 h 10017"/>
                <a:gd name="connsiteX1" fmla="*/ 0 w 21232"/>
                <a:gd name="connsiteY1" fmla="*/ 9765 h 10017"/>
                <a:gd name="connsiteX2" fmla="*/ 11232 w 21232"/>
                <a:gd name="connsiteY2" fmla="*/ 10000 h 10017"/>
                <a:gd name="connsiteX3" fmla="*/ 12938 w 21232"/>
                <a:gd name="connsiteY3" fmla="*/ 10000 h 10017"/>
                <a:gd name="connsiteX4" fmla="*/ 21232 w 21232"/>
                <a:gd name="connsiteY4" fmla="*/ 4750 h 10017"/>
                <a:gd name="connsiteX5" fmla="*/ 16530 w 21232"/>
                <a:gd name="connsiteY5" fmla="*/ 2899 h 10017"/>
                <a:gd name="connsiteX6" fmla="*/ 14486 w 21232"/>
                <a:gd name="connsiteY6" fmla="*/ 0 h 10017"/>
                <a:gd name="connsiteX0" fmla="*/ 14486 w 21232"/>
                <a:gd name="connsiteY0" fmla="*/ 0 h 10017"/>
                <a:gd name="connsiteX1" fmla="*/ 0 w 21232"/>
                <a:gd name="connsiteY1" fmla="*/ 9765 h 10017"/>
                <a:gd name="connsiteX2" fmla="*/ 11232 w 21232"/>
                <a:gd name="connsiteY2" fmla="*/ 10000 h 10017"/>
                <a:gd name="connsiteX3" fmla="*/ 12938 w 21232"/>
                <a:gd name="connsiteY3" fmla="*/ 10000 h 10017"/>
                <a:gd name="connsiteX4" fmla="*/ 21232 w 21232"/>
                <a:gd name="connsiteY4" fmla="*/ 4750 h 10017"/>
                <a:gd name="connsiteX5" fmla="*/ 16530 w 21232"/>
                <a:gd name="connsiteY5" fmla="*/ 2899 h 10017"/>
                <a:gd name="connsiteX6" fmla="*/ 14486 w 21232"/>
                <a:gd name="connsiteY6" fmla="*/ 0 h 10017"/>
                <a:gd name="connsiteX0" fmla="*/ 14657 w 21403"/>
                <a:gd name="connsiteY0" fmla="*/ 0 h 10000"/>
                <a:gd name="connsiteX1" fmla="*/ 0 w 21403"/>
                <a:gd name="connsiteY1" fmla="*/ 9923 h 10000"/>
                <a:gd name="connsiteX2" fmla="*/ 11403 w 21403"/>
                <a:gd name="connsiteY2" fmla="*/ 10000 h 10000"/>
                <a:gd name="connsiteX3" fmla="*/ 13109 w 21403"/>
                <a:gd name="connsiteY3" fmla="*/ 10000 h 10000"/>
                <a:gd name="connsiteX4" fmla="*/ 21403 w 21403"/>
                <a:gd name="connsiteY4" fmla="*/ 4750 h 10000"/>
                <a:gd name="connsiteX5" fmla="*/ 16701 w 21403"/>
                <a:gd name="connsiteY5" fmla="*/ 2899 h 10000"/>
                <a:gd name="connsiteX6" fmla="*/ 14657 w 21403"/>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403" h="10000">
                  <a:moveTo>
                    <a:pt x="14657" y="0"/>
                  </a:moveTo>
                  <a:cubicBezTo>
                    <a:pt x="11403" y="2058"/>
                    <a:pt x="0" y="9923"/>
                    <a:pt x="0" y="9923"/>
                  </a:cubicBezTo>
                  <a:lnTo>
                    <a:pt x="11403" y="10000"/>
                  </a:lnTo>
                  <a:lnTo>
                    <a:pt x="13109" y="10000"/>
                  </a:lnTo>
                  <a:lnTo>
                    <a:pt x="21403" y="4750"/>
                  </a:lnTo>
                  <a:cubicBezTo>
                    <a:pt x="19379" y="4336"/>
                    <a:pt x="17812" y="3715"/>
                    <a:pt x="16701" y="2899"/>
                  </a:cubicBezTo>
                  <a:cubicBezTo>
                    <a:pt x="15609" y="2107"/>
                    <a:pt x="14935" y="1145"/>
                    <a:pt x="14657" y="0"/>
                  </a:cubicBezTo>
                  <a:close/>
                </a:path>
              </a:pathLst>
            </a:custGeom>
            <a:solidFill>
              <a:schemeClr val="bg1">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en-US" sz="900" dirty="0">
                <a:latin typeface="Arial" panose="020B0604020202020204" pitchFamily="34" charset="0"/>
              </a:endParaRPr>
            </a:p>
          </p:txBody>
        </p:sp>
        <p:sp>
          <p:nvSpPr>
            <p:cNvPr id="19521" name="Oval 11"/>
            <p:cNvSpPr>
              <a:spLocks noChangeArrowheads="1"/>
            </p:cNvSpPr>
            <p:nvPr/>
          </p:nvSpPr>
          <p:spPr bwMode="auto">
            <a:xfrm>
              <a:off x="1380908" y="2548732"/>
              <a:ext cx="827088" cy="827088"/>
            </a:xfrm>
            <a:prstGeom prst="ellipse">
              <a:avLst/>
            </a:pr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latin typeface="Arial" panose="020B0604020202020204" pitchFamily="34" charset="0"/>
              </a:endParaRPr>
            </a:p>
          </p:txBody>
        </p:sp>
        <p:sp>
          <p:nvSpPr>
            <p:cNvPr id="19522" name="Freeform 12"/>
            <p:cNvSpPr>
              <a:spLocks/>
            </p:cNvSpPr>
            <p:nvPr/>
          </p:nvSpPr>
          <p:spPr bwMode="auto">
            <a:xfrm>
              <a:off x="1724311" y="2275682"/>
              <a:ext cx="292100" cy="655638"/>
            </a:xfrm>
            <a:custGeom>
              <a:avLst/>
              <a:gdLst>
                <a:gd name="T0" fmla="*/ 233680 w 270"/>
                <a:gd name="T1" fmla="*/ 25966 h 606"/>
                <a:gd name="T2" fmla="*/ 138477 w 270"/>
                <a:gd name="T3" fmla="*/ 27048 h 606"/>
                <a:gd name="T4" fmla="*/ 14064 w 270"/>
                <a:gd name="T5" fmla="*/ 154713 h 606"/>
                <a:gd name="T6" fmla="*/ 0 w 270"/>
                <a:gd name="T7" fmla="*/ 470631 h 606"/>
                <a:gd name="T8" fmla="*/ 45438 w 270"/>
                <a:gd name="T9" fmla="*/ 510662 h 606"/>
                <a:gd name="T10" fmla="*/ 187160 w 270"/>
                <a:gd name="T11" fmla="*/ 655638 h 606"/>
                <a:gd name="T12" fmla="*/ 129822 w 270"/>
                <a:gd name="T13" fmla="*/ 427355 h 606"/>
                <a:gd name="T14" fmla="*/ 218534 w 270"/>
                <a:gd name="T15" fmla="*/ 279133 h 606"/>
                <a:gd name="T16" fmla="*/ 233680 w 270"/>
                <a:gd name="T17" fmla="*/ 25966 h 6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0" h="606">
                  <a:moveTo>
                    <a:pt x="216" y="24"/>
                  </a:moveTo>
                  <a:cubicBezTo>
                    <a:pt x="191" y="0"/>
                    <a:pt x="152" y="1"/>
                    <a:pt x="128" y="25"/>
                  </a:cubicBezTo>
                  <a:cubicBezTo>
                    <a:pt x="13" y="143"/>
                    <a:pt x="13" y="143"/>
                    <a:pt x="13" y="143"/>
                  </a:cubicBezTo>
                  <a:cubicBezTo>
                    <a:pt x="0" y="435"/>
                    <a:pt x="0" y="435"/>
                    <a:pt x="0" y="435"/>
                  </a:cubicBezTo>
                  <a:cubicBezTo>
                    <a:pt x="0" y="437"/>
                    <a:pt x="41" y="471"/>
                    <a:pt x="42" y="472"/>
                  </a:cubicBezTo>
                  <a:cubicBezTo>
                    <a:pt x="173" y="606"/>
                    <a:pt x="173" y="606"/>
                    <a:pt x="173" y="606"/>
                  </a:cubicBezTo>
                  <a:cubicBezTo>
                    <a:pt x="192" y="465"/>
                    <a:pt x="151" y="414"/>
                    <a:pt x="120" y="395"/>
                  </a:cubicBezTo>
                  <a:cubicBezTo>
                    <a:pt x="202" y="258"/>
                    <a:pt x="202" y="258"/>
                    <a:pt x="202" y="258"/>
                  </a:cubicBezTo>
                  <a:cubicBezTo>
                    <a:pt x="270" y="189"/>
                    <a:pt x="268" y="76"/>
                    <a:pt x="216" y="24"/>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23" name="Freeform 19"/>
            <p:cNvSpPr>
              <a:spLocks/>
            </p:cNvSpPr>
            <p:nvPr/>
          </p:nvSpPr>
          <p:spPr bwMode="auto">
            <a:xfrm>
              <a:off x="1544203" y="2676525"/>
              <a:ext cx="452438" cy="466725"/>
            </a:xfrm>
            <a:custGeom>
              <a:avLst/>
              <a:gdLst>
                <a:gd name="T0" fmla="*/ 142534 w 419"/>
                <a:gd name="T1" fmla="*/ 32411 h 432"/>
                <a:gd name="T2" fmla="*/ 46432 w 419"/>
                <a:gd name="T3" fmla="*/ 292784 h 432"/>
                <a:gd name="T4" fmla="*/ 309904 w 419"/>
                <a:gd name="T5" fmla="*/ 434314 h 432"/>
                <a:gd name="T6" fmla="*/ 406006 w 419"/>
                <a:gd name="T7" fmla="*/ 173941 h 432"/>
                <a:gd name="T8" fmla="*/ 142534 w 419"/>
                <a:gd name="T9" fmla="*/ 32411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9" h="432">
                  <a:moveTo>
                    <a:pt x="132" y="30"/>
                  </a:moveTo>
                  <a:cubicBezTo>
                    <a:pt x="40" y="60"/>
                    <a:pt x="0" y="168"/>
                    <a:pt x="43" y="271"/>
                  </a:cubicBezTo>
                  <a:cubicBezTo>
                    <a:pt x="85" y="373"/>
                    <a:pt x="195" y="432"/>
                    <a:pt x="287" y="402"/>
                  </a:cubicBezTo>
                  <a:cubicBezTo>
                    <a:pt x="379" y="372"/>
                    <a:pt x="419" y="264"/>
                    <a:pt x="376" y="161"/>
                  </a:cubicBezTo>
                  <a:cubicBezTo>
                    <a:pt x="333" y="59"/>
                    <a:pt x="224" y="0"/>
                    <a:pt x="132" y="3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19488" name="Group 95"/>
          <p:cNvGrpSpPr>
            <a:grpSpLocks/>
          </p:cNvGrpSpPr>
          <p:nvPr/>
        </p:nvGrpSpPr>
        <p:grpSpPr bwMode="auto">
          <a:xfrm>
            <a:off x="7248525" y="3182144"/>
            <a:ext cx="3496469" cy="2360613"/>
            <a:chOff x="3041166" y="2185411"/>
            <a:chExt cx="1997075" cy="1347788"/>
          </a:xfrm>
        </p:grpSpPr>
        <p:sp>
          <p:nvSpPr>
            <p:cNvPr id="19510" name="Freeform 13"/>
            <p:cNvSpPr>
              <a:spLocks/>
            </p:cNvSpPr>
            <p:nvPr/>
          </p:nvSpPr>
          <p:spPr bwMode="auto">
            <a:xfrm>
              <a:off x="3041166" y="2185411"/>
              <a:ext cx="1997075" cy="1347788"/>
            </a:xfrm>
            <a:custGeom>
              <a:avLst/>
              <a:gdLst>
                <a:gd name="T0" fmla="*/ 1997075 w 1849"/>
                <a:gd name="T1" fmla="*/ 1159875 h 1248"/>
                <a:gd name="T2" fmla="*/ 1997075 w 1849"/>
                <a:gd name="T3" fmla="*/ 187913 h 1248"/>
                <a:gd name="T4" fmla="*/ 1809140 w 1849"/>
                <a:gd name="T5" fmla="*/ 0 h 1248"/>
                <a:gd name="T6" fmla="*/ 187935 w 1849"/>
                <a:gd name="T7" fmla="*/ 0 h 1248"/>
                <a:gd name="T8" fmla="*/ 0 w 1849"/>
                <a:gd name="T9" fmla="*/ 187913 h 1248"/>
                <a:gd name="T10" fmla="*/ 0 w 1849"/>
                <a:gd name="T11" fmla="*/ 1159875 h 1248"/>
                <a:gd name="T12" fmla="*/ 187935 w 1849"/>
                <a:gd name="T13" fmla="*/ 1347788 h 1248"/>
                <a:gd name="T14" fmla="*/ 1809140 w 1849"/>
                <a:gd name="T15" fmla="*/ 1347788 h 1248"/>
                <a:gd name="T16" fmla="*/ 1997075 w 1849"/>
                <a:gd name="T17" fmla="*/ 1159875 h 1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49" h="1248">
                  <a:moveTo>
                    <a:pt x="1849" y="1074"/>
                  </a:moveTo>
                  <a:cubicBezTo>
                    <a:pt x="1849" y="174"/>
                    <a:pt x="1849" y="174"/>
                    <a:pt x="1849" y="174"/>
                  </a:cubicBezTo>
                  <a:cubicBezTo>
                    <a:pt x="1849" y="78"/>
                    <a:pt x="1771" y="0"/>
                    <a:pt x="1675" y="0"/>
                  </a:cubicBezTo>
                  <a:cubicBezTo>
                    <a:pt x="174" y="0"/>
                    <a:pt x="174" y="0"/>
                    <a:pt x="174" y="0"/>
                  </a:cubicBezTo>
                  <a:cubicBezTo>
                    <a:pt x="79" y="0"/>
                    <a:pt x="0" y="78"/>
                    <a:pt x="0" y="174"/>
                  </a:cubicBezTo>
                  <a:cubicBezTo>
                    <a:pt x="0" y="1074"/>
                    <a:pt x="0" y="1074"/>
                    <a:pt x="0" y="1074"/>
                  </a:cubicBezTo>
                  <a:cubicBezTo>
                    <a:pt x="0" y="1170"/>
                    <a:pt x="79" y="1248"/>
                    <a:pt x="174" y="1248"/>
                  </a:cubicBezTo>
                  <a:cubicBezTo>
                    <a:pt x="1675" y="1248"/>
                    <a:pt x="1675" y="1248"/>
                    <a:pt x="1675" y="1248"/>
                  </a:cubicBezTo>
                  <a:cubicBezTo>
                    <a:pt x="1771" y="1248"/>
                    <a:pt x="1849" y="1170"/>
                    <a:pt x="1849" y="1074"/>
                  </a:cubicBezTo>
                  <a:close/>
                </a:path>
              </a:pathLst>
            </a:custGeom>
            <a:solidFill>
              <a:srgbClr val="000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1" name="Freeform 14"/>
            <p:cNvSpPr>
              <a:spLocks/>
            </p:cNvSpPr>
            <p:nvPr/>
          </p:nvSpPr>
          <p:spPr bwMode="auto">
            <a:xfrm>
              <a:off x="3388828" y="2185411"/>
              <a:ext cx="1649413" cy="915988"/>
            </a:xfrm>
            <a:custGeom>
              <a:avLst/>
              <a:gdLst>
                <a:gd name="T0" fmla="*/ 1649413 w 1527"/>
                <a:gd name="T1" fmla="*/ 915988 h 848"/>
                <a:gd name="T2" fmla="*/ 0 w 1527"/>
                <a:gd name="T3" fmla="*/ 0 h 848"/>
                <a:gd name="T4" fmla="*/ 1460384 w 1527"/>
                <a:gd name="T5" fmla="*/ 0 h 848"/>
                <a:gd name="T6" fmla="*/ 1649413 w 1527"/>
                <a:gd name="T7" fmla="*/ 187950 h 848"/>
                <a:gd name="T8" fmla="*/ 1649413 w 1527"/>
                <a:gd name="T9" fmla="*/ 915988 h 8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27" h="848">
                  <a:moveTo>
                    <a:pt x="1527" y="848"/>
                  </a:moveTo>
                  <a:cubicBezTo>
                    <a:pt x="0" y="0"/>
                    <a:pt x="0" y="0"/>
                    <a:pt x="0" y="0"/>
                  </a:cubicBezTo>
                  <a:cubicBezTo>
                    <a:pt x="1352" y="0"/>
                    <a:pt x="1352" y="0"/>
                    <a:pt x="1352" y="0"/>
                  </a:cubicBezTo>
                  <a:cubicBezTo>
                    <a:pt x="1448" y="0"/>
                    <a:pt x="1527" y="78"/>
                    <a:pt x="1527" y="174"/>
                  </a:cubicBezTo>
                  <a:lnTo>
                    <a:pt x="1527" y="848"/>
                  </a:lnTo>
                  <a:close/>
                </a:path>
              </a:pathLst>
            </a:custGeom>
            <a:solidFill>
              <a:srgbClr val="5E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2" name="Freeform 15"/>
            <p:cNvSpPr>
              <a:spLocks/>
            </p:cNvSpPr>
            <p:nvPr/>
          </p:nvSpPr>
          <p:spPr bwMode="auto">
            <a:xfrm>
              <a:off x="3352800" y="2192487"/>
              <a:ext cx="1457325" cy="1236663"/>
            </a:xfrm>
            <a:custGeom>
              <a:avLst/>
              <a:gdLst>
                <a:gd name="T0" fmla="*/ 1457325 w 918"/>
                <a:gd name="T1" fmla="*/ 0 h 779"/>
                <a:gd name="T2" fmla="*/ 1130300 w 918"/>
                <a:gd name="T3" fmla="*/ 550863 h 779"/>
                <a:gd name="T4" fmla="*/ 633413 w 918"/>
                <a:gd name="T5" fmla="*/ 617538 h 779"/>
                <a:gd name="T6" fmla="*/ 306388 w 918"/>
                <a:gd name="T7" fmla="*/ 1236663 h 779"/>
                <a:gd name="T8" fmla="*/ 0 w 918"/>
                <a:gd name="T9" fmla="*/ 1236663 h 779"/>
                <a:gd name="T10" fmla="*/ 0 w 918"/>
                <a:gd name="T11" fmla="*/ 1150938 h 779"/>
                <a:gd name="T12" fmla="*/ 457200 w 918"/>
                <a:gd name="T13" fmla="*/ 481013 h 779"/>
                <a:gd name="T14" fmla="*/ 1012825 w 918"/>
                <a:gd name="T15" fmla="*/ 419100 h 779"/>
                <a:gd name="T16" fmla="*/ 1290638 w 918"/>
                <a:gd name="T17" fmla="*/ 0 h 779"/>
                <a:gd name="T18" fmla="*/ 1457325 w 918"/>
                <a:gd name="T19" fmla="*/ 0 h 7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8" h="779">
                  <a:moveTo>
                    <a:pt x="918" y="0"/>
                  </a:moveTo>
                  <a:lnTo>
                    <a:pt x="712" y="347"/>
                  </a:lnTo>
                  <a:lnTo>
                    <a:pt x="399" y="389"/>
                  </a:lnTo>
                  <a:lnTo>
                    <a:pt x="193" y="779"/>
                  </a:lnTo>
                  <a:lnTo>
                    <a:pt x="0" y="779"/>
                  </a:lnTo>
                  <a:lnTo>
                    <a:pt x="0" y="725"/>
                  </a:lnTo>
                  <a:lnTo>
                    <a:pt x="288" y="303"/>
                  </a:lnTo>
                  <a:lnTo>
                    <a:pt x="638" y="264"/>
                  </a:lnTo>
                  <a:lnTo>
                    <a:pt x="813" y="0"/>
                  </a:lnTo>
                  <a:lnTo>
                    <a:pt x="918" y="0"/>
                  </a:lnTo>
                  <a:close/>
                </a:path>
              </a:pathLst>
            </a:custGeom>
            <a:solidFill>
              <a:srgbClr val="0006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3" name="Freeform 16"/>
            <p:cNvSpPr>
              <a:spLocks/>
            </p:cNvSpPr>
            <p:nvPr/>
          </p:nvSpPr>
          <p:spPr bwMode="auto">
            <a:xfrm>
              <a:off x="3371431" y="2289460"/>
              <a:ext cx="1547813" cy="1139690"/>
            </a:xfrm>
            <a:custGeom>
              <a:avLst/>
              <a:gdLst>
                <a:gd name="T0" fmla="*/ 1547813 w 1432"/>
                <a:gd name="T1" fmla="*/ 1135315 h 1042"/>
                <a:gd name="T2" fmla="*/ 1547813 w 1432"/>
                <a:gd name="T3" fmla="*/ 4375 h 1042"/>
                <a:gd name="T4" fmla="*/ 1544570 w 1432"/>
                <a:gd name="T5" fmla="*/ 0 h 1042"/>
                <a:gd name="T6" fmla="*/ 4324 w 1432"/>
                <a:gd name="T7" fmla="*/ 0 h 1042"/>
                <a:gd name="T8" fmla="*/ 0 w 1432"/>
                <a:gd name="T9" fmla="*/ 4375 h 1042"/>
                <a:gd name="T10" fmla="*/ 0 w 1432"/>
                <a:gd name="T11" fmla="*/ 1135315 h 1042"/>
                <a:gd name="T12" fmla="*/ 4324 w 1432"/>
                <a:gd name="T13" fmla="*/ 1139690 h 1042"/>
                <a:gd name="T14" fmla="*/ 1544570 w 1432"/>
                <a:gd name="T15" fmla="*/ 1139690 h 1042"/>
                <a:gd name="T16" fmla="*/ 1547813 w 1432"/>
                <a:gd name="T17" fmla="*/ 1135315 h 10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32" h="1042">
                  <a:moveTo>
                    <a:pt x="1432" y="1038"/>
                  </a:moveTo>
                  <a:cubicBezTo>
                    <a:pt x="1432" y="4"/>
                    <a:pt x="1432" y="4"/>
                    <a:pt x="1432" y="4"/>
                  </a:cubicBezTo>
                  <a:cubicBezTo>
                    <a:pt x="1432" y="2"/>
                    <a:pt x="1431" y="0"/>
                    <a:pt x="1429" y="0"/>
                  </a:cubicBezTo>
                  <a:cubicBezTo>
                    <a:pt x="4" y="0"/>
                    <a:pt x="4" y="0"/>
                    <a:pt x="4" y="0"/>
                  </a:cubicBezTo>
                  <a:cubicBezTo>
                    <a:pt x="2" y="0"/>
                    <a:pt x="0" y="2"/>
                    <a:pt x="0" y="4"/>
                  </a:cubicBezTo>
                  <a:cubicBezTo>
                    <a:pt x="0" y="1038"/>
                    <a:pt x="0" y="1038"/>
                    <a:pt x="0" y="1038"/>
                  </a:cubicBezTo>
                  <a:cubicBezTo>
                    <a:pt x="0" y="1040"/>
                    <a:pt x="2" y="1042"/>
                    <a:pt x="4" y="1042"/>
                  </a:cubicBezTo>
                  <a:cubicBezTo>
                    <a:pt x="1429" y="1042"/>
                    <a:pt x="1429" y="1042"/>
                    <a:pt x="1429" y="1042"/>
                  </a:cubicBezTo>
                  <a:cubicBezTo>
                    <a:pt x="1431" y="1042"/>
                    <a:pt x="1432" y="1040"/>
                    <a:pt x="1432" y="10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14" name="Oval 18"/>
            <p:cNvSpPr>
              <a:spLocks noChangeArrowheads="1"/>
            </p:cNvSpPr>
            <p:nvPr/>
          </p:nvSpPr>
          <p:spPr bwMode="auto">
            <a:xfrm>
              <a:off x="3124200" y="2810093"/>
              <a:ext cx="96838" cy="98425"/>
            </a:xfrm>
            <a:prstGeom prst="ellipse">
              <a:avLst/>
            </a:prstGeom>
            <a:solidFill>
              <a:srgbClr val="5E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latin typeface="Arial" panose="020B0604020202020204" pitchFamily="34" charset="0"/>
              </a:endParaRPr>
            </a:p>
          </p:txBody>
        </p:sp>
      </p:grpSp>
      <p:grpSp>
        <p:nvGrpSpPr>
          <p:cNvPr id="19489" name="Group 96"/>
          <p:cNvGrpSpPr>
            <a:grpSpLocks/>
          </p:cNvGrpSpPr>
          <p:nvPr/>
        </p:nvGrpSpPr>
        <p:grpSpPr bwMode="auto">
          <a:xfrm>
            <a:off x="6450013" y="3782219"/>
            <a:ext cx="962025" cy="1557338"/>
            <a:chOff x="1463764" y="2275682"/>
            <a:chExt cx="549472" cy="889000"/>
          </a:xfrm>
        </p:grpSpPr>
        <p:sp>
          <p:nvSpPr>
            <p:cNvPr id="19507" name="Freeform 97"/>
            <p:cNvSpPr>
              <a:spLocks/>
            </p:cNvSpPr>
            <p:nvPr/>
          </p:nvSpPr>
          <p:spPr bwMode="auto">
            <a:xfrm>
              <a:off x="1470311" y="2275682"/>
              <a:ext cx="542925" cy="592138"/>
            </a:xfrm>
            <a:custGeom>
              <a:avLst/>
              <a:gdLst>
                <a:gd name="T0" fmla="*/ 484639 w 503"/>
                <a:gd name="T1" fmla="*/ 25933 h 548"/>
                <a:gd name="T2" fmla="*/ 389654 w 503"/>
                <a:gd name="T3" fmla="*/ 27014 h 548"/>
                <a:gd name="T4" fmla="*/ 74477 w 503"/>
                <a:gd name="T5" fmla="*/ 350096 h 548"/>
                <a:gd name="T6" fmla="*/ 46413 w 503"/>
                <a:gd name="T7" fmla="*/ 546755 h 548"/>
                <a:gd name="T8" fmla="*/ 46413 w 503"/>
                <a:gd name="T9" fmla="*/ 546755 h 548"/>
                <a:gd name="T10" fmla="*/ 211557 w 503"/>
                <a:gd name="T11" fmla="*/ 545675 h 548"/>
                <a:gd name="T12" fmla="*/ 470607 w 503"/>
                <a:gd name="T13" fmla="*/ 278780 h 548"/>
                <a:gd name="T14" fmla="*/ 484639 w 503"/>
                <a:gd name="T15" fmla="*/ 25933 h 5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03" h="548">
                  <a:moveTo>
                    <a:pt x="449" y="24"/>
                  </a:moveTo>
                  <a:cubicBezTo>
                    <a:pt x="425" y="0"/>
                    <a:pt x="385" y="0"/>
                    <a:pt x="361" y="25"/>
                  </a:cubicBezTo>
                  <a:cubicBezTo>
                    <a:pt x="69" y="324"/>
                    <a:pt x="69" y="324"/>
                    <a:pt x="69" y="324"/>
                  </a:cubicBezTo>
                  <a:cubicBezTo>
                    <a:pt x="28" y="367"/>
                    <a:pt x="0" y="464"/>
                    <a:pt x="43" y="506"/>
                  </a:cubicBezTo>
                  <a:cubicBezTo>
                    <a:pt x="43" y="506"/>
                    <a:pt x="43" y="506"/>
                    <a:pt x="43" y="506"/>
                  </a:cubicBezTo>
                  <a:cubicBezTo>
                    <a:pt x="85" y="548"/>
                    <a:pt x="154" y="547"/>
                    <a:pt x="196" y="505"/>
                  </a:cubicBezTo>
                  <a:cubicBezTo>
                    <a:pt x="436" y="258"/>
                    <a:pt x="436" y="258"/>
                    <a:pt x="436" y="258"/>
                  </a:cubicBezTo>
                  <a:cubicBezTo>
                    <a:pt x="503" y="189"/>
                    <a:pt x="502" y="75"/>
                    <a:pt x="449" y="24"/>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8" name="Freeform 98"/>
            <p:cNvSpPr>
              <a:spLocks/>
            </p:cNvSpPr>
            <p:nvPr/>
          </p:nvSpPr>
          <p:spPr bwMode="auto">
            <a:xfrm>
              <a:off x="1463764" y="2655094"/>
              <a:ext cx="460375" cy="509588"/>
            </a:xfrm>
            <a:custGeom>
              <a:avLst/>
              <a:gdLst>
                <a:gd name="T0" fmla="*/ 131844 w 426"/>
                <a:gd name="T1" fmla="*/ 35628 h 472"/>
                <a:gd name="T2" fmla="*/ 54035 w 426"/>
                <a:gd name="T3" fmla="*/ 318493 h 472"/>
                <a:gd name="T4" fmla="*/ 327450 w 426"/>
                <a:gd name="T5" fmla="*/ 473960 h 472"/>
                <a:gd name="T6" fmla="*/ 406340 w 426"/>
                <a:gd name="T7" fmla="*/ 190016 h 472"/>
                <a:gd name="T8" fmla="*/ 131844 w 426"/>
                <a:gd name="T9" fmla="*/ 35628 h 4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6" h="472">
                  <a:moveTo>
                    <a:pt x="122" y="33"/>
                  </a:moveTo>
                  <a:cubicBezTo>
                    <a:pt x="32" y="66"/>
                    <a:pt x="0" y="183"/>
                    <a:pt x="50" y="295"/>
                  </a:cubicBezTo>
                  <a:cubicBezTo>
                    <a:pt x="100" y="407"/>
                    <a:pt x="213" y="472"/>
                    <a:pt x="303" y="439"/>
                  </a:cubicBezTo>
                  <a:cubicBezTo>
                    <a:pt x="393" y="406"/>
                    <a:pt x="426" y="288"/>
                    <a:pt x="376" y="176"/>
                  </a:cubicBezTo>
                  <a:cubicBezTo>
                    <a:pt x="326" y="64"/>
                    <a:pt x="212" y="0"/>
                    <a:pt x="122" y="33"/>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9" name="Freeform 99"/>
            <p:cNvSpPr>
              <a:spLocks/>
            </p:cNvSpPr>
            <p:nvPr/>
          </p:nvSpPr>
          <p:spPr bwMode="auto">
            <a:xfrm>
              <a:off x="1792573" y="2279651"/>
              <a:ext cx="144463" cy="146050"/>
            </a:xfrm>
            <a:custGeom>
              <a:avLst/>
              <a:gdLst>
                <a:gd name="T0" fmla="*/ 0 w 134"/>
                <a:gd name="T1" fmla="*/ 101363 h 134"/>
                <a:gd name="T2" fmla="*/ 102418 w 134"/>
                <a:gd name="T3" fmla="*/ 146050 h 134"/>
                <a:gd name="T4" fmla="*/ 99184 w 134"/>
                <a:gd name="T5" fmla="*/ 0 h 134"/>
                <a:gd name="T6" fmla="*/ 0 w 134"/>
                <a:gd name="T7" fmla="*/ 101363 h 13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4" h="134">
                  <a:moveTo>
                    <a:pt x="0" y="93"/>
                  </a:moveTo>
                  <a:cubicBezTo>
                    <a:pt x="41" y="117"/>
                    <a:pt x="60" y="126"/>
                    <a:pt x="95" y="134"/>
                  </a:cubicBezTo>
                  <a:cubicBezTo>
                    <a:pt x="134" y="94"/>
                    <a:pt x="129" y="18"/>
                    <a:pt x="92" y="0"/>
                  </a:cubicBezTo>
                  <a:cubicBezTo>
                    <a:pt x="70" y="8"/>
                    <a:pt x="18" y="72"/>
                    <a:pt x="0" y="93"/>
                  </a:cubicBezTo>
                  <a:close/>
                </a:path>
              </a:pathLst>
            </a:custGeom>
            <a:solidFill>
              <a:srgbClr val="F7E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19490" name="Group 114"/>
          <p:cNvGrpSpPr>
            <a:grpSpLocks/>
          </p:cNvGrpSpPr>
          <p:nvPr/>
        </p:nvGrpSpPr>
        <p:grpSpPr bwMode="auto">
          <a:xfrm>
            <a:off x="7818438" y="1626394"/>
            <a:ext cx="3155157" cy="3733800"/>
            <a:chOff x="4975756" y="1890224"/>
            <a:chExt cx="3026290" cy="3580889"/>
          </a:xfrm>
        </p:grpSpPr>
        <p:sp>
          <p:nvSpPr>
            <p:cNvPr id="19505" name="Freeform 17"/>
            <p:cNvSpPr>
              <a:spLocks/>
            </p:cNvSpPr>
            <p:nvPr/>
          </p:nvSpPr>
          <p:spPr bwMode="auto">
            <a:xfrm>
              <a:off x="4975756" y="3556912"/>
              <a:ext cx="2333043" cy="1914201"/>
            </a:xfrm>
            <a:custGeom>
              <a:avLst/>
              <a:gdLst>
                <a:gd name="T0" fmla="*/ 2333043 w 1287"/>
                <a:gd name="T1" fmla="*/ 0 h 1042"/>
                <a:gd name="T2" fmla="*/ 2041186 w 1287"/>
                <a:gd name="T3" fmla="*/ 0 h 1042"/>
                <a:gd name="T4" fmla="*/ 1698571 w 1287"/>
                <a:gd name="T5" fmla="*/ 525395 h 1042"/>
                <a:gd name="T6" fmla="*/ 766804 w 1287"/>
                <a:gd name="T7" fmla="*/ 630106 h 1042"/>
                <a:gd name="T8" fmla="*/ 0 w 1287"/>
                <a:gd name="T9" fmla="*/ 1769074 h 1042"/>
                <a:gd name="T10" fmla="*/ 0 w 1287"/>
                <a:gd name="T11" fmla="*/ 1906853 h 1042"/>
                <a:gd name="T12" fmla="*/ 5438 w 1287"/>
                <a:gd name="T13" fmla="*/ 1914201 h 1042"/>
                <a:gd name="T14" fmla="*/ 513016 w 1287"/>
                <a:gd name="T15" fmla="*/ 1914201 h 1042"/>
                <a:gd name="T16" fmla="*/ 1062287 w 1287"/>
                <a:gd name="T17" fmla="*/ 861574 h 1042"/>
                <a:gd name="T18" fmla="*/ 1896164 w 1287"/>
                <a:gd name="T19" fmla="*/ 749514 h 1042"/>
                <a:gd name="T20" fmla="*/ 2333043 w 1287"/>
                <a:gd name="T21" fmla="*/ 0 h 10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87" h="1042">
                  <a:moveTo>
                    <a:pt x="1287" y="0"/>
                  </a:moveTo>
                  <a:cubicBezTo>
                    <a:pt x="1126" y="0"/>
                    <a:pt x="1126" y="0"/>
                    <a:pt x="1126" y="0"/>
                  </a:cubicBezTo>
                  <a:cubicBezTo>
                    <a:pt x="937" y="286"/>
                    <a:pt x="937" y="286"/>
                    <a:pt x="937" y="286"/>
                  </a:cubicBezTo>
                  <a:cubicBezTo>
                    <a:pt x="423" y="343"/>
                    <a:pt x="423" y="343"/>
                    <a:pt x="423" y="343"/>
                  </a:cubicBezTo>
                  <a:cubicBezTo>
                    <a:pt x="0" y="963"/>
                    <a:pt x="0" y="963"/>
                    <a:pt x="0" y="963"/>
                  </a:cubicBezTo>
                  <a:cubicBezTo>
                    <a:pt x="0" y="1038"/>
                    <a:pt x="0" y="1038"/>
                    <a:pt x="0" y="1038"/>
                  </a:cubicBezTo>
                  <a:cubicBezTo>
                    <a:pt x="0" y="1040"/>
                    <a:pt x="1" y="1042"/>
                    <a:pt x="3" y="1042"/>
                  </a:cubicBezTo>
                  <a:cubicBezTo>
                    <a:pt x="283" y="1042"/>
                    <a:pt x="283" y="1042"/>
                    <a:pt x="283" y="1042"/>
                  </a:cubicBezTo>
                  <a:cubicBezTo>
                    <a:pt x="586" y="469"/>
                    <a:pt x="586" y="469"/>
                    <a:pt x="586" y="469"/>
                  </a:cubicBezTo>
                  <a:cubicBezTo>
                    <a:pt x="1046" y="408"/>
                    <a:pt x="1046" y="408"/>
                    <a:pt x="1046" y="408"/>
                  </a:cubicBezTo>
                  <a:lnTo>
                    <a:pt x="128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17" name="Freeform 23"/>
            <p:cNvSpPr>
              <a:spLocks/>
            </p:cNvSpPr>
            <p:nvPr/>
          </p:nvSpPr>
          <p:spPr bwMode="auto">
            <a:xfrm>
              <a:off x="4975756" y="1890224"/>
              <a:ext cx="3026290" cy="3580889"/>
            </a:xfrm>
            <a:custGeom>
              <a:avLst/>
              <a:gdLst>
                <a:gd name="T0" fmla="*/ 1135 w 1135"/>
                <a:gd name="T1" fmla="*/ 185 h 1343"/>
                <a:gd name="T2" fmla="*/ 1133 w 1135"/>
                <a:gd name="T3" fmla="*/ 296 h 1343"/>
                <a:gd name="T4" fmla="*/ 1034 w 1135"/>
                <a:gd name="T5" fmla="*/ 242 h 1343"/>
                <a:gd name="T6" fmla="*/ 712 w 1135"/>
                <a:gd name="T7" fmla="*/ 857 h 1343"/>
                <a:gd name="T8" fmla="*/ 399 w 1135"/>
                <a:gd name="T9" fmla="*/ 903 h 1343"/>
                <a:gd name="T10" fmla="*/ 192 w 1135"/>
                <a:gd name="T11" fmla="*/ 1343 h 1343"/>
                <a:gd name="T12" fmla="*/ 0 w 1135"/>
                <a:gd name="T13" fmla="*/ 1343 h 1343"/>
                <a:gd name="T14" fmla="*/ 0 w 1135"/>
                <a:gd name="T15" fmla="*/ 1283 h 1343"/>
                <a:gd name="T16" fmla="*/ 287 w 1135"/>
                <a:gd name="T17" fmla="*/ 807 h 1343"/>
                <a:gd name="T18" fmla="*/ 637 w 1135"/>
                <a:gd name="T19" fmla="*/ 763 h 1343"/>
                <a:gd name="T20" fmla="*/ 965 w 1135"/>
                <a:gd name="T21" fmla="*/ 205 h 1343"/>
                <a:gd name="T22" fmla="*/ 867 w 1135"/>
                <a:gd name="T23" fmla="*/ 152 h 1343"/>
                <a:gd name="T24" fmla="*/ 1135 w 1135"/>
                <a:gd name="T25" fmla="*/ 0 h 1343"/>
                <a:gd name="T26" fmla="*/ 1135 w 1135"/>
                <a:gd name="T27" fmla="*/ 117 h 1343"/>
                <a:gd name="T28" fmla="*/ 1135 w 1135"/>
                <a:gd name="T29" fmla="*/ 185 h 1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35" h="1343">
                  <a:moveTo>
                    <a:pt x="1135" y="185"/>
                  </a:moveTo>
                  <a:lnTo>
                    <a:pt x="1133" y="296"/>
                  </a:lnTo>
                  <a:lnTo>
                    <a:pt x="1034" y="242"/>
                  </a:lnTo>
                  <a:lnTo>
                    <a:pt x="712" y="857"/>
                  </a:lnTo>
                  <a:lnTo>
                    <a:pt x="399" y="903"/>
                  </a:lnTo>
                  <a:lnTo>
                    <a:pt x="192" y="1343"/>
                  </a:lnTo>
                  <a:lnTo>
                    <a:pt x="0" y="1343"/>
                  </a:lnTo>
                  <a:lnTo>
                    <a:pt x="0" y="1283"/>
                  </a:lnTo>
                  <a:lnTo>
                    <a:pt x="287" y="807"/>
                  </a:lnTo>
                  <a:lnTo>
                    <a:pt x="637" y="763"/>
                  </a:lnTo>
                  <a:lnTo>
                    <a:pt x="965" y="205"/>
                  </a:lnTo>
                  <a:lnTo>
                    <a:pt x="867" y="152"/>
                  </a:lnTo>
                  <a:lnTo>
                    <a:pt x="1135" y="0"/>
                  </a:lnTo>
                  <a:lnTo>
                    <a:pt x="1135" y="117"/>
                  </a:lnTo>
                  <a:lnTo>
                    <a:pt x="1135" y="185"/>
                  </a:lnTo>
                  <a:close/>
                </a:path>
              </a:pathLst>
            </a:custGeom>
            <a:solidFill>
              <a:srgbClr val="E62987"/>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en-US" sz="900" dirty="0">
                <a:latin typeface="Arial" panose="020B0604020202020204" pitchFamily="34" charset="0"/>
              </a:endParaRPr>
            </a:p>
          </p:txBody>
        </p:sp>
      </p:grpSp>
      <p:grpSp>
        <p:nvGrpSpPr>
          <p:cNvPr id="19491" name="Group 117"/>
          <p:cNvGrpSpPr>
            <a:grpSpLocks/>
          </p:cNvGrpSpPr>
          <p:nvPr/>
        </p:nvGrpSpPr>
        <p:grpSpPr bwMode="auto">
          <a:xfrm>
            <a:off x="9340850" y="3691732"/>
            <a:ext cx="3005138" cy="3739356"/>
            <a:chOff x="6861248" y="2767807"/>
            <a:chExt cx="1716456" cy="2135123"/>
          </a:xfrm>
        </p:grpSpPr>
        <p:sp>
          <p:nvSpPr>
            <p:cNvPr id="19492" name="Freeform 25"/>
            <p:cNvSpPr>
              <a:spLocks/>
            </p:cNvSpPr>
            <p:nvPr/>
          </p:nvSpPr>
          <p:spPr bwMode="auto">
            <a:xfrm>
              <a:off x="7571506" y="3771292"/>
              <a:ext cx="576902" cy="489668"/>
            </a:xfrm>
            <a:custGeom>
              <a:avLst/>
              <a:gdLst>
                <a:gd name="T0" fmla="*/ 19262 w 6709"/>
                <a:gd name="T1" fmla="*/ 423205 h 6535"/>
                <a:gd name="T2" fmla="*/ 553255 w 6709"/>
                <a:gd name="T3" fmla="*/ 43984 h 6535"/>
                <a:gd name="T4" fmla="*/ 19262 w 6709"/>
                <a:gd name="T5" fmla="*/ 423205 h 6535"/>
                <a:gd name="T6" fmla="*/ 0 60000 65536"/>
                <a:gd name="T7" fmla="*/ 0 60000 65536"/>
                <a:gd name="T8" fmla="*/ 0 60000 65536"/>
              </a:gdLst>
              <a:ahLst/>
              <a:cxnLst>
                <a:cxn ang="T6">
                  <a:pos x="T0" y="T1"/>
                </a:cxn>
                <a:cxn ang="T7">
                  <a:pos x="T2" y="T3"/>
                </a:cxn>
                <a:cxn ang="T8">
                  <a:pos x="T4" y="T5"/>
                </a:cxn>
              </a:cxnLst>
              <a:rect l="0" t="0" r="r" b="b"/>
              <a:pathLst>
                <a:path w="6709" h="6535">
                  <a:moveTo>
                    <a:pt x="224" y="5648"/>
                  </a:moveTo>
                  <a:cubicBezTo>
                    <a:pt x="-1276" y="2910"/>
                    <a:pt x="5226" y="-1618"/>
                    <a:pt x="6434" y="587"/>
                  </a:cubicBezTo>
                  <a:cubicBezTo>
                    <a:pt x="8087" y="3584"/>
                    <a:pt x="1835" y="8573"/>
                    <a:pt x="224" y="5648"/>
                  </a:cubicBezTo>
                  <a:close/>
                </a:path>
              </a:pathLst>
            </a:custGeom>
            <a:solidFill>
              <a:srgbClr val="44444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493" name="Freeform 26"/>
            <p:cNvSpPr>
              <a:spLocks/>
            </p:cNvSpPr>
            <p:nvPr/>
          </p:nvSpPr>
          <p:spPr bwMode="auto">
            <a:xfrm>
              <a:off x="7572194" y="3747066"/>
              <a:ext cx="539522" cy="433666"/>
            </a:xfrm>
            <a:custGeom>
              <a:avLst/>
              <a:gdLst>
                <a:gd name="T0" fmla="*/ 14529 w 10435"/>
                <a:gd name="T1" fmla="*/ 368593 h 9430"/>
                <a:gd name="T2" fmla="*/ 521684 w 10435"/>
                <a:gd name="T3" fmla="*/ 42815 h 9430"/>
                <a:gd name="T4" fmla="*/ 14529 w 10435"/>
                <a:gd name="T5" fmla="*/ 368593 h 9430"/>
                <a:gd name="T6" fmla="*/ 0 60000 65536"/>
                <a:gd name="T7" fmla="*/ 0 60000 65536"/>
                <a:gd name="T8" fmla="*/ 0 60000 65536"/>
                <a:gd name="T9" fmla="*/ 0 w 10435"/>
                <a:gd name="T10" fmla="*/ 0 h 9430"/>
                <a:gd name="T11" fmla="*/ 10435 w 10435"/>
                <a:gd name="T12" fmla="*/ 9430 h 9430"/>
              </a:gdLst>
              <a:ahLst/>
              <a:cxnLst>
                <a:cxn ang="T6">
                  <a:pos x="T0" y="T1"/>
                </a:cxn>
                <a:cxn ang="T7">
                  <a:pos x="T2" y="T3"/>
                </a:cxn>
                <a:cxn ang="T8">
                  <a:pos x="T4" y="T5"/>
                </a:cxn>
              </a:cxnLst>
              <a:rect l="T9" t="T10" r="T11" b="T12"/>
              <a:pathLst>
                <a:path w="10435" h="9430">
                  <a:moveTo>
                    <a:pt x="281" y="8015"/>
                  </a:moveTo>
                  <a:cubicBezTo>
                    <a:pt x="-1810" y="3885"/>
                    <a:pt x="8418" y="-2377"/>
                    <a:pt x="10090" y="931"/>
                  </a:cubicBezTo>
                  <a:cubicBezTo>
                    <a:pt x="12391" y="5458"/>
                    <a:pt x="2540" y="12449"/>
                    <a:pt x="281" y="8015"/>
                  </a:cubicBez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a:latin typeface="Arial" panose="020B0604020202020204" pitchFamily="34" charset="0"/>
                </a:rPr>
                <a:t>z</a:t>
              </a:r>
            </a:p>
          </p:txBody>
        </p:sp>
        <p:sp>
          <p:nvSpPr>
            <p:cNvPr id="19494" name="Freeform 27"/>
            <p:cNvSpPr>
              <a:spLocks/>
            </p:cNvSpPr>
            <p:nvPr/>
          </p:nvSpPr>
          <p:spPr bwMode="auto">
            <a:xfrm>
              <a:off x="7501732" y="3550959"/>
              <a:ext cx="800100" cy="804863"/>
            </a:xfrm>
            <a:custGeom>
              <a:avLst/>
              <a:gdLst>
                <a:gd name="T0" fmla="*/ 428625 w 504"/>
                <a:gd name="T1" fmla="*/ 0 h 507"/>
                <a:gd name="T2" fmla="*/ 800100 w 504"/>
                <a:gd name="T3" fmla="*/ 652463 h 507"/>
                <a:gd name="T4" fmla="*/ 760413 w 504"/>
                <a:gd name="T5" fmla="*/ 804863 h 507"/>
                <a:gd name="T6" fmla="*/ 215900 w 504"/>
                <a:gd name="T7" fmla="*/ 673100 h 507"/>
                <a:gd name="T8" fmla="*/ 0 w 504"/>
                <a:gd name="T9" fmla="*/ 292100 h 507"/>
                <a:gd name="T10" fmla="*/ 428625 w 504"/>
                <a:gd name="T11" fmla="*/ 0 h 5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04" h="507">
                  <a:moveTo>
                    <a:pt x="270" y="0"/>
                  </a:moveTo>
                  <a:lnTo>
                    <a:pt x="504" y="411"/>
                  </a:lnTo>
                  <a:lnTo>
                    <a:pt x="479" y="507"/>
                  </a:lnTo>
                  <a:lnTo>
                    <a:pt x="136" y="424"/>
                  </a:lnTo>
                  <a:lnTo>
                    <a:pt x="0" y="184"/>
                  </a:lnTo>
                  <a:lnTo>
                    <a:pt x="270" y="0"/>
                  </a:ln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495" name="Freeform 28"/>
            <p:cNvSpPr>
              <a:spLocks/>
            </p:cNvSpPr>
            <p:nvPr/>
          </p:nvSpPr>
          <p:spPr bwMode="auto">
            <a:xfrm>
              <a:off x="7604126" y="3687763"/>
              <a:ext cx="717550" cy="655638"/>
            </a:xfrm>
            <a:custGeom>
              <a:avLst/>
              <a:gdLst>
                <a:gd name="T0" fmla="*/ 403082 w 664"/>
                <a:gd name="T1" fmla="*/ 0 h 607"/>
                <a:gd name="T2" fmla="*/ 717550 w 664"/>
                <a:gd name="T3" fmla="*/ 556266 h 607"/>
                <a:gd name="T4" fmla="*/ 691614 w 664"/>
                <a:gd name="T5" fmla="*/ 655638 h 607"/>
                <a:gd name="T6" fmla="*/ 464678 w 664"/>
                <a:gd name="T7" fmla="*/ 257071 h 607"/>
                <a:gd name="T8" fmla="*/ 67000 w 664"/>
                <a:gd name="T9" fmla="*/ 457974 h 607"/>
                <a:gd name="T10" fmla="*/ 0 w 664"/>
                <a:gd name="T11" fmla="*/ 348882 h 607"/>
                <a:gd name="T12" fmla="*/ 358775 w 664"/>
                <a:gd name="T13" fmla="*/ 170660 h 607"/>
                <a:gd name="T14" fmla="*/ 403082 w 664"/>
                <a:gd name="T15" fmla="*/ 0 h 6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4" h="607">
                  <a:moveTo>
                    <a:pt x="373" y="0"/>
                  </a:moveTo>
                  <a:cubicBezTo>
                    <a:pt x="664" y="515"/>
                    <a:pt x="664" y="515"/>
                    <a:pt x="664" y="515"/>
                  </a:cubicBezTo>
                  <a:cubicBezTo>
                    <a:pt x="640" y="607"/>
                    <a:pt x="640" y="607"/>
                    <a:pt x="640" y="607"/>
                  </a:cubicBezTo>
                  <a:cubicBezTo>
                    <a:pt x="430" y="238"/>
                    <a:pt x="430" y="238"/>
                    <a:pt x="430" y="238"/>
                  </a:cubicBezTo>
                  <a:cubicBezTo>
                    <a:pt x="62" y="424"/>
                    <a:pt x="62" y="424"/>
                    <a:pt x="62" y="424"/>
                  </a:cubicBezTo>
                  <a:cubicBezTo>
                    <a:pt x="0" y="323"/>
                    <a:pt x="0" y="323"/>
                    <a:pt x="0" y="323"/>
                  </a:cubicBezTo>
                  <a:cubicBezTo>
                    <a:pt x="128" y="320"/>
                    <a:pt x="244" y="290"/>
                    <a:pt x="332" y="158"/>
                  </a:cubicBezTo>
                  <a:cubicBezTo>
                    <a:pt x="368" y="105"/>
                    <a:pt x="375" y="55"/>
                    <a:pt x="373" y="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496" name="Freeform 29"/>
            <p:cNvSpPr>
              <a:spLocks/>
            </p:cNvSpPr>
            <p:nvPr/>
          </p:nvSpPr>
          <p:spPr bwMode="auto">
            <a:xfrm>
              <a:off x="7594600" y="3787775"/>
              <a:ext cx="746125" cy="677863"/>
            </a:xfrm>
            <a:custGeom>
              <a:avLst/>
              <a:gdLst>
                <a:gd name="T0" fmla="*/ 495254 w 690"/>
                <a:gd name="T1" fmla="*/ 0 h 628"/>
                <a:gd name="T2" fmla="*/ 746125 w 690"/>
                <a:gd name="T3" fmla="*/ 440395 h 628"/>
                <a:gd name="T4" fmla="*/ 684489 w 690"/>
                <a:gd name="T5" fmla="*/ 677863 h 628"/>
                <a:gd name="T6" fmla="*/ 115703 w 690"/>
                <a:gd name="T7" fmla="*/ 540779 h 628"/>
                <a:gd name="T8" fmla="*/ 0 w 690"/>
                <a:gd name="T9" fmla="*/ 337852 h 628"/>
                <a:gd name="T10" fmla="*/ 310345 w 690"/>
                <a:gd name="T11" fmla="*/ 236389 h 628"/>
                <a:gd name="T12" fmla="*/ 495254 w 690"/>
                <a:gd name="T13" fmla="*/ 0 h 6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90" h="628">
                  <a:moveTo>
                    <a:pt x="458" y="0"/>
                  </a:moveTo>
                  <a:cubicBezTo>
                    <a:pt x="690" y="408"/>
                    <a:pt x="690" y="408"/>
                    <a:pt x="690" y="408"/>
                  </a:cubicBezTo>
                  <a:cubicBezTo>
                    <a:pt x="633" y="628"/>
                    <a:pt x="633" y="628"/>
                    <a:pt x="633" y="628"/>
                  </a:cubicBezTo>
                  <a:cubicBezTo>
                    <a:pt x="107" y="501"/>
                    <a:pt x="107" y="501"/>
                    <a:pt x="107" y="501"/>
                  </a:cubicBezTo>
                  <a:cubicBezTo>
                    <a:pt x="0" y="313"/>
                    <a:pt x="0" y="313"/>
                    <a:pt x="0" y="313"/>
                  </a:cubicBezTo>
                  <a:cubicBezTo>
                    <a:pt x="115" y="305"/>
                    <a:pt x="211" y="273"/>
                    <a:pt x="287" y="219"/>
                  </a:cubicBezTo>
                  <a:cubicBezTo>
                    <a:pt x="362" y="167"/>
                    <a:pt x="418" y="93"/>
                    <a:pt x="458" y="0"/>
                  </a:cubicBezTo>
                  <a:close/>
                </a:path>
              </a:pathLst>
            </a:custGeom>
            <a:solidFill>
              <a:srgbClr val="CFD0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24" name="Freeform 30"/>
            <p:cNvSpPr>
              <a:spLocks/>
            </p:cNvSpPr>
            <p:nvPr/>
          </p:nvSpPr>
          <p:spPr bwMode="auto">
            <a:xfrm>
              <a:off x="7594799" y="3829250"/>
              <a:ext cx="982905" cy="1073680"/>
            </a:xfrm>
            <a:custGeom>
              <a:avLst/>
              <a:gdLst>
                <a:gd name="T0" fmla="*/ 494 w 711"/>
                <a:gd name="T1" fmla="*/ 0 h 975"/>
                <a:gd name="T2" fmla="*/ 711 w 711"/>
                <a:gd name="T3" fmla="*/ 377 h 975"/>
                <a:gd name="T4" fmla="*/ 711 w 711"/>
                <a:gd name="T5" fmla="*/ 975 h 975"/>
                <a:gd name="T6" fmla="*/ 458 w 711"/>
                <a:gd name="T7" fmla="*/ 975 h 975"/>
                <a:gd name="T8" fmla="*/ 0 w 711"/>
                <a:gd name="T9" fmla="*/ 338 h 975"/>
                <a:gd name="T10" fmla="*/ 310 w 711"/>
                <a:gd name="T11" fmla="*/ 237 h 975"/>
                <a:gd name="T12" fmla="*/ 494 w 711"/>
                <a:gd name="T13" fmla="*/ 0 h 975"/>
                <a:gd name="connsiteX0" fmla="*/ 6948 w 12795"/>
                <a:gd name="connsiteY0" fmla="*/ 0 h 10777"/>
                <a:gd name="connsiteX1" fmla="*/ 12795 w 12795"/>
                <a:gd name="connsiteY1" fmla="*/ 7260 h 10777"/>
                <a:gd name="connsiteX2" fmla="*/ 10000 w 12795"/>
                <a:gd name="connsiteY2" fmla="*/ 10000 h 10777"/>
                <a:gd name="connsiteX3" fmla="*/ 6442 w 12795"/>
                <a:gd name="connsiteY3" fmla="*/ 10000 h 10777"/>
                <a:gd name="connsiteX4" fmla="*/ 0 w 12795"/>
                <a:gd name="connsiteY4" fmla="*/ 3467 h 10777"/>
                <a:gd name="connsiteX5" fmla="*/ 4360 w 12795"/>
                <a:gd name="connsiteY5" fmla="*/ 2431 h 10777"/>
                <a:gd name="connsiteX6" fmla="*/ 6948 w 12795"/>
                <a:gd name="connsiteY6" fmla="*/ 0 h 10777"/>
                <a:gd name="connsiteX0" fmla="*/ 6948 w 12795"/>
                <a:gd name="connsiteY0" fmla="*/ 0 h 10203"/>
                <a:gd name="connsiteX1" fmla="*/ 12795 w 12795"/>
                <a:gd name="connsiteY1" fmla="*/ 7260 h 10203"/>
                <a:gd name="connsiteX2" fmla="*/ 10000 w 12795"/>
                <a:gd name="connsiteY2" fmla="*/ 10000 h 10203"/>
                <a:gd name="connsiteX3" fmla="*/ 6442 w 12795"/>
                <a:gd name="connsiteY3" fmla="*/ 10000 h 10203"/>
                <a:gd name="connsiteX4" fmla="*/ 0 w 12795"/>
                <a:gd name="connsiteY4" fmla="*/ 3467 h 10203"/>
                <a:gd name="connsiteX5" fmla="*/ 4360 w 12795"/>
                <a:gd name="connsiteY5" fmla="*/ 2431 h 10203"/>
                <a:gd name="connsiteX6" fmla="*/ 6948 w 12795"/>
                <a:gd name="connsiteY6" fmla="*/ 0 h 1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95" h="10203">
                  <a:moveTo>
                    <a:pt x="6948" y="0"/>
                  </a:moveTo>
                  <a:cubicBezTo>
                    <a:pt x="10000" y="3867"/>
                    <a:pt x="12795" y="7260"/>
                    <a:pt x="12795" y="7260"/>
                  </a:cubicBezTo>
                  <a:cubicBezTo>
                    <a:pt x="12339" y="8979"/>
                    <a:pt x="11059" y="9543"/>
                    <a:pt x="10000" y="10000"/>
                  </a:cubicBezTo>
                  <a:cubicBezTo>
                    <a:pt x="8941" y="10457"/>
                    <a:pt x="6442" y="10000"/>
                    <a:pt x="6442" y="10000"/>
                  </a:cubicBezTo>
                  <a:lnTo>
                    <a:pt x="0" y="3467"/>
                  </a:lnTo>
                  <a:cubicBezTo>
                    <a:pt x="1758" y="3374"/>
                    <a:pt x="3207" y="3026"/>
                    <a:pt x="4360" y="2431"/>
                  </a:cubicBezTo>
                  <a:cubicBezTo>
                    <a:pt x="5485" y="1846"/>
                    <a:pt x="6343" y="1036"/>
                    <a:pt x="6948" y="0"/>
                  </a:cubicBezTo>
                  <a:close/>
                </a:path>
              </a:pathLst>
            </a:custGeom>
            <a:solidFill>
              <a:schemeClr val="bg1">
                <a:lumMod val="5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en-US" sz="900" dirty="0">
                <a:latin typeface="Arial" panose="020B0604020202020204" pitchFamily="34" charset="0"/>
              </a:endParaRPr>
            </a:p>
          </p:txBody>
        </p:sp>
        <p:sp>
          <p:nvSpPr>
            <p:cNvPr id="19498" name="Freeform 31"/>
            <p:cNvSpPr>
              <a:spLocks/>
            </p:cNvSpPr>
            <p:nvPr/>
          </p:nvSpPr>
          <p:spPr bwMode="auto">
            <a:xfrm>
              <a:off x="6951735" y="3330068"/>
              <a:ext cx="530225" cy="563563"/>
            </a:xfrm>
            <a:custGeom>
              <a:avLst/>
              <a:gdLst>
                <a:gd name="T0" fmla="*/ 35636 w 491"/>
                <a:gd name="T1" fmla="*/ 37787 h 522"/>
                <a:gd name="T2" fmla="*/ 19438 w 491"/>
                <a:gd name="T3" fmla="*/ 118758 h 522"/>
                <a:gd name="T4" fmla="*/ 230016 w 491"/>
                <a:gd name="T5" fmla="*/ 386505 h 522"/>
                <a:gd name="T6" fmla="*/ 483790 w 491"/>
                <a:gd name="T7" fmla="*/ 532254 h 522"/>
                <a:gd name="T8" fmla="*/ 420076 w 491"/>
                <a:gd name="T9" fmla="*/ 306613 h 522"/>
                <a:gd name="T10" fmla="*/ 247294 w 491"/>
                <a:gd name="T11" fmla="*/ 97166 h 522"/>
                <a:gd name="T12" fmla="*/ 35636 w 491"/>
                <a:gd name="T13" fmla="*/ 37787 h 5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1" h="522">
                  <a:moveTo>
                    <a:pt x="33" y="35"/>
                  </a:moveTo>
                  <a:cubicBezTo>
                    <a:pt x="8" y="52"/>
                    <a:pt x="0" y="87"/>
                    <a:pt x="18" y="110"/>
                  </a:cubicBezTo>
                  <a:cubicBezTo>
                    <a:pt x="213" y="358"/>
                    <a:pt x="213" y="358"/>
                    <a:pt x="213" y="358"/>
                  </a:cubicBezTo>
                  <a:cubicBezTo>
                    <a:pt x="245" y="399"/>
                    <a:pt x="405" y="522"/>
                    <a:pt x="448" y="493"/>
                  </a:cubicBezTo>
                  <a:cubicBezTo>
                    <a:pt x="491" y="465"/>
                    <a:pt x="421" y="324"/>
                    <a:pt x="389" y="284"/>
                  </a:cubicBezTo>
                  <a:cubicBezTo>
                    <a:pt x="229" y="90"/>
                    <a:pt x="229" y="90"/>
                    <a:pt x="229" y="90"/>
                  </a:cubicBezTo>
                  <a:cubicBezTo>
                    <a:pt x="175" y="25"/>
                    <a:pt x="86" y="0"/>
                    <a:pt x="33" y="35"/>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499" name="Freeform 32"/>
            <p:cNvSpPr>
              <a:spLocks/>
            </p:cNvSpPr>
            <p:nvPr/>
          </p:nvSpPr>
          <p:spPr bwMode="auto">
            <a:xfrm>
              <a:off x="6955711" y="3391694"/>
              <a:ext cx="123825" cy="127000"/>
            </a:xfrm>
            <a:custGeom>
              <a:avLst/>
              <a:gdLst>
                <a:gd name="T0" fmla="*/ 74947 w 114"/>
                <a:gd name="T1" fmla="*/ 127000 h 117"/>
                <a:gd name="T2" fmla="*/ 123825 w 114"/>
                <a:gd name="T3" fmla="*/ 53188 h 117"/>
                <a:gd name="T4" fmla="*/ 0 w 114"/>
                <a:gd name="T5" fmla="*/ 29308 h 117"/>
                <a:gd name="T6" fmla="*/ 74947 w 114"/>
                <a:gd name="T7" fmla="*/ 127000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4" h="117">
                  <a:moveTo>
                    <a:pt x="69" y="117"/>
                  </a:moveTo>
                  <a:cubicBezTo>
                    <a:pt x="97" y="87"/>
                    <a:pt x="101" y="77"/>
                    <a:pt x="114" y="49"/>
                  </a:cubicBezTo>
                  <a:cubicBezTo>
                    <a:pt x="87" y="9"/>
                    <a:pt x="22" y="0"/>
                    <a:pt x="0" y="27"/>
                  </a:cubicBezTo>
                  <a:cubicBezTo>
                    <a:pt x="5" y="48"/>
                    <a:pt x="54" y="104"/>
                    <a:pt x="69" y="117"/>
                  </a:cubicBezTo>
                  <a:close/>
                </a:path>
              </a:pathLst>
            </a:custGeom>
            <a:solidFill>
              <a:srgbClr val="E0BF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0" name="Freeform 33"/>
            <p:cNvSpPr>
              <a:spLocks/>
            </p:cNvSpPr>
            <p:nvPr/>
          </p:nvSpPr>
          <p:spPr bwMode="auto">
            <a:xfrm>
              <a:off x="6861248" y="2767807"/>
              <a:ext cx="1160463" cy="1247775"/>
            </a:xfrm>
            <a:custGeom>
              <a:avLst/>
              <a:gdLst>
                <a:gd name="T0" fmla="*/ 248285 w 1075"/>
                <a:gd name="T1" fmla="*/ 110193 h 1155"/>
                <a:gd name="T2" fmla="*/ 368110 w 1075"/>
                <a:gd name="T3" fmla="*/ 356507 h 1155"/>
                <a:gd name="T4" fmla="*/ 554863 w 1075"/>
                <a:gd name="T5" fmla="*/ 330579 h 1155"/>
                <a:gd name="T6" fmla="*/ 730822 w 1075"/>
                <a:gd name="T7" fmla="*/ 275483 h 1155"/>
                <a:gd name="T8" fmla="*/ 912178 w 1075"/>
                <a:gd name="T9" fmla="*/ 263599 h 1155"/>
                <a:gd name="T10" fmla="*/ 1102170 w 1075"/>
                <a:gd name="T11" fmla="*/ 643874 h 1155"/>
                <a:gd name="T12" fmla="*/ 1110806 w 1075"/>
                <a:gd name="T13" fmla="*/ 1071682 h 1155"/>
                <a:gd name="T14" fmla="*/ 927291 w 1075"/>
                <a:gd name="T15" fmla="*/ 1109493 h 1155"/>
                <a:gd name="T16" fmla="*/ 688721 w 1075"/>
                <a:gd name="T17" fmla="*/ 1179715 h 1155"/>
                <a:gd name="T18" fmla="*/ 509524 w 1075"/>
                <a:gd name="T19" fmla="*/ 1046835 h 1155"/>
                <a:gd name="T20" fmla="*/ 69088 w 1075"/>
                <a:gd name="T21" fmla="*/ 197699 h 1155"/>
                <a:gd name="T22" fmla="*/ 248285 w 1075"/>
                <a:gd name="T23" fmla="*/ 110193 h 11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75" h="1155">
                  <a:moveTo>
                    <a:pt x="230" y="102"/>
                  </a:moveTo>
                  <a:cubicBezTo>
                    <a:pt x="341" y="330"/>
                    <a:pt x="341" y="330"/>
                    <a:pt x="341" y="330"/>
                  </a:cubicBezTo>
                  <a:cubicBezTo>
                    <a:pt x="352" y="253"/>
                    <a:pt x="468" y="235"/>
                    <a:pt x="514" y="306"/>
                  </a:cubicBezTo>
                  <a:cubicBezTo>
                    <a:pt x="514" y="225"/>
                    <a:pt x="623" y="199"/>
                    <a:pt x="677" y="255"/>
                  </a:cubicBezTo>
                  <a:cubicBezTo>
                    <a:pt x="689" y="180"/>
                    <a:pt x="806" y="168"/>
                    <a:pt x="845" y="244"/>
                  </a:cubicBezTo>
                  <a:cubicBezTo>
                    <a:pt x="1021" y="596"/>
                    <a:pt x="1021" y="596"/>
                    <a:pt x="1021" y="596"/>
                  </a:cubicBezTo>
                  <a:cubicBezTo>
                    <a:pt x="1075" y="704"/>
                    <a:pt x="1058" y="918"/>
                    <a:pt x="1029" y="992"/>
                  </a:cubicBezTo>
                  <a:cubicBezTo>
                    <a:pt x="1001" y="1061"/>
                    <a:pt x="904" y="994"/>
                    <a:pt x="859" y="1027"/>
                  </a:cubicBezTo>
                  <a:cubicBezTo>
                    <a:pt x="783" y="1081"/>
                    <a:pt x="745" y="1155"/>
                    <a:pt x="638" y="1092"/>
                  </a:cubicBezTo>
                  <a:cubicBezTo>
                    <a:pt x="560" y="1046"/>
                    <a:pt x="499" y="1021"/>
                    <a:pt x="472" y="969"/>
                  </a:cubicBezTo>
                  <a:cubicBezTo>
                    <a:pt x="64" y="183"/>
                    <a:pt x="64" y="183"/>
                    <a:pt x="64" y="183"/>
                  </a:cubicBezTo>
                  <a:cubicBezTo>
                    <a:pt x="0" y="60"/>
                    <a:pt x="180" y="0"/>
                    <a:pt x="230" y="102"/>
                  </a:cubicBezTo>
                  <a:close/>
                </a:path>
              </a:pathLst>
            </a:custGeom>
            <a:solidFill>
              <a:srgbClr val="E7D1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1" name="Freeform 34"/>
            <p:cNvSpPr>
              <a:spLocks/>
            </p:cNvSpPr>
            <p:nvPr/>
          </p:nvSpPr>
          <p:spPr bwMode="auto">
            <a:xfrm>
              <a:off x="6902523" y="2804097"/>
              <a:ext cx="204788" cy="190500"/>
            </a:xfrm>
            <a:custGeom>
              <a:avLst/>
              <a:gdLst>
                <a:gd name="T0" fmla="*/ 184309 w 190"/>
                <a:gd name="T1" fmla="*/ 80720 h 177"/>
                <a:gd name="T2" fmla="*/ 204788 w 190"/>
                <a:gd name="T3" fmla="*/ 123771 h 177"/>
                <a:gd name="T4" fmla="*/ 67903 w 190"/>
                <a:gd name="T5" fmla="*/ 190500 h 177"/>
                <a:gd name="T6" fmla="*/ 48502 w 190"/>
                <a:gd name="T7" fmla="*/ 150678 h 177"/>
                <a:gd name="T8" fmla="*/ 184309 w 190"/>
                <a:gd name="T9" fmla="*/ 80720 h 1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 h="177">
                  <a:moveTo>
                    <a:pt x="171" y="75"/>
                  </a:moveTo>
                  <a:cubicBezTo>
                    <a:pt x="190" y="115"/>
                    <a:pt x="190" y="115"/>
                    <a:pt x="190" y="115"/>
                  </a:cubicBezTo>
                  <a:cubicBezTo>
                    <a:pt x="161" y="144"/>
                    <a:pt x="115" y="169"/>
                    <a:pt x="63" y="177"/>
                  </a:cubicBezTo>
                  <a:cubicBezTo>
                    <a:pt x="45" y="140"/>
                    <a:pt x="45" y="140"/>
                    <a:pt x="45" y="140"/>
                  </a:cubicBezTo>
                  <a:cubicBezTo>
                    <a:pt x="0" y="49"/>
                    <a:pt x="133" y="0"/>
                    <a:pt x="171" y="75"/>
                  </a:cubicBezTo>
                  <a:close/>
                </a:path>
              </a:pathLst>
            </a:custGeom>
            <a:solidFill>
              <a:srgbClr val="F7E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2" name="Freeform 35"/>
            <p:cNvSpPr>
              <a:spLocks/>
            </p:cNvSpPr>
            <p:nvPr/>
          </p:nvSpPr>
          <p:spPr bwMode="auto">
            <a:xfrm>
              <a:off x="7574493" y="3028173"/>
              <a:ext cx="88900" cy="144463"/>
            </a:xfrm>
            <a:custGeom>
              <a:avLst/>
              <a:gdLst>
                <a:gd name="T0" fmla="*/ 88900 w 83"/>
                <a:gd name="T1" fmla="*/ 144463 h 133"/>
                <a:gd name="T2" fmla="*/ 20351 w 83"/>
                <a:gd name="T3" fmla="*/ 0 h 133"/>
                <a:gd name="T4" fmla="*/ 17137 w 83"/>
                <a:gd name="T5" fmla="*/ 13034 h 133"/>
                <a:gd name="T6" fmla="*/ 0 w 83"/>
                <a:gd name="T7" fmla="*/ 0 h 133"/>
                <a:gd name="T8" fmla="*/ 88900 w 83"/>
                <a:gd name="T9" fmla="*/ 144463 h 1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133">
                  <a:moveTo>
                    <a:pt x="83" y="133"/>
                  </a:moveTo>
                  <a:cubicBezTo>
                    <a:pt x="83" y="133"/>
                    <a:pt x="49" y="62"/>
                    <a:pt x="19" y="0"/>
                  </a:cubicBezTo>
                  <a:cubicBezTo>
                    <a:pt x="17" y="4"/>
                    <a:pt x="16" y="8"/>
                    <a:pt x="16" y="12"/>
                  </a:cubicBezTo>
                  <a:cubicBezTo>
                    <a:pt x="11" y="8"/>
                    <a:pt x="6" y="3"/>
                    <a:pt x="0" y="0"/>
                  </a:cubicBezTo>
                  <a:cubicBezTo>
                    <a:pt x="37" y="60"/>
                    <a:pt x="83" y="133"/>
                    <a:pt x="83" y="133"/>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3" name="Freeform 36"/>
            <p:cNvSpPr>
              <a:spLocks/>
            </p:cNvSpPr>
            <p:nvPr/>
          </p:nvSpPr>
          <p:spPr bwMode="auto">
            <a:xfrm>
              <a:off x="7224353" y="3111285"/>
              <a:ext cx="101600" cy="206375"/>
            </a:xfrm>
            <a:custGeom>
              <a:avLst/>
              <a:gdLst>
                <a:gd name="T0" fmla="*/ 0 w 94"/>
                <a:gd name="T1" fmla="*/ 21610 h 191"/>
                <a:gd name="T2" fmla="*/ 6485 w 94"/>
                <a:gd name="T3" fmla="*/ 0 h 191"/>
                <a:gd name="T4" fmla="*/ 101600 w 94"/>
                <a:gd name="T5" fmla="*/ 206375 h 191"/>
                <a:gd name="T6" fmla="*/ 0 w 94"/>
                <a:gd name="T7" fmla="*/ 23771 h 191"/>
                <a:gd name="T8" fmla="*/ 0 w 94"/>
                <a:gd name="T9" fmla="*/ 21610 h 1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4" h="191">
                  <a:moveTo>
                    <a:pt x="0" y="20"/>
                  </a:moveTo>
                  <a:cubicBezTo>
                    <a:pt x="1" y="13"/>
                    <a:pt x="3" y="6"/>
                    <a:pt x="6" y="0"/>
                  </a:cubicBezTo>
                  <a:cubicBezTo>
                    <a:pt x="39" y="71"/>
                    <a:pt x="94" y="191"/>
                    <a:pt x="94" y="191"/>
                  </a:cubicBezTo>
                  <a:cubicBezTo>
                    <a:pt x="94" y="191"/>
                    <a:pt x="26" y="73"/>
                    <a:pt x="0" y="22"/>
                  </a:cubicBezTo>
                  <a:cubicBezTo>
                    <a:pt x="0" y="23"/>
                    <a:pt x="0" y="22"/>
                    <a:pt x="0" y="2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9504" name="Freeform 37"/>
            <p:cNvSpPr>
              <a:spLocks/>
            </p:cNvSpPr>
            <p:nvPr/>
          </p:nvSpPr>
          <p:spPr bwMode="auto">
            <a:xfrm>
              <a:off x="7391139" y="3074194"/>
              <a:ext cx="109538" cy="177800"/>
            </a:xfrm>
            <a:custGeom>
              <a:avLst/>
              <a:gdLst>
                <a:gd name="T0" fmla="*/ 0 w 101"/>
                <a:gd name="T1" fmla="*/ 0 h 164"/>
                <a:gd name="T2" fmla="*/ 26029 w 101"/>
                <a:gd name="T3" fmla="*/ 27104 h 164"/>
                <a:gd name="T4" fmla="*/ 27113 w 101"/>
                <a:gd name="T5" fmla="*/ 10841 h 164"/>
                <a:gd name="T6" fmla="*/ 109538 w 101"/>
                <a:gd name="T7" fmla="*/ 177800 h 164"/>
                <a:gd name="T8" fmla="*/ 0 w 101"/>
                <a:gd name="T9" fmla="*/ 0 h 1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 h="164">
                  <a:moveTo>
                    <a:pt x="0" y="0"/>
                  </a:moveTo>
                  <a:cubicBezTo>
                    <a:pt x="9" y="7"/>
                    <a:pt x="17" y="15"/>
                    <a:pt x="24" y="25"/>
                  </a:cubicBezTo>
                  <a:cubicBezTo>
                    <a:pt x="24" y="20"/>
                    <a:pt x="25" y="15"/>
                    <a:pt x="25" y="10"/>
                  </a:cubicBezTo>
                  <a:cubicBezTo>
                    <a:pt x="59" y="79"/>
                    <a:pt x="101" y="164"/>
                    <a:pt x="101" y="164"/>
                  </a:cubicBezTo>
                  <a:cubicBezTo>
                    <a:pt x="101" y="164"/>
                    <a:pt x="38" y="63"/>
                    <a:pt x="0" y="0"/>
                  </a:cubicBezTo>
                  <a:close/>
                </a:path>
              </a:pathLst>
            </a:custGeom>
            <a:solidFill>
              <a:srgbClr val="D5B27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78" name="CuadroTexto 77">
            <a:extLst>
              <a:ext uri="{FF2B5EF4-FFF2-40B4-BE49-F238E27FC236}">
                <a16:creationId xmlns:a16="http://schemas.microsoft.com/office/drawing/2014/main" id="{19DDE85C-CC78-4862-B2CC-A06E2390DD52}"/>
              </a:ext>
            </a:extLst>
          </p:cNvPr>
          <p:cNvSpPr txBox="1"/>
          <p:nvPr/>
        </p:nvSpPr>
        <p:spPr>
          <a:xfrm>
            <a:off x="526046" y="259839"/>
            <a:ext cx="5785424" cy="1118255"/>
          </a:xfrm>
          <a:prstGeom prst="rect">
            <a:avLst/>
          </a:prstGeom>
          <a:noFill/>
        </p:spPr>
        <p:txBody>
          <a:bodyPr wrap="square" rtlCol="0">
            <a:spAutoFit/>
          </a:bodyPr>
          <a:lstStyle/>
          <a:p>
            <a:pPr>
              <a:lnSpc>
                <a:spcPts val="4000"/>
              </a:lnSpc>
            </a:pPr>
            <a:r>
              <a:rPr lang="en-US" sz="4000" dirty="0">
                <a:solidFill>
                  <a:srgbClr val="870043"/>
                </a:solidFill>
                <a:latin typeface="Arial" panose="020B0604020202020204" pitchFamily="34" charset="0"/>
                <a:cs typeface="Arial" panose="020B0604020202020204" pitchFamily="34" charset="0"/>
              </a:rPr>
              <a:t>Our</a:t>
            </a:r>
          </a:p>
          <a:p>
            <a:pPr>
              <a:lnSpc>
                <a:spcPts val="4000"/>
              </a:lnSpc>
            </a:pPr>
            <a:r>
              <a:rPr lang="es-CO" sz="4000" dirty="0">
                <a:solidFill>
                  <a:srgbClr val="E62987"/>
                </a:solidFill>
                <a:latin typeface="Arial" panose="020B0604020202020204" pitchFamily="34" charset="0"/>
                <a:cs typeface="Arial" panose="020B0604020202020204" pitchFamily="34" charset="0"/>
              </a:rPr>
              <a:t>Strategy</a:t>
            </a:r>
            <a:r>
              <a:rPr lang="es-CO" sz="4000" dirty="0">
                <a:solidFill>
                  <a:srgbClr val="870043"/>
                </a:solidFill>
                <a:latin typeface="Arial" panose="020B0604020202020204" pitchFamily="34" charset="0"/>
                <a:cs typeface="Arial" panose="020B0604020202020204" pitchFamily="34" charset="0"/>
              </a:rPr>
              <a:t>   </a:t>
            </a:r>
            <a:endParaRPr lang="es-CO" sz="4000" dirty="0">
              <a:solidFill>
                <a:srgbClr val="E62987"/>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 name="Grupo 80">
            <a:extLst>
              <a:ext uri="{FF2B5EF4-FFF2-40B4-BE49-F238E27FC236}">
                <a16:creationId xmlns:a16="http://schemas.microsoft.com/office/drawing/2014/main" id="{144B365C-E5A8-419B-A7C1-0C19D3B450F9}"/>
              </a:ext>
            </a:extLst>
          </p:cNvPr>
          <p:cNvGrpSpPr/>
          <p:nvPr/>
        </p:nvGrpSpPr>
        <p:grpSpPr>
          <a:xfrm>
            <a:off x="210405" y="967725"/>
            <a:ext cx="5516286" cy="5235575"/>
            <a:chOff x="-68995" y="762399"/>
            <a:chExt cx="5516286" cy="5235575"/>
          </a:xfrm>
        </p:grpSpPr>
        <p:grpSp>
          <p:nvGrpSpPr>
            <p:cNvPr id="3" name="Group 4">
              <a:extLst>
                <a:ext uri="{FF2B5EF4-FFF2-40B4-BE49-F238E27FC236}">
                  <a16:creationId xmlns:a16="http://schemas.microsoft.com/office/drawing/2014/main" id="{861EFBA3-DFBB-43FF-B7B7-66425E4C119B}"/>
                </a:ext>
              </a:extLst>
            </p:cNvPr>
            <p:cNvGrpSpPr>
              <a:grpSpLocks noChangeAspect="1"/>
            </p:cNvGrpSpPr>
            <p:nvPr/>
          </p:nvGrpSpPr>
          <p:grpSpPr bwMode="auto">
            <a:xfrm>
              <a:off x="-68995" y="762399"/>
              <a:ext cx="4824413" cy="5235575"/>
              <a:chOff x="688" y="510"/>
              <a:chExt cx="3039" cy="3298"/>
            </a:xfrm>
          </p:grpSpPr>
          <p:sp>
            <p:nvSpPr>
              <p:cNvPr id="5" name="Freeform 5">
                <a:extLst>
                  <a:ext uri="{FF2B5EF4-FFF2-40B4-BE49-F238E27FC236}">
                    <a16:creationId xmlns:a16="http://schemas.microsoft.com/office/drawing/2014/main" id="{5BDFA920-BF52-4572-BE43-C8636FABB8E4}"/>
                  </a:ext>
                </a:extLst>
              </p:cNvPr>
              <p:cNvSpPr>
                <a:spLocks/>
              </p:cNvSpPr>
              <p:nvPr/>
            </p:nvSpPr>
            <p:spPr bwMode="auto">
              <a:xfrm>
                <a:off x="2145" y="2684"/>
                <a:ext cx="601" cy="539"/>
              </a:xfrm>
              <a:custGeom>
                <a:avLst/>
                <a:gdLst>
                  <a:gd name="T0" fmla="*/ 177 w 253"/>
                  <a:gd name="T1" fmla="*/ 0 h 227"/>
                  <a:gd name="T2" fmla="*/ 253 w 253"/>
                  <a:gd name="T3" fmla="*/ 55 h 227"/>
                  <a:gd name="T4" fmla="*/ 24 w 253"/>
                  <a:gd name="T5" fmla="*/ 227 h 227"/>
                  <a:gd name="T6" fmla="*/ 0 w 253"/>
                  <a:gd name="T7" fmla="*/ 136 h 227"/>
                  <a:gd name="T8" fmla="*/ 177 w 253"/>
                  <a:gd name="T9" fmla="*/ 0 h 227"/>
                </a:gdLst>
                <a:ahLst/>
                <a:cxnLst>
                  <a:cxn ang="0">
                    <a:pos x="T0" y="T1"/>
                  </a:cxn>
                  <a:cxn ang="0">
                    <a:pos x="T2" y="T3"/>
                  </a:cxn>
                  <a:cxn ang="0">
                    <a:pos x="T4" y="T5"/>
                  </a:cxn>
                  <a:cxn ang="0">
                    <a:pos x="T6" y="T7"/>
                  </a:cxn>
                  <a:cxn ang="0">
                    <a:pos x="T8" y="T9"/>
                  </a:cxn>
                </a:cxnLst>
                <a:rect l="0" t="0" r="r" b="b"/>
                <a:pathLst>
                  <a:path w="253" h="227">
                    <a:moveTo>
                      <a:pt x="177" y="0"/>
                    </a:moveTo>
                    <a:cubicBezTo>
                      <a:pt x="253" y="55"/>
                      <a:pt x="253" y="55"/>
                      <a:pt x="253" y="55"/>
                    </a:cubicBezTo>
                    <a:cubicBezTo>
                      <a:pt x="197" y="133"/>
                      <a:pt x="117" y="194"/>
                      <a:pt x="24" y="227"/>
                    </a:cubicBezTo>
                    <a:cubicBezTo>
                      <a:pt x="0" y="136"/>
                      <a:pt x="0" y="136"/>
                      <a:pt x="0" y="136"/>
                    </a:cubicBezTo>
                    <a:cubicBezTo>
                      <a:pt x="72" y="109"/>
                      <a:pt x="133" y="61"/>
                      <a:pt x="177" y="0"/>
                    </a:cubicBezTo>
                    <a:close/>
                  </a:path>
                </a:pathLst>
              </a:custGeom>
              <a:solidFill>
                <a:srgbClr val="870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6">
                <a:extLst>
                  <a:ext uri="{FF2B5EF4-FFF2-40B4-BE49-F238E27FC236}">
                    <a16:creationId xmlns:a16="http://schemas.microsoft.com/office/drawing/2014/main" id="{E21C8376-B0D9-4CC4-9478-0320194E8776}"/>
                  </a:ext>
                </a:extLst>
              </p:cNvPr>
              <p:cNvSpPr>
                <a:spLocks/>
              </p:cNvSpPr>
              <p:nvPr/>
            </p:nvSpPr>
            <p:spPr bwMode="auto">
              <a:xfrm>
                <a:off x="2565" y="2154"/>
                <a:ext cx="393" cy="661"/>
              </a:xfrm>
              <a:custGeom>
                <a:avLst/>
                <a:gdLst>
                  <a:gd name="T0" fmla="*/ 72 w 165"/>
                  <a:gd name="T1" fmla="*/ 0 h 278"/>
                  <a:gd name="T2" fmla="*/ 165 w 165"/>
                  <a:gd name="T3" fmla="*/ 0 h 278"/>
                  <a:gd name="T4" fmla="*/ 76 w 165"/>
                  <a:gd name="T5" fmla="*/ 278 h 278"/>
                  <a:gd name="T6" fmla="*/ 0 w 165"/>
                  <a:gd name="T7" fmla="*/ 223 h 278"/>
                  <a:gd name="T8" fmla="*/ 72 w 165"/>
                  <a:gd name="T9" fmla="*/ 0 h 278"/>
                </a:gdLst>
                <a:ahLst/>
                <a:cxnLst>
                  <a:cxn ang="0">
                    <a:pos x="T0" y="T1"/>
                  </a:cxn>
                  <a:cxn ang="0">
                    <a:pos x="T2" y="T3"/>
                  </a:cxn>
                  <a:cxn ang="0">
                    <a:pos x="T4" y="T5"/>
                  </a:cxn>
                  <a:cxn ang="0">
                    <a:pos x="T6" y="T7"/>
                  </a:cxn>
                  <a:cxn ang="0">
                    <a:pos x="T8" y="T9"/>
                  </a:cxn>
                </a:cxnLst>
                <a:rect l="0" t="0" r="r" b="b"/>
                <a:pathLst>
                  <a:path w="165" h="278">
                    <a:moveTo>
                      <a:pt x="72" y="0"/>
                    </a:moveTo>
                    <a:cubicBezTo>
                      <a:pt x="165" y="0"/>
                      <a:pt x="165" y="0"/>
                      <a:pt x="165" y="0"/>
                    </a:cubicBezTo>
                    <a:cubicBezTo>
                      <a:pt x="165" y="103"/>
                      <a:pt x="132" y="199"/>
                      <a:pt x="76" y="278"/>
                    </a:cubicBezTo>
                    <a:cubicBezTo>
                      <a:pt x="0" y="223"/>
                      <a:pt x="0" y="223"/>
                      <a:pt x="0" y="223"/>
                    </a:cubicBezTo>
                    <a:cubicBezTo>
                      <a:pt x="45" y="160"/>
                      <a:pt x="72" y="83"/>
                      <a:pt x="72"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7">
                <a:extLst>
                  <a:ext uri="{FF2B5EF4-FFF2-40B4-BE49-F238E27FC236}">
                    <a16:creationId xmlns:a16="http://schemas.microsoft.com/office/drawing/2014/main" id="{2336CBAA-1DF8-4340-B21B-90A4FD653F53}"/>
                  </a:ext>
                </a:extLst>
              </p:cNvPr>
              <p:cNvSpPr>
                <a:spLocks/>
              </p:cNvSpPr>
              <p:nvPr/>
            </p:nvSpPr>
            <p:spPr bwMode="auto">
              <a:xfrm>
                <a:off x="2565" y="1494"/>
                <a:ext cx="393" cy="660"/>
              </a:xfrm>
              <a:custGeom>
                <a:avLst/>
                <a:gdLst>
                  <a:gd name="T0" fmla="*/ 76 w 165"/>
                  <a:gd name="T1" fmla="*/ 0 h 278"/>
                  <a:gd name="T2" fmla="*/ 165 w 165"/>
                  <a:gd name="T3" fmla="*/ 278 h 278"/>
                  <a:gd name="T4" fmla="*/ 72 w 165"/>
                  <a:gd name="T5" fmla="*/ 278 h 278"/>
                  <a:gd name="T6" fmla="*/ 0 w 165"/>
                  <a:gd name="T7" fmla="*/ 54 h 278"/>
                  <a:gd name="T8" fmla="*/ 76 w 165"/>
                  <a:gd name="T9" fmla="*/ 0 h 278"/>
                </a:gdLst>
                <a:ahLst/>
                <a:cxnLst>
                  <a:cxn ang="0">
                    <a:pos x="T0" y="T1"/>
                  </a:cxn>
                  <a:cxn ang="0">
                    <a:pos x="T2" y="T3"/>
                  </a:cxn>
                  <a:cxn ang="0">
                    <a:pos x="T4" y="T5"/>
                  </a:cxn>
                  <a:cxn ang="0">
                    <a:pos x="T6" y="T7"/>
                  </a:cxn>
                  <a:cxn ang="0">
                    <a:pos x="T8" y="T9"/>
                  </a:cxn>
                </a:cxnLst>
                <a:rect l="0" t="0" r="r" b="b"/>
                <a:pathLst>
                  <a:path w="165" h="278">
                    <a:moveTo>
                      <a:pt x="76" y="0"/>
                    </a:moveTo>
                    <a:cubicBezTo>
                      <a:pt x="132" y="78"/>
                      <a:pt x="165" y="174"/>
                      <a:pt x="165" y="278"/>
                    </a:cubicBezTo>
                    <a:cubicBezTo>
                      <a:pt x="72" y="278"/>
                      <a:pt x="72" y="278"/>
                      <a:pt x="72" y="278"/>
                    </a:cubicBezTo>
                    <a:cubicBezTo>
                      <a:pt x="72" y="194"/>
                      <a:pt x="45" y="117"/>
                      <a:pt x="0" y="54"/>
                    </a:cubicBezTo>
                    <a:lnTo>
                      <a:pt x="76" y="0"/>
                    </a:lnTo>
                    <a:close/>
                  </a:path>
                </a:pathLst>
              </a:cu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8">
                <a:extLst>
                  <a:ext uri="{FF2B5EF4-FFF2-40B4-BE49-F238E27FC236}">
                    <a16:creationId xmlns:a16="http://schemas.microsoft.com/office/drawing/2014/main" id="{E5267555-10DA-4BFE-8AE0-801F915BBFD8}"/>
                  </a:ext>
                </a:extLst>
              </p:cNvPr>
              <p:cNvSpPr>
                <a:spLocks/>
              </p:cNvSpPr>
              <p:nvPr/>
            </p:nvSpPr>
            <p:spPr bwMode="auto">
              <a:xfrm>
                <a:off x="2107" y="1080"/>
                <a:ext cx="639" cy="542"/>
              </a:xfrm>
              <a:custGeom>
                <a:avLst/>
                <a:gdLst>
                  <a:gd name="T0" fmla="*/ 34 w 269"/>
                  <a:gd name="T1" fmla="*/ 0 h 228"/>
                  <a:gd name="T2" fmla="*/ 269 w 269"/>
                  <a:gd name="T3" fmla="*/ 174 h 228"/>
                  <a:gd name="T4" fmla="*/ 193 w 269"/>
                  <a:gd name="T5" fmla="*/ 228 h 228"/>
                  <a:gd name="T6" fmla="*/ 0 w 269"/>
                  <a:gd name="T7" fmla="*/ 87 h 228"/>
                  <a:gd name="T8" fmla="*/ 34 w 269"/>
                  <a:gd name="T9" fmla="*/ 0 h 228"/>
                </a:gdLst>
                <a:ahLst/>
                <a:cxnLst>
                  <a:cxn ang="0">
                    <a:pos x="T0" y="T1"/>
                  </a:cxn>
                  <a:cxn ang="0">
                    <a:pos x="T2" y="T3"/>
                  </a:cxn>
                  <a:cxn ang="0">
                    <a:pos x="T4" y="T5"/>
                  </a:cxn>
                  <a:cxn ang="0">
                    <a:pos x="T6" y="T7"/>
                  </a:cxn>
                  <a:cxn ang="0">
                    <a:pos x="T8" y="T9"/>
                  </a:cxn>
                </a:cxnLst>
                <a:rect l="0" t="0" r="r" b="b"/>
                <a:pathLst>
                  <a:path w="269" h="228">
                    <a:moveTo>
                      <a:pt x="34" y="0"/>
                    </a:moveTo>
                    <a:cubicBezTo>
                      <a:pt x="130" y="32"/>
                      <a:pt x="211" y="94"/>
                      <a:pt x="269" y="174"/>
                    </a:cubicBezTo>
                    <a:cubicBezTo>
                      <a:pt x="193" y="228"/>
                      <a:pt x="193" y="228"/>
                      <a:pt x="193" y="228"/>
                    </a:cubicBezTo>
                    <a:cubicBezTo>
                      <a:pt x="146" y="162"/>
                      <a:pt x="78" y="112"/>
                      <a:pt x="0" y="87"/>
                    </a:cubicBezTo>
                    <a:cubicBezTo>
                      <a:pt x="34" y="0"/>
                      <a:pt x="34" y="0"/>
                      <a:pt x="34" y="0"/>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Freeform 9">
                <a:extLst>
                  <a:ext uri="{FF2B5EF4-FFF2-40B4-BE49-F238E27FC236}">
                    <a16:creationId xmlns:a16="http://schemas.microsoft.com/office/drawing/2014/main" id="{B5925C8B-A045-4352-9334-C3018AEDFB8F}"/>
                  </a:ext>
                </a:extLst>
              </p:cNvPr>
              <p:cNvSpPr>
                <a:spLocks/>
              </p:cNvSpPr>
              <p:nvPr/>
            </p:nvSpPr>
            <p:spPr bwMode="auto">
              <a:xfrm>
                <a:off x="911" y="1242"/>
                <a:ext cx="1826" cy="1824"/>
              </a:xfrm>
              <a:custGeom>
                <a:avLst/>
                <a:gdLst>
                  <a:gd name="T0" fmla="*/ 696 w 768"/>
                  <a:gd name="T1" fmla="*/ 160 h 768"/>
                  <a:gd name="T2" fmla="*/ 768 w 768"/>
                  <a:gd name="T3" fmla="*/ 384 h 768"/>
                  <a:gd name="T4" fmla="*/ 696 w 768"/>
                  <a:gd name="T5" fmla="*/ 607 h 768"/>
                  <a:gd name="T6" fmla="*/ 519 w 768"/>
                  <a:gd name="T7" fmla="*/ 743 h 768"/>
                  <a:gd name="T8" fmla="*/ 384 w 768"/>
                  <a:gd name="T9" fmla="*/ 768 h 768"/>
                  <a:gd name="T10" fmla="*/ 0 w 768"/>
                  <a:gd name="T11" fmla="*/ 384 h 768"/>
                  <a:gd name="T12" fmla="*/ 384 w 768"/>
                  <a:gd name="T13" fmla="*/ 0 h 768"/>
                  <a:gd name="T14" fmla="*/ 503 w 768"/>
                  <a:gd name="T15" fmla="*/ 19 h 768"/>
                  <a:gd name="T16" fmla="*/ 696 w 768"/>
                  <a:gd name="T17" fmla="*/ 16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8" h="768">
                    <a:moveTo>
                      <a:pt x="696" y="160"/>
                    </a:moveTo>
                    <a:cubicBezTo>
                      <a:pt x="741" y="223"/>
                      <a:pt x="768" y="300"/>
                      <a:pt x="768" y="384"/>
                    </a:cubicBezTo>
                    <a:cubicBezTo>
                      <a:pt x="768" y="467"/>
                      <a:pt x="741" y="544"/>
                      <a:pt x="696" y="607"/>
                    </a:cubicBezTo>
                    <a:cubicBezTo>
                      <a:pt x="652" y="668"/>
                      <a:pt x="591" y="716"/>
                      <a:pt x="519" y="743"/>
                    </a:cubicBezTo>
                    <a:cubicBezTo>
                      <a:pt x="477" y="759"/>
                      <a:pt x="431" y="768"/>
                      <a:pt x="384" y="768"/>
                    </a:cubicBezTo>
                    <a:cubicBezTo>
                      <a:pt x="172" y="768"/>
                      <a:pt x="0" y="596"/>
                      <a:pt x="0" y="384"/>
                    </a:cubicBezTo>
                    <a:cubicBezTo>
                      <a:pt x="0" y="172"/>
                      <a:pt x="172" y="0"/>
                      <a:pt x="384" y="0"/>
                    </a:cubicBezTo>
                    <a:cubicBezTo>
                      <a:pt x="425" y="0"/>
                      <a:pt x="465" y="6"/>
                      <a:pt x="503" y="19"/>
                    </a:cubicBezTo>
                    <a:cubicBezTo>
                      <a:pt x="581" y="44"/>
                      <a:pt x="649" y="94"/>
                      <a:pt x="696" y="16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10" name="Freeform 10">
                <a:extLst>
                  <a:ext uri="{FF2B5EF4-FFF2-40B4-BE49-F238E27FC236}">
                    <a16:creationId xmlns:a16="http://schemas.microsoft.com/office/drawing/2014/main" id="{6C0E0EFF-606B-4177-AD40-6FEE8B2B01E1}"/>
                  </a:ext>
                </a:extLst>
              </p:cNvPr>
              <p:cNvSpPr>
                <a:spLocks/>
              </p:cNvSpPr>
              <p:nvPr/>
            </p:nvSpPr>
            <p:spPr bwMode="auto">
              <a:xfrm>
                <a:off x="688" y="1018"/>
                <a:ext cx="2270" cy="2269"/>
              </a:xfrm>
              <a:custGeom>
                <a:avLst/>
                <a:gdLst>
                  <a:gd name="T0" fmla="*/ 955 w 955"/>
                  <a:gd name="T1" fmla="*/ 478 h 955"/>
                  <a:gd name="T2" fmla="*/ 866 w 955"/>
                  <a:gd name="T3" fmla="*/ 756 h 955"/>
                  <a:gd name="T4" fmla="*/ 637 w 955"/>
                  <a:gd name="T5" fmla="*/ 928 h 955"/>
                  <a:gd name="T6" fmla="*/ 478 w 955"/>
                  <a:gd name="T7" fmla="*/ 955 h 955"/>
                  <a:gd name="T8" fmla="*/ 0 w 955"/>
                  <a:gd name="T9" fmla="*/ 478 h 955"/>
                  <a:gd name="T10" fmla="*/ 478 w 955"/>
                  <a:gd name="T11" fmla="*/ 0 h 955"/>
                  <a:gd name="T12" fmla="*/ 623 w 955"/>
                  <a:gd name="T13" fmla="*/ 23 h 955"/>
                  <a:gd name="T14" fmla="*/ 631 w 955"/>
                  <a:gd name="T15" fmla="*/ 26 h 955"/>
                  <a:gd name="T16" fmla="*/ 866 w 955"/>
                  <a:gd name="T17" fmla="*/ 200 h 955"/>
                  <a:gd name="T18" fmla="*/ 955 w 955"/>
                  <a:gd name="T19" fmla="*/ 478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5" h="955">
                    <a:moveTo>
                      <a:pt x="955" y="478"/>
                    </a:moveTo>
                    <a:cubicBezTo>
                      <a:pt x="955" y="581"/>
                      <a:pt x="922" y="677"/>
                      <a:pt x="866" y="756"/>
                    </a:cubicBezTo>
                    <a:cubicBezTo>
                      <a:pt x="810" y="834"/>
                      <a:pt x="730" y="895"/>
                      <a:pt x="637" y="928"/>
                    </a:cubicBezTo>
                    <a:cubicBezTo>
                      <a:pt x="587" y="945"/>
                      <a:pt x="534" y="955"/>
                      <a:pt x="478" y="955"/>
                    </a:cubicBezTo>
                    <a:cubicBezTo>
                      <a:pt x="214" y="955"/>
                      <a:pt x="0" y="741"/>
                      <a:pt x="0" y="478"/>
                    </a:cubicBezTo>
                    <a:cubicBezTo>
                      <a:pt x="0" y="214"/>
                      <a:pt x="214" y="0"/>
                      <a:pt x="478" y="0"/>
                    </a:cubicBezTo>
                    <a:cubicBezTo>
                      <a:pt x="528" y="0"/>
                      <a:pt x="577" y="8"/>
                      <a:pt x="623" y="23"/>
                    </a:cubicBezTo>
                    <a:cubicBezTo>
                      <a:pt x="626" y="24"/>
                      <a:pt x="629" y="25"/>
                      <a:pt x="631" y="26"/>
                    </a:cubicBezTo>
                    <a:cubicBezTo>
                      <a:pt x="727" y="58"/>
                      <a:pt x="808" y="120"/>
                      <a:pt x="866" y="200"/>
                    </a:cubicBezTo>
                    <a:cubicBezTo>
                      <a:pt x="922" y="278"/>
                      <a:pt x="955" y="374"/>
                      <a:pt x="955" y="478"/>
                    </a:cubicBezTo>
                    <a:close/>
                  </a:path>
                </a:pathLst>
              </a:custGeom>
              <a:noFill/>
              <a:ln w="15875"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 name="Line 11">
                <a:extLst>
                  <a:ext uri="{FF2B5EF4-FFF2-40B4-BE49-F238E27FC236}">
                    <a16:creationId xmlns:a16="http://schemas.microsoft.com/office/drawing/2014/main" id="{39218CFA-639D-4674-9DA0-0DB6D86C3CE4}"/>
                  </a:ext>
                </a:extLst>
              </p:cNvPr>
              <p:cNvSpPr>
                <a:spLocks noChangeShapeType="1"/>
              </p:cNvSpPr>
              <p:nvPr/>
            </p:nvSpPr>
            <p:spPr bwMode="auto">
              <a:xfrm flipV="1">
                <a:off x="2107" y="1080"/>
                <a:ext cx="81" cy="207"/>
              </a:xfrm>
              <a:prstGeom prst="line">
                <a:avLst/>
              </a:prstGeom>
              <a:noFill/>
              <a:ln w="15875" cap="flat">
                <a:solidFill>
                  <a:srgbClr val="DDDD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 name="Line 12">
                <a:extLst>
                  <a:ext uri="{FF2B5EF4-FFF2-40B4-BE49-F238E27FC236}">
                    <a16:creationId xmlns:a16="http://schemas.microsoft.com/office/drawing/2014/main" id="{D39EDB0C-273E-40CF-B9A5-2F49973299A1}"/>
                  </a:ext>
                </a:extLst>
              </p:cNvPr>
              <p:cNvSpPr>
                <a:spLocks noChangeShapeType="1"/>
              </p:cNvSpPr>
              <p:nvPr/>
            </p:nvSpPr>
            <p:spPr bwMode="auto">
              <a:xfrm flipV="1">
                <a:off x="2565" y="1494"/>
                <a:ext cx="181" cy="128"/>
              </a:xfrm>
              <a:prstGeom prst="line">
                <a:avLst/>
              </a:prstGeom>
              <a:noFill/>
              <a:ln w="15875" cap="flat">
                <a:solidFill>
                  <a:srgbClr val="DDDD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3" name="Line 13">
                <a:extLst>
                  <a:ext uri="{FF2B5EF4-FFF2-40B4-BE49-F238E27FC236}">
                    <a16:creationId xmlns:a16="http://schemas.microsoft.com/office/drawing/2014/main" id="{46453CB1-308F-4986-9649-D15B4FE446D0}"/>
                  </a:ext>
                </a:extLst>
              </p:cNvPr>
              <p:cNvSpPr>
                <a:spLocks noChangeShapeType="1"/>
              </p:cNvSpPr>
              <p:nvPr/>
            </p:nvSpPr>
            <p:spPr bwMode="auto">
              <a:xfrm>
                <a:off x="2737" y="2154"/>
                <a:ext cx="221" cy="0"/>
              </a:xfrm>
              <a:prstGeom prst="line">
                <a:avLst/>
              </a:prstGeom>
              <a:noFill/>
              <a:ln w="15875" cap="flat">
                <a:solidFill>
                  <a:srgbClr val="DDDD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4" name="Line 14">
                <a:extLst>
                  <a:ext uri="{FF2B5EF4-FFF2-40B4-BE49-F238E27FC236}">
                    <a16:creationId xmlns:a16="http://schemas.microsoft.com/office/drawing/2014/main" id="{024DAE20-6FAD-4CBC-B75D-5D7ABDECBFB6}"/>
                  </a:ext>
                </a:extLst>
              </p:cNvPr>
              <p:cNvSpPr>
                <a:spLocks noChangeShapeType="1"/>
              </p:cNvSpPr>
              <p:nvPr/>
            </p:nvSpPr>
            <p:spPr bwMode="auto">
              <a:xfrm>
                <a:off x="2565" y="2684"/>
                <a:ext cx="181" cy="131"/>
              </a:xfrm>
              <a:prstGeom prst="line">
                <a:avLst/>
              </a:prstGeom>
              <a:noFill/>
              <a:ln w="15875" cap="flat">
                <a:solidFill>
                  <a:srgbClr val="DDDDDD"/>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5" name="Freeform 15">
                <a:extLst>
                  <a:ext uri="{FF2B5EF4-FFF2-40B4-BE49-F238E27FC236}">
                    <a16:creationId xmlns:a16="http://schemas.microsoft.com/office/drawing/2014/main" id="{FD684D11-0DA2-447E-BCED-E0198BA33D2A}"/>
                  </a:ext>
                </a:extLst>
              </p:cNvPr>
              <p:cNvSpPr>
                <a:spLocks/>
              </p:cNvSpPr>
              <p:nvPr/>
            </p:nvSpPr>
            <p:spPr bwMode="auto">
              <a:xfrm>
                <a:off x="2145" y="3007"/>
                <a:ext cx="57" cy="216"/>
              </a:xfrm>
              <a:custGeom>
                <a:avLst/>
                <a:gdLst>
                  <a:gd name="T0" fmla="*/ 0 w 57"/>
                  <a:gd name="T1" fmla="*/ 0 h 216"/>
                  <a:gd name="T2" fmla="*/ 57 w 57"/>
                  <a:gd name="T3" fmla="*/ 216 h 216"/>
                  <a:gd name="T4" fmla="*/ 57 w 57"/>
                  <a:gd name="T5" fmla="*/ 216 h 216"/>
                </a:gdLst>
                <a:ahLst/>
                <a:cxnLst>
                  <a:cxn ang="0">
                    <a:pos x="T0" y="T1"/>
                  </a:cxn>
                  <a:cxn ang="0">
                    <a:pos x="T2" y="T3"/>
                  </a:cxn>
                  <a:cxn ang="0">
                    <a:pos x="T4" y="T5"/>
                  </a:cxn>
                </a:cxnLst>
                <a:rect l="0" t="0" r="r" b="b"/>
                <a:pathLst>
                  <a:path w="57" h="216">
                    <a:moveTo>
                      <a:pt x="0" y="0"/>
                    </a:moveTo>
                    <a:lnTo>
                      <a:pt x="57" y="216"/>
                    </a:lnTo>
                    <a:lnTo>
                      <a:pt x="57" y="216"/>
                    </a:lnTo>
                  </a:path>
                </a:pathLst>
              </a:custGeom>
              <a:noFill/>
              <a:ln w="15875" cap="flat">
                <a:solidFill>
                  <a:srgbClr val="DDDDD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 name="Oval 16">
                <a:extLst>
                  <a:ext uri="{FF2B5EF4-FFF2-40B4-BE49-F238E27FC236}">
                    <a16:creationId xmlns:a16="http://schemas.microsoft.com/office/drawing/2014/main" id="{4D249C39-E472-4417-AF6E-B4282067670D}"/>
                  </a:ext>
                </a:extLst>
              </p:cNvPr>
              <p:cNvSpPr>
                <a:spLocks noChangeArrowheads="1"/>
              </p:cNvSpPr>
              <p:nvPr/>
            </p:nvSpPr>
            <p:spPr bwMode="auto">
              <a:xfrm>
                <a:off x="2487" y="607"/>
                <a:ext cx="570" cy="571"/>
              </a:xfrm>
              <a:prstGeom prst="ellipse">
                <a:avLst/>
              </a:pr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3200" dirty="0">
                    <a:solidFill>
                      <a:schemeClr val="bg1"/>
                    </a:solidFill>
                  </a:rPr>
                  <a:t>1</a:t>
                </a:r>
              </a:p>
            </p:txBody>
          </p:sp>
          <p:sp>
            <p:nvSpPr>
              <p:cNvPr id="18" name="Oval 17">
                <a:extLst>
                  <a:ext uri="{FF2B5EF4-FFF2-40B4-BE49-F238E27FC236}">
                    <a16:creationId xmlns:a16="http://schemas.microsoft.com/office/drawing/2014/main" id="{EC54FBEE-BAD2-4DDA-8A1F-51A7FA12A66F}"/>
                  </a:ext>
                </a:extLst>
              </p:cNvPr>
              <p:cNvSpPr>
                <a:spLocks noChangeArrowheads="1"/>
              </p:cNvSpPr>
              <p:nvPr/>
            </p:nvSpPr>
            <p:spPr bwMode="auto">
              <a:xfrm>
                <a:off x="3057" y="1425"/>
                <a:ext cx="571" cy="570"/>
              </a:xfrm>
              <a:prstGeom prst="ellipse">
                <a:avLst/>
              </a:pr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CO" sz="3200" dirty="0">
                    <a:solidFill>
                      <a:schemeClr val="bg1"/>
                    </a:solidFill>
                  </a:rPr>
                  <a:t> 2</a:t>
                </a:r>
              </a:p>
            </p:txBody>
          </p:sp>
          <p:sp>
            <p:nvSpPr>
              <p:cNvPr id="58" name="Oval 18">
                <a:extLst>
                  <a:ext uri="{FF2B5EF4-FFF2-40B4-BE49-F238E27FC236}">
                    <a16:creationId xmlns:a16="http://schemas.microsoft.com/office/drawing/2014/main" id="{6CD3AA8A-F67E-4C8F-89D2-EFEC9F502843}"/>
                  </a:ext>
                </a:extLst>
              </p:cNvPr>
              <p:cNvSpPr>
                <a:spLocks noChangeArrowheads="1"/>
              </p:cNvSpPr>
              <p:nvPr/>
            </p:nvSpPr>
            <p:spPr bwMode="auto">
              <a:xfrm>
                <a:off x="3057" y="2304"/>
                <a:ext cx="571" cy="570"/>
              </a:xfrm>
              <a:prstGeom prst="ellipse">
                <a:avLst/>
              </a:pr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3200" dirty="0">
                    <a:solidFill>
                      <a:schemeClr val="bg1"/>
                    </a:solidFill>
                  </a:rPr>
                  <a:t>3</a:t>
                </a:r>
              </a:p>
            </p:txBody>
          </p:sp>
          <p:sp>
            <p:nvSpPr>
              <p:cNvPr id="59" name="Oval 19">
                <a:extLst>
                  <a:ext uri="{FF2B5EF4-FFF2-40B4-BE49-F238E27FC236}">
                    <a16:creationId xmlns:a16="http://schemas.microsoft.com/office/drawing/2014/main" id="{E385EBEC-61D8-4C61-8E2E-57B7E2561EC6}"/>
                  </a:ext>
                </a:extLst>
              </p:cNvPr>
              <p:cNvSpPr>
                <a:spLocks noChangeArrowheads="1"/>
              </p:cNvSpPr>
              <p:nvPr/>
            </p:nvSpPr>
            <p:spPr bwMode="auto">
              <a:xfrm>
                <a:off x="2487" y="3114"/>
                <a:ext cx="570" cy="570"/>
              </a:xfrm>
              <a:prstGeom prst="ellipse">
                <a:avLst/>
              </a:prstGeom>
              <a:solidFill>
                <a:srgbClr val="870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sz="3200" dirty="0">
                    <a:solidFill>
                      <a:schemeClr val="bg1"/>
                    </a:solidFill>
                  </a:rPr>
                  <a:t>4</a:t>
                </a:r>
              </a:p>
            </p:txBody>
          </p:sp>
          <p:sp>
            <p:nvSpPr>
              <p:cNvPr id="60" name="Freeform 20">
                <a:extLst>
                  <a:ext uri="{FF2B5EF4-FFF2-40B4-BE49-F238E27FC236}">
                    <a16:creationId xmlns:a16="http://schemas.microsoft.com/office/drawing/2014/main" id="{C1EF8D86-54EB-4D85-BC85-79229E830E6E}"/>
                  </a:ext>
                </a:extLst>
              </p:cNvPr>
              <p:cNvSpPr>
                <a:spLocks/>
              </p:cNvSpPr>
              <p:nvPr/>
            </p:nvSpPr>
            <p:spPr bwMode="auto">
              <a:xfrm>
                <a:off x="2746" y="3038"/>
                <a:ext cx="406" cy="770"/>
              </a:xfrm>
              <a:custGeom>
                <a:avLst/>
                <a:gdLst>
                  <a:gd name="T0" fmla="*/ 163 w 171"/>
                  <a:gd name="T1" fmla="*/ 162 h 324"/>
                  <a:gd name="T2" fmla="*/ 9 w 171"/>
                  <a:gd name="T3" fmla="*/ 7 h 324"/>
                  <a:gd name="T4" fmla="*/ 9 w 171"/>
                  <a:gd name="T5" fmla="*/ 0 h 324"/>
                  <a:gd name="T6" fmla="*/ 171 w 171"/>
                  <a:gd name="T7" fmla="*/ 162 h 324"/>
                  <a:gd name="T8" fmla="*/ 9 w 171"/>
                  <a:gd name="T9" fmla="*/ 324 h 324"/>
                  <a:gd name="T10" fmla="*/ 0 w 171"/>
                  <a:gd name="T11" fmla="*/ 324 h 324"/>
                  <a:gd name="T12" fmla="*/ 0 w 171"/>
                  <a:gd name="T13" fmla="*/ 316 h 324"/>
                  <a:gd name="T14" fmla="*/ 9 w 171"/>
                  <a:gd name="T15" fmla="*/ 317 h 324"/>
                  <a:gd name="T16" fmla="*/ 163 w 171"/>
                  <a:gd name="T17" fmla="*/ 162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1" h="324">
                    <a:moveTo>
                      <a:pt x="163" y="162"/>
                    </a:moveTo>
                    <a:cubicBezTo>
                      <a:pt x="163" y="76"/>
                      <a:pt x="94" y="7"/>
                      <a:pt x="9" y="7"/>
                    </a:cubicBezTo>
                    <a:cubicBezTo>
                      <a:pt x="9" y="0"/>
                      <a:pt x="9" y="0"/>
                      <a:pt x="9" y="0"/>
                    </a:cubicBezTo>
                    <a:cubicBezTo>
                      <a:pt x="98" y="0"/>
                      <a:pt x="171" y="72"/>
                      <a:pt x="171" y="162"/>
                    </a:cubicBezTo>
                    <a:cubicBezTo>
                      <a:pt x="171" y="251"/>
                      <a:pt x="98" y="324"/>
                      <a:pt x="9" y="324"/>
                    </a:cubicBezTo>
                    <a:cubicBezTo>
                      <a:pt x="6" y="324"/>
                      <a:pt x="3" y="324"/>
                      <a:pt x="0" y="324"/>
                    </a:cubicBezTo>
                    <a:cubicBezTo>
                      <a:pt x="0" y="316"/>
                      <a:pt x="0" y="316"/>
                      <a:pt x="0" y="316"/>
                    </a:cubicBezTo>
                    <a:cubicBezTo>
                      <a:pt x="3" y="316"/>
                      <a:pt x="6" y="317"/>
                      <a:pt x="9" y="317"/>
                    </a:cubicBezTo>
                    <a:cubicBezTo>
                      <a:pt x="94" y="317"/>
                      <a:pt x="163" y="247"/>
                      <a:pt x="163" y="162"/>
                    </a:cubicBezTo>
                    <a:close/>
                  </a:path>
                </a:pathLst>
              </a:custGeom>
              <a:solidFill>
                <a:srgbClr val="870043"/>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61" name="Freeform 21">
                <a:extLst>
                  <a:ext uri="{FF2B5EF4-FFF2-40B4-BE49-F238E27FC236}">
                    <a16:creationId xmlns:a16="http://schemas.microsoft.com/office/drawing/2014/main" id="{C46E628E-F788-4EE8-9D51-AEE9A847D38C}"/>
                  </a:ext>
                </a:extLst>
              </p:cNvPr>
              <p:cNvSpPr>
                <a:spLocks/>
              </p:cNvSpPr>
              <p:nvPr/>
            </p:nvSpPr>
            <p:spPr bwMode="auto">
              <a:xfrm>
                <a:off x="3324" y="2221"/>
                <a:ext cx="403" cy="769"/>
              </a:xfrm>
              <a:custGeom>
                <a:avLst/>
                <a:gdLst>
                  <a:gd name="T0" fmla="*/ 8 w 170"/>
                  <a:gd name="T1" fmla="*/ 0 h 324"/>
                  <a:gd name="T2" fmla="*/ 170 w 170"/>
                  <a:gd name="T3" fmla="*/ 162 h 324"/>
                  <a:gd name="T4" fmla="*/ 8 w 170"/>
                  <a:gd name="T5" fmla="*/ 324 h 324"/>
                  <a:gd name="T6" fmla="*/ 0 w 170"/>
                  <a:gd name="T7" fmla="*/ 324 h 324"/>
                  <a:gd name="T8" fmla="*/ 0 w 170"/>
                  <a:gd name="T9" fmla="*/ 317 h 324"/>
                  <a:gd name="T10" fmla="*/ 8 w 170"/>
                  <a:gd name="T11" fmla="*/ 317 h 324"/>
                  <a:gd name="T12" fmla="*/ 163 w 170"/>
                  <a:gd name="T13" fmla="*/ 162 h 324"/>
                  <a:gd name="T14" fmla="*/ 8 w 170"/>
                  <a:gd name="T15" fmla="*/ 8 h 324"/>
                  <a:gd name="T16" fmla="*/ 8 w 170"/>
                  <a:gd name="T17"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 h="324">
                    <a:moveTo>
                      <a:pt x="8" y="0"/>
                    </a:moveTo>
                    <a:cubicBezTo>
                      <a:pt x="98" y="0"/>
                      <a:pt x="170" y="73"/>
                      <a:pt x="170" y="162"/>
                    </a:cubicBezTo>
                    <a:cubicBezTo>
                      <a:pt x="170" y="252"/>
                      <a:pt x="98" y="324"/>
                      <a:pt x="8" y="324"/>
                    </a:cubicBezTo>
                    <a:cubicBezTo>
                      <a:pt x="5" y="324"/>
                      <a:pt x="2" y="324"/>
                      <a:pt x="0" y="324"/>
                    </a:cubicBezTo>
                    <a:cubicBezTo>
                      <a:pt x="0" y="317"/>
                      <a:pt x="0" y="317"/>
                      <a:pt x="0" y="317"/>
                    </a:cubicBezTo>
                    <a:cubicBezTo>
                      <a:pt x="2" y="317"/>
                      <a:pt x="5" y="317"/>
                      <a:pt x="8" y="317"/>
                    </a:cubicBezTo>
                    <a:cubicBezTo>
                      <a:pt x="93" y="317"/>
                      <a:pt x="163" y="248"/>
                      <a:pt x="163" y="162"/>
                    </a:cubicBezTo>
                    <a:cubicBezTo>
                      <a:pt x="163" y="77"/>
                      <a:pt x="93" y="8"/>
                      <a:pt x="8" y="8"/>
                    </a:cubicBezTo>
                    <a:lnTo>
                      <a:pt x="8" y="0"/>
                    </a:ln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 name="Freeform 22">
                <a:extLst>
                  <a:ext uri="{FF2B5EF4-FFF2-40B4-BE49-F238E27FC236}">
                    <a16:creationId xmlns:a16="http://schemas.microsoft.com/office/drawing/2014/main" id="{B648A4BD-BB8F-40C8-A082-151AE7F59E6E}"/>
                  </a:ext>
                </a:extLst>
              </p:cNvPr>
              <p:cNvSpPr>
                <a:spLocks/>
              </p:cNvSpPr>
              <p:nvPr/>
            </p:nvSpPr>
            <p:spPr bwMode="auto">
              <a:xfrm>
                <a:off x="3324" y="1325"/>
                <a:ext cx="403" cy="770"/>
              </a:xfrm>
              <a:custGeom>
                <a:avLst/>
                <a:gdLst>
                  <a:gd name="T0" fmla="*/ 8 w 170"/>
                  <a:gd name="T1" fmla="*/ 0 h 324"/>
                  <a:gd name="T2" fmla="*/ 170 w 170"/>
                  <a:gd name="T3" fmla="*/ 162 h 324"/>
                  <a:gd name="T4" fmla="*/ 8 w 170"/>
                  <a:gd name="T5" fmla="*/ 324 h 324"/>
                  <a:gd name="T6" fmla="*/ 0 w 170"/>
                  <a:gd name="T7" fmla="*/ 324 h 324"/>
                  <a:gd name="T8" fmla="*/ 0 w 170"/>
                  <a:gd name="T9" fmla="*/ 317 h 324"/>
                  <a:gd name="T10" fmla="*/ 8 w 170"/>
                  <a:gd name="T11" fmla="*/ 317 h 324"/>
                  <a:gd name="T12" fmla="*/ 163 w 170"/>
                  <a:gd name="T13" fmla="*/ 162 h 324"/>
                  <a:gd name="T14" fmla="*/ 8 w 170"/>
                  <a:gd name="T15" fmla="*/ 7 h 324"/>
                  <a:gd name="T16" fmla="*/ 8 w 170"/>
                  <a:gd name="T17"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 h="324">
                    <a:moveTo>
                      <a:pt x="8" y="0"/>
                    </a:moveTo>
                    <a:cubicBezTo>
                      <a:pt x="98" y="0"/>
                      <a:pt x="170" y="73"/>
                      <a:pt x="170" y="162"/>
                    </a:cubicBezTo>
                    <a:cubicBezTo>
                      <a:pt x="170" y="252"/>
                      <a:pt x="98" y="324"/>
                      <a:pt x="8" y="324"/>
                    </a:cubicBezTo>
                    <a:cubicBezTo>
                      <a:pt x="5" y="324"/>
                      <a:pt x="2" y="324"/>
                      <a:pt x="0" y="324"/>
                    </a:cubicBezTo>
                    <a:cubicBezTo>
                      <a:pt x="0" y="317"/>
                      <a:pt x="0" y="317"/>
                      <a:pt x="0" y="317"/>
                    </a:cubicBezTo>
                    <a:cubicBezTo>
                      <a:pt x="2" y="317"/>
                      <a:pt x="5" y="317"/>
                      <a:pt x="8" y="317"/>
                    </a:cubicBezTo>
                    <a:cubicBezTo>
                      <a:pt x="93" y="317"/>
                      <a:pt x="163" y="248"/>
                      <a:pt x="163" y="162"/>
                    </a:cubicBezTo>
                    <a:cubicBezTo>
                      <a:pt x="163" y="77"/>
                      <a:pt x="93" y="7"/>
                      <a:pt x="8" y="7"/>
                    </a:cubicBezTo>
                    <a:lnTo>
                      <a:pt x="8" y="0"/>
                    </a:lnTo>
                    <a:close/>
                  </a:path>
                </a:pathLst>
              </a:cu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 name="Freeform 23">
                <a:extLst>
                  <a:ext uri="{FF2B5EF4-FFF2-40B4-BE49-F238E27FC236}">
                    <a16:creationId xmlns:a16="http://schemas.microsoft.com/office/drawing/2014/main" id="{A5CEE2D9-DC28-40F2-A0EB-562E2C3922FC}"/>
                  </a:ext>
                </a:extLst>
              </p:cNvPr>
              <p:cNvSpPr>
                <a:spLocks/>
              </p:cNvSpPr>
              <p:nvPr/>
            </p:nvSpPr>
            <p:spPr bwMode="auto">
              <a:xfrm>
                <a:off x="2753" y="510"/>
                <a:ext cx="404" cy="770"/>
              </a:xfrm>
              <a:custGeom>
                <a:avLst/>
                <a:gdLst>
                  <a:gd name="T0" fmla="*/ 8 w 170"/>
                  <a:gd name="T1" fmla="*/ 0 h 324"/>
                  <a:gd name="T2" fmla="*/ 170 w 170"/>
                  <a:gd name="T3" fmla="*/ 162 h 324"/>
                  <a:gd name="T4" fmla="*/ 8 w 170"/>
                  <a:gd name="T5" fmla="*/ 324 h 324"/>
                  <a:gd name="T6" fmla="*/ 0 w 170"/>
                  <a:gd name="T7" fmla="*/ 324 h 324"/>
                  <a:gd name="T8" fmla="*/ 0 w 170"/>
                  <a:gd name="T9" fmla="*/ 317 h 324"/>
                  <a:gd name="T10" fmla="*/ 8 w 170"/>
                  <a:gd name="T11" fmla="*/ 317 h 324"/>
                  <a:gd name="T12" fmla="*/ 163 w 170"/>
                  <a:gd name="T13" fmla="*/ 162 h 324"/>
                  <a:gd name="T14" fmla="*/ 8 w 170"/>
                  <a:gd name="T15" fmla="*/ 8 h 324"/>
                  <a:gd name="T16" fmla="*/ 8 w 170"/>
                  <a:gd name="T17" fmla="*/ 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 h="324">
                    <a:moveTo>
                      <a:pt x="8" y="0"/>
                    </a:moveTo>
                    <a:cubicBezTo>
                      <a:pt x="98" y="0"/>
                      <a:pt x="170" y="73"/>
                      <a:pt x="170" y="162"/>
                    </a:cubicBezTo>
                    <a:cubicBezTo>
                      <a:pt x="170" y="252"/>
                      <a:pt x="98" y="324"/>
                      <a:pt x="8" y="324"/>
                    </a:cubicBezTo>
                    <a:cubicBezTo>
                      <a:pt x="5" y="324"/>
                      <a:pt x="2" y="324"/>
                      <a:pt x="0" y="324"/>
                    </a:cubicBezTo>
                    <a:cubicBezTo>
                      <a:pt x="0" y="317"/>
                      <a:pt x="0" y="317"/>
                      <a:pt x="0" y="317"/>
                    </a:cubicBezTo>
                    <a:cubicBezTo>
                      <a:pt x="2" y="317"/>
                      <a:pt x="5" y="317"/>
                      <a:pt x="8" y="317"/>
                    </a:cubicBezTo>
                    <a:cubicBezTo>
                      <a:pt x="93" y="317"/>
                      <a:pt x="163" y="248"/>
                      <a:pt x="163" y="162"/>
                    </a:cubicBezTo>
                    <a:cubicBezTo>
                      <a:pt x="163" y="77"/>
                      <a:pt x="93" y="8"/>
                      <a:pt x="8" y="8"/>
                    </a:cubicBezTo>
                    <a:lnTo>
                      <a:pt x="8" y="0"/>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cxnSp>
          <p:nvCxnSpPr>
            <p:cNvPr id="65" name="Conector recto de flecha 64">
              <a:extLst>
                <a:ext uri="{FF2B5EF4-FFF2-40B4-BE49-F238E27FC236}">
                  <a16:creationId xmlns:a16="http://schemas.microsoft.com/office/drawing/2014/main" id="{3F05F7D2-8715-40A1-9EB0-E9D6682421A5}"/>
                </a:ext>
              </a:extLst>
            </p:cNvPr>
            <p:cNvCxnSpPr>
              <a:cxnSpLocks/>
            </p:cNvCxnSpPr>
            <p:nvPr/>
          </p:nvCxnSpPr>
          <p:spPr>
            <a:xfrm flipV="1">
              <a:off x="3980321" y="1268018"/>
              <a:ext cx="584993" cy="3969"/>
            </a:xfrm>
            <a:prstGeom prst="straightConnector1">
              <a:avLst/>
            </a:prstGeom>
            <a:ln w="9525">
              <a:solidFill>
                <a:srgbClr val="00B2E3"/>
              </a:solidFill>
              <a:tailEnd type="triangle"/>
            </a:ln>
          </p:spPr>
          <p:style>
            <a:lnRef idx="1">
              <a:schemeClr val="accent1"/>
            </a:lnRef>
            <a:fillRef idx="0">
              <a:schemeClr val="accent1"/>
            </a:fillRef>
            <a:effectRef idx="0">
              <a:schemeClr val="accent1"/>
            </a:effectRef>
            <a:fontRef idx="minor">
              <a:schemeClr val="tx1"/>
            </a:fontRef>
          </p:style>
        </p:cxnSp>
        <p:cxnSp>
          <p:nvCxnSpPr>
            <p:cNvPr id="66" name="Conector recto de flecha 65">
              <a:extLst>
                <a:ext uri="{FF2B5EF4-FFF2-40B4-BE49-F238E27FC236}">
                  <a16:creationId xmlns:a16="http://schemas.microsoft.com/office/drawing/2014/main" id="{9795FE99-1913-4243-A4EC-517CD01CA62F}"/>
                </a:ext>
              </a:extLst>
            </p:cNvPr>
            <p:cNvCxnSpPr>
              <a:cxnSpLocks/>
            </p:cNvCxnSpPr>
            <p:nvPr/>
          </p:nvCxnSpPr>
          <p:spPr>
            <a:xfrm flipV="1">
              <a:off x="4862298" y="2714624"/>
              <a:ext cx="584993" cy="3969"/>
            </a:xfrm>
            <a:prstGeom prst="straightConnector1">
              <a:avLst/>
            </a:prstGeom>
            <a:ln w="9525">
              <a:solidFill>
                <a:srgbClr val="F2D764"/>
              </a:solidFill>
              <a:tailEnd type="triangle"/>
            </a:ln>
          </p:spPr>
          <p:style>
            <a:lnRef idx="1">
              <a:schemeClr val="accent1"/>
            </a:lnRef>
            <a:fillRef idx="0">
              <a:schemeClr val="accent1"/>
            </a:fillRef>
            <a:effectRef idx="0">
              <a:schemeClr val="accent1"/>
            </a:effectRef>
            <a:fontRef idx="minor">
              <a:schemeClr val="tx1"/>
            </a:fontRef>
          </p:style>
        </p:cxnSp>
        <p:cxnSp>
          <p:nvCxnSpPr>
            <p:cNvPr id="67" name="Conector recto de flecha 66">
              <a:extLst>
                <a:ext uri="{FF2B5EF4-FFF2-40B4-BE49-F238E27FC236}">
                  <a16:creationId xmlns:a16="http://schemas.microsoft.com/office/drawing/2014/main" id="{9A386588-61BB-468D-9153-6EA91936672F}"/>
                </a:ext>
              </a:extLst>
            </p:cNvPr>
            <p:cNvCxnSpPr>
              <a:cxnSpLocks/>
            </p:cNvCxnSpPr>
            <p:nvPr/>
          </p:nvCxnSpPr>
          <p:spPr>
            <a:xfrm flipV="1">
              <a:off x="4862298" y="4089006"/>
              <a:ext cx="584993" cy="3969"/>
            </a:xfrm>
            <a:prstGeom prst="straightConnector1">
              <a:avLst/>
            </a:prstGeom>
            <a:ln w="9525">
              <a:solidFill>
                <a:srgbClr val="E62987"/>
              </a:solidFill>
              <a:tailEnd type="triangle"/>
            </a:ln>
          </p:spPr>
          <p:style>
            <a:lnRef idx="1">
              <a:schemeClr val="accent1"/>
            </a:lnRef>
            <a:fillRef idx="0">
              <a:schemeClr val="accent1"/>
            </a:fillRef>
            <a:effectRef idx="0">
              <a:schemeClr val="accent1"/>
            </a:effectRef>
            <a:fontRef idx="minor">
              <a:schemeClr val="tx1"/>
            </a:fontRef>
          </p:style>
        </p:cxnSp>
        <p:cxnSp>
          <p:nvCxnSpPr>
            <p:cNvPr id="68" name="Conector recto de flecha 67">
              <a:extLst>
                <a:ext uri="{FF2B5EF4-FFF2-40B4-BE49-F238E27FC236}">
                  <a16:creationId xmlns:a16="http://schemas.microsoft.com/office/drawing/2014/main" id="{0386A6E0-8AAF-4259-895F-F0F3DA7AC1FC}"/>
                </a:ext>
              </a:extLst>
            </p:cNvPr>
            <p:cNvCxnSpPr>
              <a:cxnSpLocks/>
            </p:cNvCxnSpPr>
            <p:nvPr/>
          </p:nvCxnSpPr>
          <p:spPr>
            <a:xfrm flipV="1">
              <a:off x="4013263" y="5393535"/>
              <a:ext cx="584993" cy="3969"/>
            </a:xfrm>
            <a:prstGeom prst="straightConnector1">
              <a:avLst/>
            </a:prstGeom>
            <a:ln w="9525">
              <a:solidFill>
                <a:srgbClr val="870043"/>
              </a:solidFill>
              <a:tailEnd type="triangle"/>
            </a:ln>
          </p:spPr>
          <p:style>
            <a:lnRef idx="1">
              <a:schemeClr val="accent1"/>
            </a:lnRef>
            <a:fillRef idx="0">
              <a:schemeClr val="accent1"/>
            </a:fillRef>
            <a:effectRef idx="0">
              <a:schemeClr val="accent1"/>
            </a:effectRef>
            <a:fontRef idx="minor">
              <a:schemeClr val="tx1"/>
            </a:fontRef>
          </p:style>
        </p:cxnSp>
      </p:grpSp>
      <p:sp>
        <p:nvSpPr>
          <p:cNvPr id="69" name="CuadroTexto 68">
            <a:extLst>
              <a:ext uri="{FF2B5EF4-FFF2-40B4-BE49-F238E27FC236}">
                <a16:creationId xmlns:a16="http://schemas.microsoft.com/office/drawing/2014/main" id="{080EE2C2-B2E9-4BCF-B069-EE5A4AB2E541}"/>
              </a:ext>
            </a:extLst>
          </p:cNvPr>
          <p:cNvSpPr txBox="1"/>
          <p:nvPr/>
        </p:nvSpPr>
        <p:spPr>
          <a:xfrm>
            <a:off x="5141698" y="1115762"/>
            <a:ext cx="1389062" cy="307777"/>
          </a:xfrm>
          <a:prstGeom prst="rect">
            <a:avLst/>
          </a:prstGeom>
          <a:noFill/>
        </p:spPr>
        <p:txBody>
          <a:bodyPr wrap="square" rtlCol="0">
            <a:spAutoFit/>
          </a:bodyPr>
          <a:lstStyle/>
          <a:p>
            <a:r>
              <a:rPr lang="es-MX" sz="1400" b="1" dirty="0">
                <a:solidFill>
                  <a:srgbClr val="00B2E3"/>
                </a:solidFill>
              </a:rPr>
              <a:t>Title 1 </a:t>
            </a:r>
            <a:endParaRPr lang="es-CO" sz="1400" b="1" dirty="0">
              <a:solidFill>
                <a:srgbClr val="00B2E3"/>
              </a:solidFill>
            </a:endParaRPr>
          </a:p>
        </p:txBody>
      </p:sp>
      <p:sp>
        <p:nvSpPr>
          <p:cNvPr id="70" name="CuadroTexto 69">
            <a:extLst>
              <a:ext uri="{FF2B5EF4-FFF2-40B4-BE49-F238E27FC236}">
                <a16:creationId xmlns:a16="http://schemas.microsoft.com/office/drawing/2014/main" id="{60825239-AA43-4873-AAD3-66B51DD5CB9A}"/>
              </a:ext>
            </a:extLst>
          </p:cNvPr>
          <p:cNvSpPr txBox="1"/>
          <p:nvPr/>
        </p:nvSpPr>
        <p:spPr>
          <a:xfrm>
            <a:off x="5141698" y="1378821"/>
            <a:ext cx="5373902"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72" name="CuadroTexto 71">
            <a:extLst>
              <a:ext uri="{FF2B5EF4-FFF2-40B4-BE49-F238E27FC236}">
                <a16:creationId xmlns:a16="http://schemas.microsoft.com/office/drawing/2014/main" id="{2F619724-BF9E-43AA-9563-6BD43BC9437D}"/>
              </a:ext>
            </a:extLst>
          </p:cNvPr>
          <p:cNvSpPr txBox="1"/>
          <p:nvPr/>
        </p:nvSpPr>
        <p:spPr>
          <a:xfrm>
            <a:off x="5833571" y="2441988"/>
            <a:ext cx="1389062" cy="307777"/>
          </a:xfrm>
          <a:prstGeom prst="rect">
            <a:avLst/>
          </a:prstGeom>
          <a:noFill/>
        </p:spPr>
        <p:txBody>
          <a:bodyPr wrap="square" rtlCol="0">
            <a:spAutoFit/>
          </a:bodyPr>
          <a:lstStyle/>
          <a:p>
            <a:r>
              <a:rPr lang="es-MX" sz="1400" b="1" dirty="0">
                <a:solidFill>
                  <a:srgbClr val="F2D764"/>
                </a:solidFill>
              </a:rPr>
              <a:t>Title 2</a:t>
            </a:r>
            <a:endParaRPr lang="es-CO" sz="1400" b="1" dirty="0">
              <a:solidFill>
                <a:srgbClr val="F2D764"/>
              </a:solidFill>
            </a:endParaRPr>
          </a:p>
        </p:txBody>
      </p:sp>
      <p:sp>
        <p:nvSpPr>
          <p:cNvPr id="73" name="CuadroTexto 72">
            <a:extLst>
              <a:ext uri="{FF2B5EF4-FFF2-40B4-BE49-F238E27FC236}">
                <a16:creationId xmlns:a16="http://schemas.microsoft.com/office/drawing/2014/main" id="{0DFCB99C-D95F-4615-A2BF-5FD36BB2D6A1}"/>
              </a:ext>
            </a:extLst>
          </p:cNvPr>
          <p:cNvSpPr txBox="1"/>
          <p:nvPr/>
        </p:nvSpPr>
        <p:spPr>
          <a:xfrm>
            <a:off x="5833571" y="2705047"/>
            <a:ext cx="5373902"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74" name="CuadroTexto 73">
            <a:extLst>
              <a:ext uri="{FF2B5EF4-FFF2-40B4-BE49-F238E27FC236}">
                <a16:creationId xmlns:a16="http://schemas.microsoft.com/office/drawing/2014/main" id="{D3DF2077-88A6-404F-913C-4490C9D83751}"/>
              </a:ext>
            </a:extLst>
          </p:cNvPr>
          <p:cNvSpPr txBox="1"/>
          <p:nvPr/>
        </p:nvSpPr>
        <p:spPr>
          <a:xfrm>
            <a:off x="5833571" y="3795188"/>
            <a:ext cx="1389062" cy="307777"/>
          </a:xfrm>
          <a:prstGeom prst="rect">
            <a:avLst/>
          </a:prstGeom>
          <a:noFill/>
        </p:spPr>
        <p:txBody>
          <a:bodyPr wrap="square" rtlCol="0">
            <a:spAutoFit/>
          </a:bodyPr>
          <a:lstStyle/>
          <a:p>
            <a:r>
              <a:rPr lang="es-MX" sz="1400" b="1" dirty="0">
                <a:solidFill>
                  <a:srgbClr val="E62987"/>
                </a:solidFill>
              </a:rPr>
              <a:t>Title 3</a:t>
            </a:r>
            <a:endParaRPr lang="es-CO" sz="1400" b="1" dirty="0">
              <a:solidFill>
                <a:srgbClr val="E62987"/>
              </a:solidFill>
            </a:endParaRPr>
          </a:p>
        </p:txBody>
      </p:sp>
      <p:sp>
        <p:nvSpPr>
          <p:cNvPr id="75" name="CuadroTexto 74">
            <a:extLst>
              <a:ext uri="{FF2B5EF4-FFF2-40B4-BE49-F238E27FC236}">
                <a16:creationId xmlns:a16="http://schemas.microsoft.com/office/drawing/2014/main" id="{AC1CBB40-7A4F-4987-B78F-038C8EAC84AD}"/>
              </a:ext>
            </a:extLst>
          </p:cNvPr>
          <p:cNvSpPr txBox="1"/>
          <p:nvPr/>
        </p:nvSpPr>
        <p:spPr>
          <a:xfrm>
            <a:off x="5833571" y="4058247"/>
            <a:ext cx="5373902"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78" name="CuadroTexto 77">
            <a:extLst>
              <a:ext uri="{FF2B5EF4-FFF2-40B4-BE49-F238E27FC236}">
                <a16:creationId xmlns:a16="http://schemas.microsoft.com/office/drawing/2014/main" id="{CCB8D698-8137-4613-993D-EE4AE677F539}"/>
              </a:ext>
            </a:extLst>
          </p:cNvPr>
          <p:cNvSpPr txBox="1"/>
          <p:nvPr/>
        </p:nvSpPr>
        <p:spPr>
          <a:xfrm>
            <a:off x="5141698" y="5214411"/>
            <a:ext cx="1389062" cy="307777"/>
          </a:xfrm>
          <a:prstGeom prst="rect">
            <a:avLst/>
          </a:prstGeom>
          <a:noFill/>
        </p:spPr>
        <p:txBody>
          <a:bodyPr wrap="square" rtlCol="0">
            <a:spAutoFit/>
          </a:bodyPr>
          <a:lstStyle/>
          <a:p>
            <a:r>
              <a:rPr lang="es-MX" sz="1400" b="1" dirty="0">
                <a:solidFill>
                  <a:srgbClr val="870043"/>
                </a:solidFill>
              </a:rPr>
              <a:t>Title 4</a:t>
            </a:r>
            <a:endParaRPr lang="es-CO" sz="1400" b="1" dirty="0">
              <a:solidFill>
                <a:srgbClr val="870043"/>
              </a:solidFill>
            </a:endParaRPr>
          </a:p>
        </p:txBody>
      </p:sp>
      <p:sp>
        <p:nvSpPr>
          <p:cNvPr id="79" name="CuadroTexto 78">
            <a:extLst>
              <a:ext uri="{FF2B5EF4-FFF2-40B4-BE49-F238E27FC236}">
                <a16:creationId xmlns:a16="http://schemas.microsoft.com/office/drawing/2014/main" id="{9A8BD4F9-0C69-419F-A047-071EE7C4B701}"/>
              </a:ext>
            </a:extLst>
          </p:cNvPr>
          <p:cNvSpPr txBox="1"/>
          <p:nvPr/>
        </p:nvSpPr>
        <p:spPr>
          <a:xfrm>
            <a:off x="5141698" y="5477470"/>
            <a:ext cx="5373902"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80" name="CuadroTexto 79">
            <a:extLst>
              <a:ext uri="{FF2B5EF4-FFF2-40B4-BE49-F238E27FC236}">
                <a16:creationId xmlns:a16="http://schemas.microsoft.com/office/drawing/2014/main" id="{50C58561-BCDC-4A4E-80FC-726378F2D014}"/>
              </a:ext>
            </a:extLst>
          </p:cNvPr>
          <p:cNvSpPr txBox="1"/>
          <p:nvPr/>
        </p:nvSpPr>
        <p:spPr>
          <a:xfrm>
            <a:off x="526046" y="259839"/>
            <a:ext cx="5785424" cy="707886"/>
          </a:xfrm>
          <a:prstGeom prst="rect">
            <a:avLst/>
          </a:prstGeom>
          <a:noFill/>
        </p:spPr>
        <p:txBody>
          <a:bodyPr wrap="square" rtlCol="0">
            <a:spAutoFit/>
          </a:bodyPr>
          <a:lstStyle/>
          <a:p>
            <a:r>
              <a:rPr lang="es-CO" sz="4000" dirty="0">
                <a:solidFill>
                  <a:srgbClr val="870043"/>
                </a:solidFill>
                <a:latin typeface="Arial" panose="020B0604020202020204" pitchFamily="34" charset="0"/>
                <a:cs typeface="Arial" panose="020B0604020202020204" pitchFamily="34" charset="0"/>
              </a:rPr>
              <a:t>Tactics  </a:t>
            </a:r>
            <a:endParaRPr lang="es-CO" sz="4000" dirty="0">
              <a:solidFill>
                <a:srgbClr val="E62987"/>
              </a:solidFill>
              <a:latin typeface="Arial" panose="020B0604020202020204" pitchFamily="34" charset="0"/>
              <a:cs typeface="Arial" panose="020B0604020202020204" pitchFamily="34" charset="0"/>
            </a:endParaRPr>
          </a:p>
        </p:txBody>
      </p:sp>
      <p:grpSp>
        <p:nvGrpSpPr>
          <p:cNvPr id="83" name="Group 26">
            <a:extLst>
              <a:ext uri="{FF2B5EF4-FFF2-40B4-BE49-F238E27FC236}">
                <a16:creationId xmlns:a16="http://schemas.microsoft.com/office/drawing/2014/main" id="{3CD2ACE4-92DB-4D0B-BA98-853A21706044}"/>
              </a:ext>
            </a:extLst>
          </p:cNvPr>
          <p:cNvGrpSpPr>
            <a:grpSpLocks noChangeAspect="1"/>
          </p:cNvGrpSpPr>
          <p:nvPr/>
        </p:nvGrpSpPr>
        <p:grpSpPr bwMode="auto">
          <a:xfrm>
            <a:off x="1009591" y="2809225"/>
            <a:ext cx="2054225" cy="1370013"/>
            <a:chOff x="659" y="1826"/>
            <a:chExt cx="1294" cy="863"/>
          </a:xfrm>
        </p:grpSpPr>
        <p:sp>
          <p:nvSpPr>
            <p:cNvPr id="84" name="AutoShape 25">
              <a:extLst>
                <a:ext uri="{FF2B5EF4-FFF2-40B4-BE49-F238E27FC236}">
                  <a16:creationId xmlns:a16="http://schemas.microsoft.com/office/drawing/2014/main" id="{B35415A4-0A72-47D3-9CD1-0FFD63E8A223}"/>
                </a:ext>
              </a:extLst>
            </p:cNvPr>
            <p:cNvSpPr>
              <a:spLocks noChangeAspect="1" noChangeArrowheads="1" noTextEdit="1"/>
            </p:cNvSpPr>
            <p:nvPr/>
          </p:nvSpPr>
          <p:spPr bwMode="auto">
            <a:xfrm>
              <a:off x="659" y="1826"/>
              <a:ext cx="1294" cy="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 name="Freeform 27">
              <a:extLst>
                <a:ext uri="{FF2B5EF4-FFF2-40B4-BE49-F238E27FC236}">
                  <a16:creationId xmlns:a16="http://schemas.microsoft.com/office/drawing/2014/main" id="{9844371B-BE5A-4F35-8718-AFEB23717C31}"/>
                </a:ext>
              </a:extLst>
            </p:cNvPr>
            <p:cNvSpPr>
              <a:spLocks/>
            </p:cNvSpPr>
            <p:nvPr/>
          </p:nvSpPr>
          <p:spPr bwMode="auto">
            <a:xfrm>
              <a:off x="782" y="1850"/>
              <a:ext cx="388" cy="409"/>
            </a:xfrm>
            <a:custGeom>
              <a:avLst/>
              <a:gdLst>
                <a:gd name="T0" fmla="*/ 154 w 326"/>
                <a:gd name="T1" fmla="*/ 338 h 343"/>
                <a:gd name="T2" fmla="*/ 321 w 326"/>
                <a:gd name="T3" fmla="*/ 163 h 343"/>
                <a:gd name="T4" fmla="*/ 171 w 326"/>
                <a:gd name="T5" fmla="*/ 5 h 343"/>
                <a:gd name="T6" fmla="*/ 5 w 326"/>
                <a:gd name="T7" fmla="*/ 180 h 343"/>
                <a:gd name="T8" fmla="*/ 154 w 326"/>
                <a:gd name="T9" fmla="*/ 338 h 343"/>
              </a:gdLst>
              <a:ahLst/>
              <a:cxnLst>
                <a:cxn ang="0">
                  <a:pos x="T0" y="T1"/>
                </a:cxn>
                <a:cxn ang="0">
                  <a:pos x="T2" y="T3"/>
                </a:cxn>
                <a:cxn ang="0">
                  <a:pos x="T4" y="T5"/>
                </a:cxn>
                <a:cxn ang="0">
                  <a:pos x="T6" y="T7"/>
                </a:cxn>
                <a:cxn ang="0">
                  <a:pos x="T8" y="T9"/>
                </a:cxn>
              </a:cxnLst>
              <a:rect l="0" t="0" r="r" b="b"/>
              <a:pathLst>
                <a:path w="326" h="343">
                  <a:moveTo>
                    <a:pt x="154" y="338"/>
                  </a:moveTo>
                  <a:cubicBezTo>
                    <a:pt x="248" y="343"/>
                    <a:pt x="326" y="262"/>
                    <a:pt x="321" y="163"/>
                  </a:cubicBezTo>
                  <a:cubicBezTo>
                    <a:pt x="317" y="78"/>
                    <a:pt x="252" y="10"/>
                    <a:pt x="171" y="5"/>
                  </a:cubicBezTo>
                  <a:cubicBezTo>
                    <a:pt x="77" y="0"/>
                    <a:pt x="0" y="81"/>
                    <a:pt x="5" y="180"/>
                  </a:cubicBezTo>
                  <a:cubicBezTo>
                    <a:pt x="9" y="265"/>
                    <a:pt x="74" y="334"/>
                    <a:pt x="154" y="338"/>
                  </a:cubicBezTo>
                  <a:close/>
                </a:path>
              </a:pathLst>
            </a:custGeom>
            <a:solidFill>
              <a:srgbClr val="7EB9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 name="Freeform 28">
              <a:extLst>
                <a:ext uri="{FF2B5EF4-FFF2-40B4-BE49-F238E27FC236}">
                  <a16:creationId xmlns:a16="http://schemas.microsoft.com/office/drawing/2014/main" id="{5DE42B37-3F4C-4763-88EB-C7DF4B22A449}"/>
                </a:ext>
              </a:extLst>
            </p:cNvPr>
            <p:cNvSpPr>
              <a:spLocks/>
            </p:cNvSpPr>
            <p:nvPr/>
          </p:nvSpPr>
          <p:spPr bwMode="auto">
            <a:xfrm>
              <a:off x="652" y="2276"/>
              <a:ext cx="667" cy="406"/>
            </a:xfrm>
            <a:custGeom>
              <a:avLst/>
              <a:gdLst>
                <a:gd name="T0" fmla="*/ 503 w 560"/>
                <a:gd name="T1" fmla="*/ 340 h 340"/>
                <a:gd name="T2" fmla="*/ 554 w 560"/>
                <a:gd name="T3" fmla="*/ 274 h 340"/>
                <a:gd name="T4" fmla="*/ 280 w 560"/>
                <a:gd name="T5" fmla="*/ 0 h 340"/>
                <a:gd name="T6" fmla="*/ 6 w 560"/>
                <a:gd name="T7" fmla="*/ 274 h 340"/>
                <a:gd name="T8" fmla="*/ 57 w 560"/>
                <a:gd name="T9" fmla="*/ 340 h 340"/>
                <a:gd name="T10" fmla="*/ 503 w 560"/>
                <a:gd name="T11" fmla="*/ 340 h 340"/>
              </a:gdLst>
              <a:ahLst/>
              <a:cxnLst>
                <a:cxn ang="0">
                  <a:pos x="T0" y="T1"/>
                </a:cxn>
                <a:cxn ang="0">
                  <a:pos x="T2" y="T3"/>
                </a:cxn>
                <a:cxn ang="0">
                  <a:pos x="T4" y="T5"/>
                </a:cxn>
                <a:cxn ang="0">
                  <a:pos x="T6" y="T7"/>
                </a:cxn>
                <a:cxn ang="0">
                  <a:pos x="T8" y="T9"/>
                </a:cxn>
                <a:cxn ang="0">
                  <a:pos x="T10" y="T11"/>
                </a:cxn>
              </a:cxnLst>
              <a:rect l="0" t="0" r="r" b="b"/>
              <a:pathLst>
                <a:path w="560" h="340">
                  <a:moveTo>
                    <a:pt x="503" y="340"/>
                  </a:moveTo>
                  <a:cubicBezTo>
                    <a:pt x="536" y="340"/>
                    <a:pt x="560" y="308"/>
                    <a:pt x="554" y="274"/>
                  </a:cubicBezTo>
                  <a:cubicBezTo>
                    <a:pt x="527" y="130"/>
                    <a:pt x="415" y="0"/>
                    <a:pt x="280" y="0"/>
                  </a:cubicBezTo>
                  <a:cubicBezTo>
                    <a:pt x="146" y="0"/>
                    <a:pt x="34" y="129"/>
                    <a:pt x="6" y="274"/>
                  </a:cubicBezTo>
                  <a:cubicBezTo>
                    <a:pt x="0" y="308"/>
                    <a:pt x="24" y="340"/>
                    <a:pt x="57" y="340"/>
                  </a:cubicBezTo>
                  <a:lnTo>
                    <a:pt x="503" y="340"/>
                  </a:lnTo>
                  <a:close/>
                </a:path>
              </a:pathLst>
            </a:custGeom>
            <a:solidFill>
              <a:srgbClr val="7EB9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 name="Freeform 29">
              <a:extLst>
                <a:ext uri="{FF2B5EF4-FFF2-40B4-BE49-F238E27FC236}">
                  <a16:creationId xmlns:a16="http://schemas.microsoft.com/office/drawing/2014/main" id="{59A129C5-2F76-442E-AF83-7288B7364CD1}"/>
                </a:ext>
              </a:extLst>
            </p:cNvPr>
            <p:cNvSpPr>
              <a:spLocks/>
            </p:cNvSpPr>
            <p:nvPr/>
          </p:nvSpPr>
          <p:spPr bwMode="auto">
            <a:xfrm>
              <a:off x="866" y="1838"/>
              <a:ext cx="408" cy="409"/>
            </a:xfrm>
            <a:custGeom>
              <a:avLst/>
              <a:gdLst>
                <a:gd name="T0" fmla="*/ 162 w 342"/>
                <a:gd name="T1" fmla="*/ 338 h 343"/>
                <a:gd name="T2" fmla="*/ 338 w 342"/>
                <a:gd name="T3" fmla="*/ 163 h 343"/>
                <a:gd name="T4" fmla="*/ 180 w 342"/>
                <a:gd name="T5" fmla="*/ 6 h 343"/>
                <a:gd name="T6" fmla="*/ 5 w 342"/>
                <a:gd name="T7" fmla="*/ 180 h 343"/>
                <a:gd name="T8" fmla="*/ 162 w 342"/>
                <a:gd name="T9" fmla="*/ 338 h 343"/>
              </a:gdLst>
              <a:ahLst/>
              <a:cxnLst>
                <a:cxn ang="0">
                  <a:pos x="T0" y="T1"/>
                </a:cxn>
                <a:cxn ang="0">
                  <a:pos x="T2" y="T3"/>
                </a:cxn>
                <a:cxn ang="0">
                  <a:pos x="T4" y="T5"/>
                </a:cxn>
                <a:cxn ang="0">
                  <a:pos x="T6" y="T7"/>
                </a:cxn>
                <a:cxn ang="0">
                  <a:pos x="T8" y="T9"/>
                </a:cxn>
              </a:cxnLst>
              <a:rect l="0" t="0" r="r" b="b"/>
              <a:pathLst>
                <a:path w="342" h="343">
                  <a:moveTo>
                    <a:pt x="162" y="338"/>
                  </a:moveTo>
                  <a:cubicBezTo>
                    <a:pt x="261" y="343"/>
                    <a:pt x="342" y="262"/>
                    <a:pt x="338" y="163"/>
                  </a:cubicBezTo>
                  <a:cubicBezTo>
                    <a:pt x="333" y="79"/>
                    <a:pt x="265" y="10"/>
                    <a:pt x="180" y="6"/>
                  </a:cubicBezTo>
                  <a:cubicBezTo>
                    <a:pt x="81" y="0"/>
                    <a:pt x="0" y="82"/>
                    <a:pt x="5" y="180"/>
                  </a:cubicBezTo>
                  <a:cubicBezTo>
                    <a:pt x="9" y="265"/>
                    <a:pt x="78" y="334"/>
                    <a:pt x="162" y="338"/>
                  </a:cubicBezTo>
                  <a:close/>
                </a:path>
              </a:pathLst>
            </a:custGeom>
            <a:noFill/>
            <a:ln w="55563"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8" name="Freeform 30">
              <a:extLst>
                <a:ext uri="{FF2B5EF4-FFF2-40B4-BE49-F238E27FC236}">
                  <a16:creationId xmlns:a16="http://schemas.microsoft.com/office/drawing/2014/main" id="{62EAC995-63E4-42BB-B5D6-28B47DBA6508}"/>
                </a:ext>
              </a:extLst>
            </p:cNvPr>
            <p:cNvSpPr>
              <a:spLocks/>
            </p:cNvSpPr>
            <p:nvPr/>
          </p:nvSpPr>
          <p:spPr bwMode="auto">
            <a:xfrm>
              <a:off x="729" y="2265"/>
              <a:ext cx="703" cy="405"/>
            </a:xfrm>
            <a:custGeom>
              <a:avLst/>
              <a:gdLst>
                <a:gd name="T0" fmla="*/ 529 w 590"/>
                <a:gd name="T1" fmla="*/ 339 h 339"/>
                <a:gd name="T2" fmla="*/ 583 w 590"/>
                <a:gd name="T3" fmla="*/ 274 h 339"/>
                <a:gd name="T4" fmla="*/ 295 w 590"/>
                <a:gd name="T5" fmla="*/ 0 h 339"/>
                <a:gd name="T6" fmla="*/ 7 w 590"/>
                <a:gd name="T7" fmla="*/ 273 h 339"/>
                <a:gd name="T8" fmla="*/ 61 w 590"/>
                <a:gd name="T9" fmla="*/ 339 h 339"/>
                <a:gd name="T10" fmla="*/ 529 w 590"/>
                <a:gd name="T11" fmla="*/ 339 h 339"/>
              </a:gdLst>
              <a:ahLst/>
              <a:cxnLst>
                <a:cxn ang="0">
                  <a:pos x="T0" y="T1"/>
                </a:cxn>
                <a:cxn ang="0">
                  <a:pos x="T2" y="T3"/>
                </a:cxn>
                <a:cxn ang="0">
                  <a:pos x="T4" y="T5"/>
                </a:cxn>
                <a:cxn ang="0">
                  <a:pos x="T6" y="T7"/>
                </a:cxn>
                <a:cxn ang="0">
                  <a:pos x="T8" y="T9"/>
                </a:cxn>
                <a:cxn ang="0">
                  <a:pos x="T10" y="T11"/>
                </a:cxn>
              </a:cxnLst>
              <a:rect l="0" t="0" r="r" b="b"/>
              <a:pathLst>
                <a:path w="590" h="339">
                  <a:moveTo>
                    <a:pt x="529" y="339"/>
                  </a:moveTo>
                  <a:cubicBezTo>
                    <a:pt x="564" y="339"/>
                    <a:pt x="590" y="308"/>
                    <a:pt x="583" y="274"/>
                  </a:cubicBezTo>
                  <a:cubicBezTo>
                    <a:pt x="554" y="129"/>
                    <a:pt x="436" y="0"/>
                    <a:pt x="295" y="0"/>
                  </a:cubicBezTo>
                  <a:cubicBezTo>
                    <a:pt x="154" y="0"/>
                    <a:pt x="36" y="129"/>
                    <a:pt x="7" y="273"/>
                  </a:cubicBezTo>
                  <a:cubicBezTo>
                    <a:pt x="0" y="307"/>
                    <a:pt x="26" y="339"/>
                    <a:pt x="61" y="339"/>
                  </a:cubicBezTo>
                  <a:lnTo>
                    <a:pt x="529" y="339"/>
                  </a:lnTo>
                  <a:close/>
                </a:path>
              </a:pathLst>
            </a:custGeom>
            <a:noFill/>
            <a:ln w="55563"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9" name="Freeform 31">
              <a:extLst>
                <a:ext uri="{FF2B5EF4-FFF2-40B4-BE49-F238E27FC236}">
                  <a16:creationId xmlns:a16="http://schemas.microsoft.com/office/drawing/2014/main" id="{32048997-0135-40EE-AC65-A5D896BDDE24}"/>
                </a:ext>
              </a:extLst>
            </p:cNvPr>
            <p:cNvSpPr>
              <a:spLocks/>
            </p:cNvSpPr>
            <p:nvPr/>
          </p:nvSpPr>
          <p:spPr bwMode="auto">
            <a:xfrm>
              <a:off x="1799" y="1857"/>
              <a:ext cx="191" cy="550"/>
            </a:xfrm>
            <a:custGeom>
              <a:avLst/>
              <a:gdLst>
                <a:gd name="T0" fmla="*/ 33 w 160"/>
                <a:gd name="T1" fmla="*/ 461 h 461"/>
                <a:gd name="T2" fmla="*/ 0 w 160"/>
                <a:gd name="T3" fmla="*/ 428 h 461"/>
                <a:gd name="T4" fmla="*/ 1 w 160"/>
                <a:gd name="T5" fmla="*/ 33 h 461"/>
                <a:gd name="T6" fmla="*/ 34 w 160"/>
                <a:gd name="T7" fmla="*/ 0 h 461"/>
                <a:gd name="T8" fmla="*/ 33 w 160"/>
                <a:gd name="T9" fmla="*/ 461 h 461"/>
              </a:gdLst>
              <a:ahLst/>
              <a:cxnLst>
                <a:cxn ang="0">
                  <a:pos x="T0" y="T1"/>
                </a:cxn>
                <a:cxn ang="0">
                  <a:pos x="T2" y="T3"/>
                </a:cxn>
                <a:cxn ang="0">
                  <a:pos x="T4" y="T5"/>
                </a:cxn>
                <a:cxn ang="0">
                  <a:pos x="T6" y="T7"/>
                </a:cxn>
                <a:cxn ang="0">
                  <a:pos x="T8" y="T9"/>
                </a:cxn>
              </a:cxnLst>
              <a:rect l="0" t="0" r="r" b="b"/>
              <a:pathLst>
                <a:path w="160" h="461">
                  <a:moveTo>
                    <a:pt x="33" y="461"/>
                  </a:moveTo>
                  <a:cubicBezTo>
                    <a:pt x="0" y="428"/>
                    <a:pt x="0" y="428"/>
                    <a:pt x="0" y="428"/>
                  </a:cubicBezTo>
                  <a:cubicBezTo>
                    <a:pt x="108" y="318"/>
                    <a:pt x="109" y="143"/>
                    <a:pt x="1" y="33"/>
                  </a:cubicBezTo>
                  <a:cubicBezTo>
                    <a:pt x="34" y="0"/>
                    <a:pt x="34" y="0"/>
                    <a:pt x="34" y="0"/>
                  </a:cubicBezTo>
                  <a:cubicBezTo>
                    <a:pt x="160" y="128"/>
                    <a:pt x="160" y="333"/>
                    <a:pt x="33" y="461"/>
                  </a:cubicBez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 name="Freeform 32">
              <a:extLst>
                <a:ext uri="{FF2B5EF4-FFF2-40B4-BE49-F238E27FC236}">
                  <a16:creationId xmlns:a16="http://schemas.microsoft.com/office/drawing/2014/main" id="{A1502DAF-EBE0-4FDD-9D45-A0647E203FC2}"/>
                </a:ext>
              </a:extLst>
            </p:cNvPr>
            <p:cNvSpPr>
              <a:spLocks/>
            </p:cNvSpPr>
            <p:nvPr/>
          </p:nvSpPr>
          <p:spPr bwMode="auto">
            <a:xfrm>
              <a:off x="1721" y="1936"/>
              <a:ext cx="147" cy="393"/>
            </a:xfrm>
            <a:custGeom>
              <a:avLst/>
              <a:gdLst>
                <a:gd name="T0" fmla="*/ 33 w 124"/>
                <a:gd name="T1" fmla="*/ 329 h 329"/>
                <a:gd name="T2" fmla="*/ 0 w 124"/>
                <a:gd name="T3" fmla="*/ 295 h 329"/>
                <a:gd name="T4" fmla="*/ 1 w 124"/>
                <a:gd name="T5" fmla="*/ 33 h 329"/>
                <a:gd name="T6" fmla="*/ 34 w 124"/>
                <a:gd name="T7" fmla="*/ 0 h 329"/>
                <a:gd name="T8" fmla="*/ 33 w 124"/>
                <a:gd name="T9" fmla="*/ 329 h 329"/>
              </a:gdLst>
              <a:ahLst/>
              <a:cxnLst>
                <a:cxn ang="0">
                  <a:pos x="T0" y="T1"/>
                </a:cxn>
                <a:cxn ang="0">
                  <a:pos x="T2" y="T3"/>
                </a:cxn>
                <a:cxn ang="0">
                  <a:pos x="T4" y="T5"/>
                </a:cxn>
                <a:cxn ang="0">
                  <a:pos x="T6" y="T7"/>
                </a:cxn>
                <a:cxn ang="0">
                  <a:pos x="T8" y="T9"/>
                </a:cxn>
              </a:cxnLst>
              <a:rect l="0" t="0" r="r" b="b"/>
              <a:pathLst>
                <a:path w="124" h="329">
                  <a:moveTo>
                    <a:pt x="33" y="329"/>
                  </a:moveTo>
                  <a:cubicBezTo>
                    <a:pt x="0" y="295"/>
                    <a:pt x="0" y="295"/>
                    <a:pt x="0" y="295"/>
                  </a:cubicBezTo>
                  <a:cubicBezTo>
                    <a:pt x="72" y="223"/>
                    <a:pt x="72" y="106"/>
                    <a:pt x="1" y="33"/>
                  </a:cubicBezTo>
                  <a:cubicBezTo>
                    <a:pt x="34" y="0"/>
                    <a:pt x="34" y="0"/>
                    <a:pt x="34" y="0"/>
                  </a:cubicBezTo>
                  <a:cubicBezTo>
                    <a:pt x="124" y="91"/>
                    <a:pt x="123" y="238"/>
                    <a:pt x="33" y="329"/>
                  </a:cubicBez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 name="Freeform 33">
              <a:extLst>
                <a:ext uri="{FF2B5EF4-FFF2-40B4-BE49-F238E27FC236}">
                  <a16:creationId xmlns:a16="http://schemas.microsoft.com/office/drawing/2014/main" id="{B2A9C2C6-A130-4F8D-85C7-775AC3DB9FD2}"/>
                </a:ext>
              </a:extLst>
            </p:cNvPr>
            <p:cNvSpPr>
              <a:spLocks/>
            </p:cNvSpPr>
            <p:nvPr/>
          </p:nvSpPr>
          <p:spPr bwMode="auto">
            <a:xfrm>
              <a:off x="1642" y="2015"/>
              <a:ext cx="104" cy="234"/>
            </a:xfrm>
            <a:custGeom>
              <a:avLst/>
              <a:gdLst>
                <a:gd name="T0" fmla="*/ 33 w 87"/>
                <a:gd name="T1" fmla="*/ 196 h 196"/>
                <a:gd name="T2" fmla="*/ 0 w 87"/>
                <a:gd name="T3" fmla="*/ 163 h 196"/>
                <a:gd name="T4" fmla="*/ 1 w 87"/>
                <a:gd name="T5" fmla="*/ 33 h 196"/>
                <a:gd name="T6" fmla="*/ 34 w 87"/>
                <a:gd name="T7" fmla="*/ 0 h 196"/>
                <a:gd name="T8" fmla="*/ 33 w 87"/>
                <a:gd name="T9" fmla="*/ 196 h 196"/>
              </a:gdLst>
              <a:ahLst/>
              <a:cxnLst>
                <a:cxn ang="0">
                  <a:pos x="T0" y="T1"/>
                </a:cxn>
                <a:cxn ang="0">
                  <a:pos x="T2" y="T3"/>
                </a:cxn>
                <a:cxn ang="0">
                  <a:pos x="T4" y="T5"/>
                </a:cxn>
                <a:cxn ang="0">
                  <a:pos x="T6" y="T7"/>
                </a:cxn>
                <a:cxn ang="0">
                  <a:pos x="T8" y="T9"/>
                </a:cxn>
              </a:cxnLst>
              <a:rect l="0" t="0" r="r" b="b"/>
              <a:pathLst>
                <a:path w="87" h="196">
                  <a:moveTo>
                    <a:pt x="33" y="196"/>
                  </a:moveTo>
                  <a:cubicBezTo>
                    <a:pt x="0" y="163"/>
                    <a:pt x="0" y="163"/>
                    <a:pt x="0" y="163"/>
                  </a:cubicBezTo>
                  <a:cubicBezTo>
                    <a:pt x="35" y="127"/>
                    <a:pt x="35" y="70"/>
                    <a:pt x="1" y="33"/>
                  </a:cubicBezTo>
                  <a:cubicBezTo>
                    <a:pt x="34" y="0"/>
                    <a:pt x="34" y="0"/>
                    <a:pt x="34" y="0"/>
                  </a:cubicBezTo>
                  <a:cubicBezTo>
                    <a:pt x="87" y="55"/>
                    <a:pt x="86" y="142"/>
                    <a:pt x="33" y="196"/>
                  </a:cubicBez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 name="Freeform 34">
              <a:extLst>
                <a:ext uri="{FF2B5EF4-FFF2-40B4-BE49-F238E27FC236}">
                  <a16:creationId xmlns:a16="http://schemas.microsoft.com/office/drawing/2014/main" id="{DA87BDFF-2AAB-48C7-B3A4-C82FAE252264}"/>
                </a:ext>
              </a:extLst>
            </p:cNvPr>
            <p:cNvSpPr>
              <a:spLocks/>
            </p:cNvSpPr>
            <p:nvPr/>
          </p:nvSpPr>
          <p:spPr bwMode="auto">
            <a:xfrm>
              <a:off x="1187" y="1947"/>
              <a:ext cx="403" cy="349"/>
            </a:xfrm>
            <a:custGeom>
              <a:avLst/>
              <a:gdLst>
                <a:gd name="T0" fmla="*/ 288 w 338"/>
                <a:gd name="T1" fmla="*/ 288 h 293"/>
                <a:gd name="T2" fmla="*/ 39 w 338"/>
                <a:gd name="T3" fmla="*/ 241 h 293"/>
                <a:gd name="T4" fmla="*/ 0 w 338"/>
                <a:gd name="T5" fmla="*/ 163 h 293"/>
                <a:gd name="T6" fmla="*/ 0 w 338"/>
                <a:gd name="T7" fmla="*/ 131 h 293"/>
                <a:gd name="T8" fmla="*/ 39 w 338"/>
                <a:gd name="T9" fmla="*/ 53 h 293"/>
                <a:gd name="T10" fmla="*/ 288 w 338"/>
                <a:gd name="T11" fmla="*/ 5 h 293"/>
                <a:gd name="T12" fmla="*/ 338 w 338"/>
                <a:gd name="T13" fmla="*/ 69 h 293"/>
                <a:gd name="T14" fmla="*/ 338 w 338"/>
                <a:gd name="T15" fmla="*/ 225 h 293"/>
                <a:gd name="T16" fmla="*/ 288 w 338"/>
                <a:gd name="T17" fmla="*/ 288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8" h="293">
                  <a:moveTo>
                    <a:pt x="288" y="288"/>
                  </a:moveTo>
                  <a:cubicBezTo>
                    <a:pt x="39" y="241"/>
                    <a:pt x="39" y="241"/>
                    <a:pt x="39" y="241"/>
                  </a:cubicBezTo>
                  <a:cubicBezTo>
                    <a:pt x="17" y="237"/>
                    <a:pt x="0" y="195"/>
                    <a:pt x="0" y="163"/>
                  </a:cubicBezTo>
                  <a:cubicBezTo>
                    <a:pt x="0" y="131"/>
                    <a:pt x="0" y="131"/>
                    <a:pt x="0" y="131"/>
                  </a:cubicBezTo>
                  <a:cubicBezTo>
                    <a:pt x="0" y="99"/>
                    <a:pt x="17" y="57"/>
                    <a:pt x="39" y="53"/>
                  </a:cubicBezTo>
                  <a:cubicBezTo>
                    <a:pt x="288" y="5"/>
                    <a:pt x="288" y="5"/>
                    <a:pt x="288" y="5"/>
                  </a:cubicBezTo>
                  <a:cubicBezTo>
                    <a:pt x="315" y="0"/>
                    <a:pt x="338" y="30"/>
                    <a:pt x="338" y="69"/>
                  </a:cubicBezTo>
                  <a:cubicBezTo>
                    <a:pt x="338" y="225"/>
                    <a:pt x="338" y="225"/>
                    <a:pt x="338" y="225"/>
                  </a:cubicBezTo>
                  <a:cubicBezTo>
                    <a:pt x="338" y="263"/>
                    <a:pt x="315" y="293"/>
                    <a:pt x="288" y="288"/>
                  </a:cubicBezTo>
                  <a:close/>
                </a:path>
              </a:pathLst>
            </a:custGeom>
            <a:solidFill>
              <a:srgbClr val="F5FA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 name="Freeform 35">
              <a:extLst>
                <a:ext uri="{FF2B5EF4-FFF2-40B4-BE49-F238E27FC236}">
                  <a16:creationId xmlns:a16="http://schemas.microsoft.com/office/drawing/2014/main" id="{757742C0-029F-43D6-8338-201D2353CA8D}"/>
                </a:ext>
              </a:extLst>
            </p:cNvPr>
            <p:cNvSpPr>
              <a:spLocks/>
            </p:cNvSpPr>
            <p:nvPr/>
          </p:nvSpPr>
          <p:spPr bwMode="auto">
            <a:xfrm>
              <a:off x="1109" y="2042"/>
              <a:ext cx="91" cy="173"/>
            </a:xfrm>
            <a:custGeom>
              <a:avLst/>
              <a:gdLst>
                <a:gd name="T0" fmla="*/ 76 w 76"/>
                <a:gd name="T1" fmla="*/ 0 h 145"/>
                <a:gd name="T2" fmla="*/ 0 w 76"/>
                <a:gd name="T3" fmla="*/ 73 h 145"/>
                <a:gd name="T4" fmla="*/ 76 w 76"/>
                <a:gd name="T5" fmla="*/ 145 h 145"/>
              </a:gdLst>
              <a:ahLst/>
              <a:cxnLst>
                <a:cxn ang="0">
                  <a:pos x="T0" y="T1"/>
                </a:cxn>
                <a:cxn ang="0">
                  <a:pos x="T2" y="T3"/>
                </a:cxn>
                <a:cxn ang="0">
                  <a:pos x="T4" y="T5"/>
                </a:cxn>
              </a:cxnLst>
              <a:rect l="0" t="0" r="r" b="b"/>
              <a:pathLst>
                <a:path w="76" h="145">
                  <a:moveTo>
                    <a:pt x="76" y="0"/>
                  </a:moveTo>
                  <a:cubicBezTo>
                    <a:pt x="34" y="0"/>
                    <a:pt x="0" y="33"/>
                    <a:pt x="0" y="73"/>
                  </a:cubicBezTo>
                  <a:cubicBezTo>
                    <a:pt x="0" y="112"/>
                    <a:pt x="34" y="145"/>
                    <a:pt x="76" y="145"/>
                  </a:cubicBezTo>
                </a:path>
              </a:pathLst>
            </a:custGeom>
            <a:solidFill>
              <a:srgbClr val="F04F4C"/>
            </a:solidFill>
            <a:ln w="4762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94" name="Freeform 36">
              <a:extLst>
                <a:ext uri="{FF2B5EF4-FFF2-40B4-BE49-F238E27FC236}">
                  <a16:creationId xmlns:a16="http://schemas.microsoft.com/office/drawing/2014/main" id="{A69FDFB1-F6EC-4EB2-9252-2E0578B4FA31}"/>
                </a:ext>
              </a:extLst>
            </p:cNvPr>
            <p:cNvSpPr>
              <a:spLocks/>
            </p:cNvSpPr>
            <p:nvPr/>
          </p:nvSpPr>
          <p:spPr bwMode="auto">
            <a:xfrm>
              <a:off x="1109" y="2042"/>
              <a:ext cx="91" cy="173"/>
            </a:xfrm>
            <a:custGeom>
              <a:avLst/>
              <a:gdLst>
                <a:gd name="T0" fmla="*/ 76 w 76"/>
                <a:gd name="T1" fmla="*/ 0 h 145"/>
                <a:gd name="T2" fmla="*/ 0 w 76"/>
                <a:gd name="T3" fmla="*/ 73 h 145"/>
                <a:gd name="T4" fmla="*/ 76 w 76"/>
                <a:gd name="T5" fmla="*/ 145 h 145"/>
              </a:gdLst>
              <a:ahLst/>
              <a:cxnLst>
                <a:cxn ang="0">
                  <a:pos x="T0" y="T1"/>
                </a:cxn>
                <a:cxn ang="0">
                  <a:pos x="T2" y="T3"/>
                </a:cxn>
                <a:cxn ang="0">
                  <a:pos x="T4" y="T5"/>
                </a:cxn>
              </a:cxnLst>
              <a:rect l="0" t="0" r="r" b="b"/>
              <a:pathLst>
                <a:path w="76" h="145">
                  <a:moveTo>
                    <a:pt x="76" y="0"/>
                  </a:moveTo>
                  <a:cubicBezTo>
                    <a:pt x="34" y="0"/>
                    <a:pt x="0" y="33"/>
                    <a:pt x="0" y="73"/>
                  </a:cubicBezTo>
                  <a:cubicBezTo>
                    <a:pt x="0" y="112"/>
                    <a:pt x="34" y="145"/>
                    <a:pt x="76" y="145"/>
                  </a:cubicBezTo>
                </a:path>
              </a:pathLst>
            </a:custGeom>
            <a:noFill/>
            <a:ln w="4762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5" name="Freeform 37">
              <a:extLst>
                <a:ext uri="{FF2B5EF4-FFF2-40B4-BE49-F238E27FC236}">
                  <a16:creationId xmlns:a16="http://schemas.microsoft.com/office/drawing/2014/main" id="{31386BB0-E90C-4D5B-A6FC-3874544AA4F3}"/>
                </a:ext>
              </a:extLst>
            </p:cNvPr>
            <p:cNvSpPr>
              <a:spLocks/>
            </p:cNvSpPr>
            <p:nvPr/>
          </p:nvSpPr>
          <p:spPr bwMode="auto">
            <a:xfrm>
              <a:off x="1236" y="2229"/>
              <a:ext cx="111" cy="181"/>
            </a:xfrm>
            <a:custGeom>
              <a:avLst/>
              <a:gdLst>
                <a:gd name="T0" fmla="*/ 93 w 93"/>
                <a:gd name="T1" fmla="*/ 15 h 151"/>
                <a:gd name="T2" fmla="*/ 82 w 93"/>
                <a:gd name="T3" fmla="*/ 138 h 151"/>
                <a:gd name="T4" fmla="*/ 75 w 93"/>
                <a:gd name="T5" fmla="*/ 151 h 151"/>
                <a:gd name="T6" fmla="*/ 14 w 93"/>
                <a:gd name="T7" fmla="*/ 151 h 151"/>
                <a:gd name="T8" fmla="*/ 0 w 93"/>
                <a:gd name="T9" fmla="*/ 137 h 151"/>
                <a:gd name="T10" fmla="*/ 0 w 93"/>
                <a:gd name="T11" fmla="*/ 0 h 151"/>
              </a:gdLst>
              <a:ahLst/>
              <a:cxnLst>
                <a:cxn ang="0">
                  <a:pos x="T0" y="T1"/>
                </a:cxn>
                <a:cxn ang="0">
                  <a:pos x="T2" y="T3"/>
                </a:cxn>
                <a:cxn ang="0">
                  <a:pos x="T4" y="T5"/>
                </a:cxn>
                <a:cxn ang="0">
                  <a:pos x="T6" y="T7"/>
                </a:cxn>
                <a:cxn ang="0">
                  <a:pos x="T8" y="T9"/>
                </a:cxn>
                <a:cxn ang="0">
                  <a:pos x="T10" y="T11"/>
                </a:cxn>
              </a:cxnLst>
              <a:rect l="0" t="0" r="r" b="b"/>
              <a:pathLst>
                <a:path w="93" h="151">
                  <a:moveTo>
                    <a:pt x="93" y="15"/>
                  </a:moveTo>
                  <a:cubicBezTo>
                    <a:pt x="93" y="15"/>
                    <a:pt x="34" y="76"/>
                    <a:pt x="82" y="138"/>
                  </a:cubicBezTo>
                  <a:cubicBezTo>
                    <a:pt x="86" y="144"/>
                    <a:pt x="82" y="151"/>
                    <a:pt x="75" y="151"/>
                  </a:cubicBezTo>
                  <a:cubicBezTo>
                    <a:pt x="14" y="151"/>
                    <a:pt x="14" y="151"/>
                    <a:pt x="14" y="151"/>
                  </a:cubicBezTo>
                  <a:cubicBezTo>
                    <a:pt x="6" y="151"/>
                    <a:pt x="0" y="145"/>
                    <a:pt x="0" y="137"/>
                  </a:cubicBezTo>
                  <a:cubicBezTo>
                    <a:pt x="0" y="0"/>
                    <a:pt x="0" y="0"/>
                    <a:pt x="0" y="0"/>
                  </a:cubicBezTo>
                </a:path>
              </a:pathLst>
            </a:custGeom>
            <a:solidFill>
              <a:srgbClr val="FDC345"/>
            </a:solidFill>
            <a:ln w="4762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96" name="Freeform 38">
              <a:extLst>
                <a:ext uri="{FF2B5EF4-FFF2-40B4-BE49-F238E27FC236}">
                  <a16:creationId xmlns:a16="http://schemas.microsoft.com/office/drawing/2014/main" id="{C956E1E1-A9E3-4B76-B549-B0F1537EAC14}"/>
                </a:ext>
              </a:extLst>
            </p:cNvPr>
            <p:cNvSpPr>
              <a:spLocks/>
            </p:cNvSpPr>
            <p:nvPr/>
          </p:nvSpPr>
          <p:spPr bwMode="auto">
            <a:xfrm>
              <a:off x="1236" y="2229"/>
              <a:ext cx="111" cy="181"/>
            </a:xfrm>
            <a:custGeom>
              <a:avLst/>
              <a:gdLst>
                <a:gd name="T0" fmla="*/ 93 w 93"/>
                <a:gd name="T1" fmla="*/ 15 h 151"/>
                <a:gd name="T2" fmla="*/ 82 w 93"/>
                <a:gd name="T3" fmla="*/ 138 h 151"/>
                <a:gd name="T4" fmla="*/ 75 w 93"/>
                <a:gd name="T5" fmla="*/ 151 h 151"/>
                <a:gd name="T6" fmla="*/ 14 w 93"/>
                <a:gd name="T7" fmla="*/ 151 h 151"/>
                <a:gd name="T8" fmla="*/ 0 w 93"/>
                <a:gd name="T9" fmla="*/ 137 h 151"/>
                <a:gd name="T10" fmla="*/ 0 w 93"/>
                <a:gd name="T11" fmla="*/ 0 h 151"/>
              </a:gdLst>
              <a:ahLst/>
              <a:cxnLst>
                <a:cxn ang="0">
                  <a:pos x="T0" y="T1"/>
                </a:cxn>
                <a:cxn ang="0">
                  <a:pos x="T2" y="T3"/>
                </a:cxn>
                <a:cxn ang="0">
                  <a:pos x="T4" y="T5"/>
                </a:cxn>
                <a:cxn ang="0">
                  <a:pos x="T6" y="T7"/>
                </a:cxn>
                <a:cxn ang="0">
                  <a:pos x="T8" y="T9"/>
                </a:cxn>
                <a:cxn ang="0">
                  <a:pos x="T10" y="T11"/>
                </a:cxn>
              </a:cxnLst>
              <a:rect l="0" t="0" r="r" b="b"/>
              <a:pathLst>
                <a:path w="93" h="151">
                  <a:moveTo>
                    <a:pt x="93" y="15"/>
                  </a:moveTo>
                  <a:cubicBezTo>
                    <a:pt x="93" y="15"/>
                    <a:pt x="34" y="76"/>
                    <a:pt x="82" y="138"/>
                  </a:cubicBezTo>
                  <a:cubicBezTo>
                    <a:pt x="86" y="144"/>
                    <a:pt x="82" y="151"/>
                    <a:pt x="75" y="151"/>
                  </a:cubicBezTo>
                  <a:cubicBezTo>
                    <a:pt x="14" y="151"/>
                    <a:pt x="14" y="151"/>
                    <a:pt x="14" y="151"/>
                  </a:cubicBezTo>
                  <a:cubicBezTo>
                    <a:pt x="6" y="151"/>
                    <a:pt x="0" y="145"/>
                    <a:pt x="0" y="137"/>
                  </a:cubicBezTo>
                  <a:cubicBezTo>
                    <a:pt x="0" y="0"/>
                    <a:pt x="0" y="0"/>
                    <a:pt x="0" y="0"/>
                  </a:cubicBezTo>
                </a:path>
              </a:pathLst>
            </a:custGeom>
            <a:noFill/>
            <a:ln w="4762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7" name="Freeform 39">
              <a:extLst>
                <a:ext uri="{FF2B5EF4-FFF2-40B4-BE49-F238E27FC236}">
                  <a16:creationId xmlns:a16="http://schemas.microsoft.com/office/drawing/2014/main" id="{C39DEE65-9F92-4302-9AD2-7EC5186049BB}"/>
                </a:ext>
              </a:extLst>
            </p:cNvPr>
            <p:cNvSpPr>
              <a:spLocks/>
            </p:cNvSpPr>
            <p:nvPr/>
          </p:nvSpPr>
          <p:spPr bwMode="auto">
            <a:xfrm>
              <a:off x="1184" y="2040"/>
              <a:ext cx="381" cy="243"/>
            </a:xfrm>
            <a:custGeom>
              <a:avLst/>
              <a:gdLst>
                <a:gd name="T0" fmla="*/ 272 w 319"/>
                <a:gd name="T1" fmla="*/ 201 h 204"/>
                <a:gd name="T2" fmla="*/ 36 w 319"/>
                <a:gd name="T3" fmla="*/ 167 h 204"/>
                <a:gd name="T4" fmla="*/ 0 w 319"/>
                <a:gd name="T5" fmla="*/ 113 h 204"/>
                <a:gd name="T6" fmla="*/ 0 w 319"/>
                <a:gd name="T7" fmla="*/ 91 h 204"/>
                <a:gd name="T8" fmla="*/ 36 w 319"/>
                <a:gd name="T9" fmla="*/ 37 h 204"/>
                <a:gd name="T10" fmla="*/ 272 w 319"/>
                <a:gd name="T11" fmla="*/ 3 h 204"/>
                <a:gd name="T12" fmla="*/ 319 w 319"/>
                <a:gd name="T13" fmla="*/ 48 h 204"/>
                <a:gd name="T14" fmla="*/ 319 w 319"/>
                <a:gd name="T15" fmla="*/ 156 h 204"/>
                <a:gd name="T16" fmla="*/ 272 w 319"/>
                <a:gd name="T17" fmla="*/ 201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9" h="204">
                  <a:moveTo>
                    <a:pt x="272" y="201"/>
                  </a:moveTo>
                  <a:cubicBezTo>
                    <a:pt x="36" y="167"/>
                    <a:pt x="36" y="167"/>
                    <a:pt x="36" y="167"/>
                  </a:cubicBezTo>
                  <a:cubicBezTo>
                    <a:pt x="15" y="164"/>
                    <a:pt x="0" y="135"/>
                    <a:pt x="0" y="113"/>
                  </a:cubicBezTo>
                  <a:cubicBezTo>
                    <a:pt x="0" y="91"/>
                    <a:pt x="0" y="91"/>
                    <a:pt x="0" y="91"/>
                  </a:cubicBezTo>
                  <a:cubicBezTo>
                    <a:pt x="0" y="69"/>
                    <a:pt x="15" y="40"/>
                    <a:pt x="36" y="37"/>
                  </a:cubicBezTo>
                  <a:cubicBezTo>
                    <a:pt x="272" y="3"/>
                    <a:pt x="272" y="3"/>
                    <a:pt x="272" y="3"/>
                  </a:cubicBezTo>
                  <a:cubicBezTo>
                    <a:pt x="297" y="0"/>
                    <a:pt x="319" y="21"/>
                    <a:pt x="319" y="48"/>
                  </a:cubicBezTo>
                  <a:cubicBezTo>
                    <a:pt x="319" y="156"/>
                    <a:pt x="319" y="156"/>
                    <a:pt x="319" y="156"/>
                  </a:cubicBezTo>
                  <a:cubicBezTo>
                    <a:pt x="319" y="183"/>
                    <a:pt x="297" y="204"/>
                    <a:pt x="272" y="201"/>
                  </a:cubicBez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 name="Freeform 40">
              <a:extLst>
                <a:ext uri="{FF2B5EF4-FFF2-40B4-BE49-F238E27FC236}">
                  <a16:creationId xmlns:a16="http://schemas.microsoft.com/office/drawing/2014/main" id="{22928A99-DD53-4883-B73C-AEE8756433CE}"/>
                </a:ext>
              </a:extLst>
            </p:cNvPr>
            <p:cNvSpPr>
              <a:spLocks/>
            </p:cNvSpPr>
            <p:nvPr/>
          </p:nvSpPr>
          <p:spPr bwMode="auto">
            <a:xfrm>
              <a:off x="1187" y="1947"/>
              <a:ext cx="403" cy="349"/>
            </a:xfrm>
            <a:custGeom>
              <a:avLst/>
              <a:gdLst>
                <a:gd name="T0" fmla="*/ 288 w 338"/>
                <a:gd name="T1" fmla="*/ 288 h 293"/>
                <a:gd name="T2" fmla="*/ 39 w 338"/>
                <a:gd name="T3" fmla="*/ 241 h 293"/>
                <a:gd name="T4" fmla="*/ 0 w 338"/>
                <a:gd name="T5" fmla="*/ 163 h 293"/>
                <a:gd name="T6" fmla="*/ 0 w 338"/>
                <a:gd name="T7" fmla="*/ 131 h 293"/>
                <a:gd name="T8" fmla="*/ 39 w 338"/>
                <a:gd name="T9" fmla="*/ 53 h 293"/>
                <a:gd name="T10" fmla="*/ 288 w 338"/>
                <a:gd name="T11" fmla="*/ 5 h 293"/>
                <a:gd name="T12" fmla="*/ 338 w 338"/>
                <a:gd name="T13" fmla="*/ 69 h 293"/>
                <a:gd name="T14" fmla="*/ 338 w 338"/>
                <a:gd name="T15" fmla="*/ 225 h 293"/>
                <a:gd name="T16" fmla="*/ 288 w 338"/>
                <a:gd name="T17" fmla="*/ 288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8" h="293">
                  <a:moveTo>
                    <a:pt x="288" y="288"/>
                  </a:moveTo>
                  <a:cubicBezTo>
                    <a:pt x="39" y="241"/>
                    <a:pt x="39" y="241"/>
                    <a:pt x="39" y="241"/>
                  </a:cubicBezTo>
                  <a:cubicBezTo>
                    <a:pt x="17" y="237"/>
                    <a:pt x="0" y="195"/>
                    <a:pt x="0" y="163"/>
                  </a:cubicBezTo>
                  <a:cubicBezTo>
                    <a:pt x="0" y="131"/>
                    <a:pt x="0" y="131"/>
                    <a:pt x="0" y="131"/>
                  </a:cubicBezTo>
                  <a:cubicBezTo>
                    <a:pt x="0" y="99"/>
                    <a:pt x="17" y="57"/>
                    <a:pt x="39" y="53"/>
                  </a:cubicBezTo>
                  <a:cubicBezTo>
                    <a:pt x="288" y="5"/>
                    <a:pt x="288" y="5"/>
                    <a:pt x="288" y="5"/>
                  </a:cubicBezTo>
                  <a:cubicBezTo>
                    <a:pt x="315" y="0"/>
                    <a:pt x="338" y="30"/>
                    <a:pt x="338" y="69"/>
                  </a:cubicBezTo>
                  <a:cubicBezTo>
                    <a:pt x="338" y="225"/>
                    <a:pt x="338" y="225"/>
                    <a:pt x="338" y="225"/>
                  </a:cubicBezTo>
                  <a:cubicBezTo>
                    <a:pt x="338" y="263"/>
                    <a:pt x="315" y="293"/>
                    <a:pt x="288" y="288"/>
                  </a:cubicBezTo>
                  <a:close/>
                </a:path>
              </a:pathLst>
            </a:custGeom>
            <a:noFill/>
            <a:ln w="4762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9" name="Freeform 41">
              <a:extLst>
                <a:ext uri="{FF2B5EF4-FFF2-40B4-BE49-F238E27FC236}">
                  <a16:creationId xmlns:a16="http://schemas.microsoft.com/office/drawing/2014/main" id="{B1FE8895-9DB9-4009-AD85-71ECE06F7D51}"/>
                </a:ext>
              </a:extLst>
            </p:cNvPr>
            <p:cNvSpPr>
              <a:spLocks/>
            </p:cNvSpPr>
            <p:nvPr/>
          </p:nvSpPr>
          <p:spPr bwMode="auto">
            <a:xfrm>
              <a:off x="1530" y="1948"/>
              <a:ext cx="0" cy="332"/>
            </a:xfrm>
            <a:custGeom>
              <a:avLst/>
              <a:gdLst>
                <a:gd name="T0" fmla="*/ 0 h 332"/>
                <a:gd name="T1" fmla="*/ 332 h 332"/>
                <a:gd name="T2" fmla="*/ 0 h 332"/>
              </a:gdLst>
              <a:ahLst/>
              <a:cxnLst>
                <a:cxn ang="0">
                  <a:pos x="0" y="T0"/>
                </a:cxn>
                <a:cxn ang="0">
                  <a:pos x="0" y="T1"/>
                </a:cxn>
                <a:cxn ang="0">
                  <a:pos x="0" y="T2"/>
                </a:cxn>
              </a:cxnLst>
              <a:rect l="0" t="0" r="r" b="b"/>
              <a:pathLst>
                <a:path h="332">
                  <a:moveTo>
                    <a:pt x="0" y="0"/>
                  </a:moveTo>
                  <a:lnTo>
                    <a:pt x="0" y="332"/>
                  </a:lnTo>
                  <a:lnTo>
                    <a:pt x="0" y="0"/>
                  </a:ln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 name="Line 42">
              <a:extLst>
                <a:ext uri="{FF2B5EF4-FFF2-40B4-BE49-F238E27FC236}">
                  <a16:creationId xmlns:a16="http://schemas.microsoft.com/office/drawing/2014/main" id="{BB1E2566-D48F-404D-A5BA-2CD87C8339CE}"/>
                </a:ext>
              </a:extLst>
            </p:cNvPr>
            <p:cNvSpPr>
              <a:spLocks noChangeShapeType="1"/>
            </p:cNvSpPr>
            <p:nvPr/>
          </p:nvSpPr>
          <p:spPr bwMode="auto">
            <a:xfrm>
              <a:off x="1530" y="1948"/>
              <a:ext cx="0" cy="332"/>
            </a:xfrm>
            <a:prstGeom prst="line">
              <a:avLst/>
            </a:prstGeom>
            <a:noFill/>
            <a:ln w="47625"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4479061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4">
            <a:extLst>
              <a:ext uri="{FF2B5EF4-FFF2-40B4-BE49-F238E27FC236}">
                <a16:creationId xmlns:a16="http://schemas.microsoft.com/office/drawing/2014/main" id="{EE72C6F1-496D-4F82-9F96-7096950672C4}"/>
              </a:ext>
            </a:extLst>
          </p:cNvPr>
          <p:cNvGrpSpPr>
            <a:grpSpLocks noChangeAspect="1"/>
          </p:cNvGrpSpPr>
          <p:nvPr/>
        </p:nvGrpSpPr>
        <p:grpSpPr bwMode="auto">
          <a:xfrm>
            <a:off x="1349375" y="2541588"/>
            <a:ext cx="9704388" cy="2627312"/>
            <a:chOff x="842" y="1105"/>
            <a:chExt cx="6113" cy="1655"/>
          </a:xfrm>
        </p:grpSpPr>
        <p:sp>
          <p:nvSpPr>
            <p:cNvPr id="18" name="AutoShape 3">
              <a:extLst>
                <a:ext uri="{FF2B5EF4-FFF2-40B4-BE49-F238E27FC236}">
                  <a16:creationId xmlns:a16="http://schemas.microsoft.com/office/drawing/2014/main" id="{27983B01-FF3B-48EC-A457-7FD83D81C142}"/>
                </a:ext>
              </a:extLst>
            </p:cNvPr>
            <p:cNvSpPr>
              <a:spLocks noChangeAspect="1" noChangeArrowheads="1" noTextEdit="1"/>
            </p:cNvSpPr>
            <p:nvPr/>
          </p:nvSpPr>
          <p:spPr bwMode="auto">
            <a:xfrm>
              <a:off x="842" y="1105"/>
              <a:ext cx="6113" cy="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9" name="Freeform 5">
              <a:extLst>
                <a:ext uri="{FF2B5EF4-FFF2-40B4-BE49-F238E27FC236}">
                  <a16:creationId xmlns:a16="http://schemas.microsoft.com/office/drawing/2014/main" id="{D5CAF3C1-7236-4864-BEDE-F0270471D092}"/>
                </a:ext>
              </a:extLst>
            </p:cNvPr>
            <p:cNvSpPr>
              <a:spLocks/>
            </p:cNvSpPr>
            <p:nvPr/>
          </p:nvSpPr>
          <p:spPr bwMode="auto">
            <a:xfrm>
              <a:off x="902" y="1812"/>
              <a:ext cx="1232" cy="563"/>
            </a:xfrm>
            <a:custGeom>
              <a:avLst/>
              <a:gdLst>
                <a:gd name="T0" fmla="*/ 453 w 453"/>
                <a:gd name="T1" fmla="*/ 2 h 206"/>
                <a:gd name="T2" fmla="*/ 453 w 453"/>
                <a:gd name="T3" fmla="*/ 158 h 206"/>
                <a:gd name="T4" fmla="*/ 405 w 453"/>
                <a:gd name="T5" fmla="*/ 206 h 206"/>
                <a:gd name="T6" fmla="*/ 48 w 453"/>
                <a:gd name="T7" fmla="*/ 206 h 206"/>
                <a:gd name="T8" fmla="*/ 0 w 453"/>
                <a:gd name="T9" fmla="*/ 158 h 206"/>
                <a:gd name="T10" fmla="*/ 0 w 453"/>
                <a:gd name="T11" fmla="*/ 0 h 206"/>
                <a:gd name="T12" fmla="*/ 14 w 453"/>
                <a:gd name="T13" fmla="*/ 0 h 206"/>
                <a:gd name="T14" fmla="*/ 14 w 453"/>
                <a:gd name="T15" fmla="*/ 143 h 206"/>
                <a:gd name="T16" fmla="*/ 62 w 453"/>
                <a:gd name="T17" fmla="*/ 191 h 206"/>
                <a:gd name="T18" fmla="*/ 391 w 453"/>
                <a:gd name="T19" fmla="*/ 191 h 206"/>
                <a:gd name="T20" fmla="*/ 439 w 453"/>
                <a:gd name="T21" fmla="*/ 143 h 206"/>
                <a:gd name="T22" fmla="*/ 439 w 453"/>
                <a:gd name="T23" fmla="*/ 2 h 206"/>
                <a:gd name="T24" fmla="*/ 453 w 453"/>
                <a:gd name="T25" fmla="*/ 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3" h="206">
                  <a:moveTo>
                    <a:pt x="453" y="2"/>
                  </a:moveTo>
                  <a:cubicBezTo>
                    <a:pt x="453" y="158"/>
                    <a:pt x="453" y="158"/>
                    <a:pt x="453" y="158"/>
                  </a:cubicBezTo>
                  <a:cubicBezTo>
                    <a:pt x="453" y="184"/>
                    <a:pt x="432" y="206"/>
                    <a:pt x="405" y="206"/>
                  </a:cubicBezTo>
                  <a:cubicBezTo>
                    <a:pt x="48" y="206"/>
                    <a:pt x="48" y="206"/>
                    <a:pt x="48" y="206"/>
                  </a:cubicBezTo>
                  <a:cubicBezTo>
                    <a:pt x="22" y="206"/>
                    <a:pt x="0" y="184"/>
                    <a:pt x="0" y="158"/>
                  </a:cubicBezTo>
                  <a:cubicBezTo>
                    <a:pt x="0" y="0"/>
                    <a:pt x="0" y="0"/>
                    <a:pt x="0" y="0"/>
                  </a:cubicBezTo>
                  <a:cubicBezTo>
                    <a:pt x="14" y="0"/>
                    <a:pt x="14" y="0"/>
                    <a:pt x="14" y="0"/>
                  </a:cubicBezTo>
                  <a:cubicBezTo>
                    <a:pt x="14" y="143"/>
                    <a:pt x="14" y="143"/>
                    <a:pt x="14" y="143"/>
                  </a:cubicBezTo>
                  <a:cubicBezTo>
                    <a:pt x="14" y="170"/>
                    <a:pt x="36" y="191"/>
                    <a:pt x="62" y="191"/>
                  </a:cubicBezTo>
                  <a:cubicBezTo>
                    <a:pt x="391" y="191"/>
                    <a:pt x="391" y="191"/>
                    <a:pt x="391" y="191"/>
                  </a:cubicBezTo>
                  <a:cubicBezTo>
                    <a:pt x="418" y="191"/>
                    <a:pt x="439" y="170"/>
                    <a:pt x="439" y="143"/>
                  </a:cubicBezTo>
                  <a:cubicBezTo>
                    <a:pt x="439" y="2"/>
                    <a:pt x="439" y="2"/>
                    <a:pt x="439" y="2"/>
                  </a:cubicBezTo>
                  <a:lnTo>
                    <a:pt x="453" y="2"/>
                  </a:lnTo>
                  <a:close/>
                </a:path>
              </a:pathLst>
            </a:cu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6">
              <a:extLst>
                <a:ext uri="{FF2B5EF4-FFF2-40B4-BE49-F238E27FC236}">
                  <a16:creationId xmlns:a16="http://schemas.microsoft.com/office/drawing/2014/main" id="{A31CDFFA-5ED1-4956-B9D4-4622348A44D8}"/>
                </a:ext>
              </a:extLst>
            </p:cNvPr>
            <p:cNvSpPr>
              <a:spLocks/>
            </p:cNvSpPr>
            <p:nvPr/>
          </p:nvSpPr>
          <p:spPr bwMode="auto">
            <a:xfrm>
              <a:off x="3288" y="1801"/>
              <a:ext cx="1232" cy="563"/>
            </a:xfrm>
            <a:custGeom>
              <a:avLst/>
              <a:gdLst>
                <a:gd name="T0" fmla="*/ 453 w 453"/>
                <a:gd name="T1" fmla="*/ 2 h 206"/>
                <a:gd name="T2" fmla="*/ 453 w 453"/>
                <a:gd name="T3" fmla="*/ 158 h 206"/>
                <a:gd name="T4" fmla="*/ 405 w 453"/>
                <a:gd name="T5" fmla="*/ 206 h 206"/>
                <a:gd name="T6" fmla="*/ 48 w 453"/>
                <a:gd name="T7" fmla="*/ 206 h 206"/>
                <a:gd name="T8" fmla="*/ 0 w 453"/>
                <a:gd name="T9" fmla="*/ 158 h 206"/>
                <a:gd name="T10" fmla="*/ 0 w 453"/>
                <a:gd name="T11" fmla="*/ 0 h 206"/>
                <a:gd name="T12" fmla="*/ 14 w 453"/>
                <a:gd name="T13" fmla="*/ 0 h 206"/>
                <a:gd name="T14" fmla="*/ 14 w 453"/>
                <a:gd name="T15" fmla="*/ 143 h 206"/>
                <a:gd name="T16" fmla="*/ 62 w 453"/>
                <a:gd name="T17" fmla="*/ 191 h 206"/>
                <a:gd name="T18" fmla="*/ 391 w 453"/>
                <a:gd name="T19" fmla="*/ 191 h 206"/>
                <a:gd name="T20" fmla="*/ 439 w 453"/>
                <a:gd name="T21" fmla="*/ 143 h 206"/>
                <a:gd name="T22" fmla="*/ 439 w 453"/>
                <a:gd name="T23" fmla="*/ 2 h 206"/>
                <a:gd name="T24" fmla="*/ 453 w 453"/>
                <a:gd name="T25" fmla="*/ 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3" h="206">
                  <a:moveTo>
                    <a:pt x="453" y="2"/>
                  </a:moveTo>
                  <a:cubicBezTo>
                    <a:pt x="453" y="158"/>
                    <a:pt x="453" y="158"/>
                    <a:pt x="453" y="158"/>
                  </a:cubicBezTo>
                  <a:cubicBezTo>
                    <a:pt x="453" y="184"/>
                    <a:pt x="432" y="206"/>
                    <a:pt x="405" y="206"/>
                  </a:cubicBezTo>
                  <a:cubicBezTo>
                    <a:pt x="48" y="206"/>
                    <a:pt x="48" y="206"/>
                    <a:pt x="48" y="206"/>
                  </a:cubicBezTo>
                  <a:cubicBezTo>
                    <a:pt x="22" y="206"/>
                    <a:pt x="0" y="184"/>
                    <a:pt x="0" y="158"/>
                  </a:cubicBezTo>
                  <a:cubicBezTo>
                    <a:pt x="0" y="0"/>
                    <a:pt x="0" y="0"/>
                    <a:pt x="0" y="0"/>
                  </a:cubicBezTo>
                  <a:cubicBezTo>
                    <a:pt x="14" y="0"/>
                    <a:pt x="14" y="0"/>
                    <a:pt x="14" y="0"/>
                  </a:cubicBezTo>
                  <a:cubicBezTo>
                    <a:pt x="14" y="143"/>
                    <a:pt x="14" y="143"/>
                    <a:pt x="14" y="143"/>
                  </a:cubicBezTo>
                  <a:cubicBezTo>
                    <a:pt x="14" y="170"/>
                    <a:pt x="36" y="191"/>
                    <a:pt x="62" y="191"/>
                  </a:cubicBezTo>
                  <a:cubicBezTo>
                    <a:pt x="391" y="191"/>
                    <a:pt x="391" y="191"/>
                    <a:pt x="391" y="191"/>
                  </a:cubicBezTo>
                  <a:cubicBezTo>
                    <a:pt x="418" y="191"/>
                    <a:pt x="439" y="170"/>
                    <a:pt x="439" y="143"/>
                  </a:cubicBezTo>
                  <a:cubicBezTo>
                    <a:pt x="439" y="2"/>
                    <a:pt x="439" y="2"/>
                    <a:pt x="439" y="2"/>
                  </a:cubicBezTo>
                  <a:lnTo>
                    <a:pt x="453" y="2"/>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7">
              <a:extLst>
                <a:ext uri="{FF2B5EF4-FFF2-40B4-BE49-F238E27FC236}">
                  <a16:creationId xmlns:a16="http://schemas.microsoft.com/office/drawing/2014/main" id="{7339C36F-00BF-47DA-811A-DCD8DC00579F}"/>
                </a:ext>
              </a:extLst>
            </p:cNvPr>
            <p:cNvSpPr>
              <a:spLocks/>
            </p:cNvSpPr>
            <p:nvPr/>
          </p:nvSpPr>
          <p:spPr bwMode="auto">
            <a:xfrm>
              <a:off x="5652" y="1801"/>
              <a:ext cx="1235" cy="563"/>
            </a:xfrm>
            <a:custGeom>
              <a:avLst/>
              <a:gdLst>
                <a:gd name="T0" fmla="*/ 454 w 454"/>
                <a:gd name="T1" fmla="*/ 2 h 206"/>
                <a:gd name="T2" fmla="*/ 454 w 454"/>
                <a:gd name="T3" fmla="*/ 158 h 206"/>
                <a:gd name="T4" fmla="*/ 406 w 454"/>
                <a:gd name="T5" fmla="*/ 206 h 206"/>
                <a:gd name="T6" fmla="*/ 48 w 454"/>
                <a:gd name="T7" fmla="*/ 206 h 206"/>
                <a:gd name="T8" fmla="*/ 0 w 454"/>
                <a:gd name="T9" fmla="*/ 158 h 206"/>
                <a:gd name="T10" fmla="*/ 0 w 454"/>
                <a:gd name="T11" fmla="*/ 0 h 206"/>
                <a:gd name="T12" fmla="*/ 14 w 454"/>
                <a:gd name="T13" fmla="*/ 0 h 206"/>
                <a:gd name="T14" fmla="*/ 14 w 454"/>
                <a:gd name="T15" fmla="*/ 143 h 206"/>
                <a:gd name="T16" fmla="*/ 62 w 454"/>
                <a:gd name="T17" fmla="*/ 191 h 206"/>
                <a:gd name="T18" fmla="*/ 392 w 454"/>
                <a:gd name="T19" fmla="*/ 191 h 206"/>
                <a:gd name="T20" fmla="*/ 440 w 454"/>
                <a:gd name="T21" fmla="*/ 143 h 206"/>
                <a:gd name="T22" fmla="*/ 440 w 454"/>
                <a:gd name="T23" fmla="*/ 2 h 206"/>
                <a:gd name="T24" fmla="*/ 454 w 454"/>
                <a:gd name="T25" fmla="*/ 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4" h="206">
                  <a:moveTo>
                    <a:pt x="454" y="2"/>
                  </a:moveTo>
                  <a:cubicBezTo>
                    <a:pt x="454" y="158"/>
                    <a:pt x="454" y="158"/>
                    <a:pt x="454" y="158"/>
                  </a:cubicBezTo>
                  <a:cubicBezTo>
                    <a:pt x="454" y="184"/>
                    <a:pt x="432" y="206"/>
                    <a:pt x="406" y="206"/>
                  </a:cubicBezTo>
                  <a:cubicBezTo>
                    <a:pt x="48" y="206"/>
                    <a:pt x="48" y="206"/>
                    <a:pt x="48" y="206"/>
                  </a:cubicBezTo>
                  <a:cubicBezTo>
                    <a:pt x="22" y="206"/>
                    <a:pt x="0" y="184"/>
                    <a:pt x="0" y="158"/>
                  </a:cubicBezTo>
                  <a:cubicBezTo>
                    <a:pt x="0" y="0"/>
                    <a:pt x="0" y="0"/>
                    <a:pt x="0" y="0"/>
                  </a:cubicBezTo>
                  <a:cubicBezTo>
                    <a:pt x="14" y="0"/>
                    <a:pt x="14" y="0"/>
                    <a:pt x="14" y="0"/>
                  </a:cubicBezTo>
                  <a:cubicBezTo>
                    <a:pt x="14" y="143"/>
                    <a:pt x="14" y="143"/>
                    <a:pt x="14" y="143"/>
                  </a:cubicBezTo>
                  <a:cubicBezTo>
                    <a:pt x="14" y="170"/>
                    <a:pt x="36" y="191"/>
                    <a:pt x="62" y="191"/>
                  </a:cubicBezTo>
                  <a:cubicBezTo>
                    <a:pt x="392" y="191"/>
                    <a:pt x="392" y="191"/>
                    <a:pt x="392" y="191"/>
                  </a:cubicBezTo>
                  <a:cubicBezTo>
                    <a:pt x="418" y="191"/>
                    <a:pt x="440" y="170"/>
                    <a:pt x="440" y="143"/>
                  </a:cubicBezTo>
                  <a:cubicBezTo>
                    <a:pt x="440" y="2"/>
                    <a:pt x="440" y="2"/>
                    <a:pt x="440" y="2"/>
                  </a:cubicBezTo>
                  <a:lnTo>
                    <a:pt x="454" y="2"/>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8">
              <a:extLst>
                <a:ext uri="{FF2B5EF4-FFF2-40B4-BE49-F238E27FC236}">
                  <a16:creationId xmlns:a16="http://schemas.microsoft.com/office/drawing/2014/main" id="{BD259054-FDD6-4616-AC68-CADB4CE197FC}"/>
                </a:ext>
              </a:extLst>
            </p:cNvPr>
            <p:cNvSpPr>
              <a:spLocks/>
            </p:cNvSpPr>
            <p:nvPr/>
          </p:nvSpPr>
          <p:spPr bwMode="auto">
            <a:xfrm>
              <a:off x="2093" y="1105"/>
              <a:ext cx="1236" cy="563"/>
            </a:xfrm>
            <a:custGeom>
              <a:avLst/>
              <a:gdLst>
                <a:gd name="T0" fmla="*/ 0 w 454"/>
                <a:gd name="T1" fmla="*/ 204 h 206"/>
                <a:gd name="T2" fmla="*/ 0 w 454"/>
                <a:gd name="T3" fmla="*/ 48 h 206"/>
                <a:gd name="T4" fmla="*/ 48 w 454"/>
                <a:gd name="T5" fmla="*/ 0 h 206"/>
                <a:gd name="T6" fmla="*/ 406 w 454"/>
                <a:gd name="T7" fmla="*/ 0 h 206"/>
                <a:gd name="T8" fmla="*/ 454 w 454"/>
                <a:gd name="T9" fmla="*/ 48 h 206"/>
                <a:gd name="T10" fmla="*/ 454 w 454"/>
                <a:gd name="T11" fmla="*/ 206 h 206"/>
                <a:gd name="T12" fmla="*/ 439 w 454"/>
                <a:gd name="T13" fmla="*/ 206 h 206"/>
                <a:gd name="T14" fmla="*/ 439 w 454"/>
                <a:gd name="T15" fmla="*/ 62 h 206"/>
                <a:gd name="T16" fmla="*/ 391 w 454"/>
                <a:gd name="T17" fmla="*/ 14 h 206"/>
                <a:gd name="T18" fmla="*/ 62 w 454"/>
                <a:gd name="T19" fmla="*/ 14 h 206"/>
                <a:gd name="T20" fmla="*/ 14 w 454"/>
                <a:gd name="T21" fmla="*/ 62 h 206"/>
                <a:gd name="T22" fmla="*/ 14 w 454"/>
                <a:gd name="T23" fmla="*/ 204 h 206"/>
                <a:gd name="T24" fmla="*/ 0 w 454"/>
                <a:gd name="T25" fmla="*/ 204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4" h="206">
                  <a:moveTo>
                    <a:pt x="0" y="204"/>
                  </a:moveTo>
                  <a:cubicBezTo>
                    <a:pt x="0" y="48"/>
                    <a:pt x="0" y="48"/>
                    <a:pt x="0" y="48"/>
                  </a:cubicBezTo>
                  <a:cubicBezTo>
                    <a:pt x="0" y="21"/>
                    <a:pt x="22" y="0"/>
                    <a:pt x="48" y="0"/>
                  </a:cubicBezTo>
                  <a:cubicBezTo>
                    <a:pt x="406" y="0"/>
                    <a:pt x="406" y="0"/>
                    <a:pt x="406" y="0"/>
                  </a:cubicBezTo>
                  <a:cubicBezTo>
                    <a:pt x="432" y="0"/>
                    <a:pt x="454" y="21"/>
                    <a:pt x="454" y="48"/>
                  </a:cubicBezTo>
                  <a:cubicBezTo>
                    <a:pt x="454" y="206"/>
                    <a:pt x="454" y="206"/>
                    <a:pt x="454" y="206"/>
                  </a:cubicBezTo>
                  <a:cubicBezTo>
                    <a:pt x="439" y="206"/>
                    <a:pt x="439" y="206"/>
                    <a:pt x="439" y="206"/>
                  </a:cubicBezTo>
                  <a:cubicBezTo>
                    <a:pt x="439" y="62"/>
                    <a:pt x="439" y="62"/>
                    <a:pt x="439" y="62"/>
                  </a:cubicBezTo>
                  <a:cubicBezTo>
                    <a:pt x="439" y="36"/>
                    <a:pt x="418" y="14"/>
                    <a:pt x="391" y="14"/>
                  </a:cubicBezTo>
                  <a:cubicBezTo>
                    <a:pt x="62" y="14"/>
                    <a:pt x="62" y="14"/>
                    <a:pt x="62" y="14"/>
                  </a:cubicBezTo>
                  <a:cubicBezTo>
                    <a:pt x="36" y="14"/>
                    <a:pt x="14" y="36"/>
                    <a:pt x="14" y="62"/>
                  </a:cubicBezTo>
                  <a:cubicBezTo>
                    <a:pt x="14" y="204"/>
                    <a:pt x="14" y="204"/>
                    <a:pt x="14" y="204"/>
                  </a:cubicBezTo>
                  <a:lnTo>
                    <a:pt x="0" y="204"/>
                  </a:ln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9">
              <a:extLst>
                <a:ext uri="{FF2B5EF4-FFF2-40B4-BE49-F238E27FC236}">
                  <a16:creationId xmlns:a16="http://schemas.microsoft.com/office/drawing/2014/main" id="{21125096-B913-4D21-9B2C-558E7D70F3CB}"/>
                </a:ext>
              </a:extLst>
            </p:cNvPr>
            <p:cNvSpPr>
              <a:spLocks/>
            </p:cNvSpPr>
            <p:nvPr/>
          </p:nvSpPr>
          <p:spPr bwMode="auto">
            <a:xfrm>
              <a:off x="4468" y="1105"/>
              <a:ext cx="1233" cy="563"/>
            </a:xfrm>
            <a:custGeom>
              <a:avLst/>
              <a:gdLst>
                <a:gd name="T0" fmla="*/ 0 w 453"/>
                <a:gd name="T1" fmla="*/ 204 h 206"/>
                <a:gd name="T2" fmla="*/ 0 w 453"/>
                <a:gd name="T3" fmla="*/ 48 h 206"/>
                <a:gd name="T4" fmla="*/ 48 w 453"/>
                <a:gd name="T5" fmla="*/ 0 h 206"/>
                <a:gd name="T6" fmla="*/ 405 w 453"/>
                <a:gd name="T7" fmla="*/ 0 h 206"/>
                <a:gd name="T8" fmla="*/ 453 w 453"/>
                <a:gd name="T9" fmla="*/ 48 h 206"/>
                <a:gd name="T10" fmla="*/ 453 w 453"/>
                <a:gd name="T11" fmla="*/ 206 h 206"/>
                <a:gd name="T12" fmla="*/ 439 w 453"/>
                <a:gd name="T13" fmla="*/ 206 h 206"/>
                <a:gd name="T14" fmla="*/ 439 w 453"/>
                <a:gd name="T15" fmla="*/ 62 h 206"/>
                <a:gd name="T16" fmla="*/ 391 w 453"/>
                <a:gd name="T17" fmla="*/ 14 h 206"/>
                <a:gd name="T18" fmla="*/ 62 w 453"/>
                <a:gd name="T19" fmla="*/ 14 h 206"/>
                <a:gd name="T20" fmla="*/ 14 w 453"/>
                <a:gd name="T21" fmla="*/ 62 h 206"/>
                <a:gd name="T22" fmla="*/ 14 w 453"/>
                <a:gd name="T23" fmla="*/ 204 h 206"/>
                <a:gd name="T24" fmla="*/ 0 w 453"/>
                <a:gd name="T25" fmla="*/ 204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3" h="206">
                  <a:moveTo>
                    <a:pt x="0" y="204"/>
                  </a:moveTo>
                  <a:cubicBezTo>
                    <a:pt x="0" y="48"/>
                    <a:pt x="0" y="48"/>
                    <a:pt x="0" y="48"/>
                  </a:cubicBezTo>
                  <a:cubicBezTo>
                    <a:pt x="0" y="21"/>
                    <a:pt x="21" y="0"/>
                    <a:pt x="48" y="0"/>
                  </a:cubicBezTo>
                  <a:cubicBezTo>
                    <a:pt x="405" y="0"/>
                    <a:pt x="405" y="0"/>
                    <a:pt x="405" y="0"/>
                  </a:cubicBezTo>
                  <a:cubicBezTo>
                    <a:pt x="431" y="0"/>
                    <a:pt x="453" y="21"/>
                    <a:pt x="453" y="48"/>
                  </a:cubicBezTo>
                  <a:cubicBezTo>
                    <a:pt x="453" y="206"/>
                    <a:pt x="453" y="206"/>
                    <a:pt x="453" y="206"/>
                  </a:cubicBezTo>
                  <a:cubicBezTo>
                    <a:pt x="439" y="206"/>
                    <a:pt x="439" y="206"/>
                    <a:pt x="439" y="206"/>
                  </a:cubicBezTo>
                  <a:cubicBezTo>
                    <a:pt x="439" y="62"/>
                    <a:pt x="439" y="62"/>
                    <a:pt x="439" y="62"/>
                  </a:cubicBezTo>
                  <a:cubicBezTo>
                    <a:pt x="439" y="36"/>
                    <a:pt x="417" y="14"/>
                    <a:pt x="391" y="14"/>
                  </a:cubicBezTo>
                  <a:cubicBezTo>
                    <a:pt x="62" y="14"/>
                    <a:pt x="62" y="14"/>
                    <a:pt x="62" y="14"/>
                  </a:cubicBezTo>
                  <a:cubicBezTo>
                    <a:pt x="35" y="14"/>
                    <a:pt x="14" y="36"/>
                    <a:pt x="14" y="62"/>
                  </a:cubicBezTo>
                  <a:cubicBezTo>
                    <a:pt x="14" y="204"/>
                    <a:pt x="14" y="204"/>
                    <a:pt x="14" y="204"/>
                  </a:cubicBezTo>
                  <a:lnTo>
                    <a:pt x="0" y="204"/>
                  </a:lnTo>
                  <a:close/>
                </a:path>
              </a:pathLst>
            </a:custGeom>
            <a:solidFill>
              <a:srgbClr val="870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Oval 10">
              <a:extLst>
                <a:ext uri="{FF2B5EF4-FFF2-40B4-BE49-F238E27FC236}">
                  <a16:creationId xmlns:a16="http://schemas.microsoft.com/office/drawing/2014/main" id="{026789D4-DF72-42C7-BDA1-264414535984}"/>
                </a:ext>
              </a:extLst>
            </p:cNvPr>
            <p:cNvSpPr>
              <a:spLocks noChangeArrowheads="1"/>
            </p:cNvSpPr>
            <p:nvPr/>
          </p:nvSpPr>
          <p:spPr bwMode="auto">
            <a:xfrm>
              <a:off x="842" y="1659"/>
              <a:ext cx="106" cy="107"/>
            </a:xfrm>
            <a:prstGeom prst="ellipse">
              <a:avLst/>
            </a:pr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Oval 11">
              <a:extLst>
                <a:ext uri="{FF2B5EF4-FFF2-40B4-BE49-F238E27FC236}">
                  <a16:creationId xmlns:a16="http://schemas.microsoft.com/office/drawing/2014/main" id="{C8404619-318D-4313-9561-E189D9F954DF}"/>
                </a:ext>
              </a:extLst>
            </p:cNvPr>
            <p:cNvSpPr>
              <a:spLocks noChangeArrowheads="1"/>
            </p:cNvSpPr>
            <p:nvPr/>
          </p:nvSpPr>
          <p:spPr bwMode="auto">
            <a:xfrm>
              <a:off x="2061" y="1692"/>
              <a:ext cx="106" cy="107"/>
            </a:xfrm>
            <a:prstGeom prst="ellipse">
              <a:avLst/>
            </a:pr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12">
              <a:extLst>
                <a:ext uri="{FF2B5EF4-FFF2-40B4-BE49-F238E27FC236}">
                  <a16:creationId xmlns:a16="http://schemas.microsoft.com/office/drawing/2014/main" id="{06874438-DE52-4D74-8029-C7CD7037C200}"/>
                </a:ext>
              </a:extLst>
            </p:cNvPr>
            <p:cNvSpPr>
              <a:spLocks noChangeArrowheads="1"/>
            </p:cNvSpPr>
            <p:nvPr/>
          </p:nvSpPr>
          <p:spPr bwMode="auto">
            <a:xfrm>
              <a:off x="3258" y="1681"/>
              <a:ext cx="106" cy="107"/>
            </a:xfrm>
            <a:prstGeom prst="ellipse">
              <a:avLst/>
            </a:pr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Oval 13">
              <a:extLst>
                <a:ext uri="{FF2B5EF4-FFF2-40B4-BE49-F238E27FC236}">
                  <a16:creationId xmlns:a16="http://schemas.microsoft.com/office/drawing/2014/main" id="{59FB8B3D-A50E-463C-8C75-F9B7D7C51D05}"/>
                </a:ext>
              </a:extLst>
            </p:cNvPr>
            <p:cNvSpPr>
              <a:spLocks noChangeArrowheads="1"/>
            </p:cNvSpPr>
            <p:nvPr/>
          </p:nvSpPr>
          <p:spPr bwMode="auto">
            <a:xfrm>
              <a:off x="4449" y="1681"/>
              <a:ext cx="106" cy="107"/>
            </a:xfrm>
            <a:prstGeom prst="ellipse">
              <a:avLst/>
            </a:pr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28" name="Oval 14">
              <a:extLst>
                <a:ext uri="{FF2B5EF4-FFF2-40B4-BE49-F238E27FC236}">
                  <a16:creationId xmlns:a16="http://schemas.microsoft.com/office/drawing/2014/main" id="{70CFA20E-05C6-4B1B-97D3-21604FB335B6}"/>
                </a:ext>
              </a:extLst>
            </p:cNvPr>
            <p:cNvSpPr>
              <a:spLocks noChangeArrowheads="1"/>
            </p:cNvSpPr>
            <p:nvPr/>
          </p:nvSpPr>
          <p:spPr bwMode="auto">
            <a:xfrm>
              <a:off x="5616" y="1681"/>
              <a:ext cx="107" cy="107"/>
            </a:xfrm>
            <a:prstGeom prst="ellipse">
              <a:avLst/>
            </a:pr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5">
              <a:extLst>
                <a:ext uri="{FF2B5EF4-FFF2-40B4-BE49-F238E27FC236}">
                  <a16:creationId xmlns:a16="http://schemas.microsoft.com/office/drawing/2014/main" id="{F53E878A-F521-48BF-9D15-F0FF6E2F0284}"/>
                </a:ext>
              </a:extLst>
            </p:cNvPr>
            <p:cNvSpPr>
              <a:spLocks/>
            </p:cNvSpPr>
            <p:nvPr/>
          </p:nvSpPr>
          <p:spPr bwMode="auto">
            <a:xfrm>
              <a:off x="6794" y="1700"/>
              <a:ext cx="158" cy="88"/>
            </a:xfrm>
            <a:custGeom>
              <a:avLst/>
              <a:gdLst>
                <a:gd name="T0" fmla="*/ 0 w 158"/>
                <a:gd name="T1" fmla="*/ 88 h 88"/>
                <a:gd name="T2" fmla="*/ 158 w 158"/>
                <a:gd name="T3" fmla="*/ 88 h 88"/>
                <a:gd name="T4" fmla="*/ 71 w 158"/>
                <a:gd name="T5" fmla="*/ 0 h 88"/>
                <a:gd name="T6" fmla="*/ 0 w 158"/>
                <a:gd name="T7" fmla="*/ 88 h 88"/>
              </a:gdLst>
              <a:ahLst/>
              <a:cxnLst>
                <a:cxn ang="0">
                  <a:pos x="T0" y="T1"/>
                </a:cxn>
                <a:cxn ang="0">
                  <a:pos x="T2" y="T3"/>
                </a:cxn>
                <a:cxn ang="0">
                  <a:pos x="T4" y="T5"/>
                </a:cxn>
                <a:cxn ang="0">
                  <a:pos x="T6" y="T7"/>
                </a:cxn>
              </a:cxnLst>
              <a:rect l="0" t="0" r="r" b="b"/>
              <a:pathLst>
                <a:path w="158" h="88">
                  <a:moveTo>
                    <a:pt x="0" y="88"/>
                  </a:moveTo>
                  <a:lnTo>
                    <a:pt x="158" y="88"/>
                  </a:lnTo>
                  <a:lnTo>
                    <a:pt x="71" y="0"/>
                  </a:lnTo>
                  <a:lnTo>
                    <a:pt x="0" y="8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16">
              <a:extLst>
                <a:ext uri="{FF2B5EF4-FFF2-40B4-BE49-F238E27FC236}">
                  <a16:creationId xmlns:a16="http://schemas.microsoft.com/office/drawing/2014/main" id="{05C6287F-F6A6-44E5-BB79-DE7E05AAE710}"/>
                </a:ext>
              </a:extLst>
            </p:cNvPr>
            <p:cNvSpPr>
              <a:spLocks/>
            </p:cNvSpPr>
            <p:nvPr/>
          </p:nvSpPr>
          <p:spPr bwMode="auto">
            <a:xfrm>
              <a:off x="918" y="2528"/>
              <a:ext cx="1143" cy="229"/>
            </a:xfrm>
            <a:custGeom>
              <a:avLst/>
              <a:gdLst>
                <a:gd name="T0" fmla="*/ 378 w 420"/>
                <a:gd name="T1" fmla="*/ 84 h 84"/>
                <a:gd name="T2" fmla="*/ 42 w 420"/>
                <a:gd name="T3" fmla="*/ 84 h 84"/>
                <a:gd name="T4" fmla="*/ 0 w 420"/>
                <a:gd name="T5" fmla="*/ 42 h 84"/>
                <a:gd name="T6" fmla="*/ 0 w 420"/>
                <a:gd name="T7" fmla="*/ 42 h 84"/>
                <a:gd name="T8" fmla="*/ 42 w 420"/>
                <a:gd name="T9" fmla="*/ 0 h 84"/>
                <a:gd name="T10" fmla="*/ 378 w 420"/>
                <a:gd name="T11" fmla="*/ 0 h 84"/>
                <a:gd name="T12" fmla="*/ 420 w 420"/>
                <a:gd name="T13" fmla="*/ 42 h 84"/>
                <a:gd name="T14" fmla="*/ 420 w 420"/>
                <a:gd name="T15" fmla="*/ 42 h 84"/>
                <a:gd name="T16" fmla="*/ 378 w 420"/>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0" h="84">
                  <a:moveTo>
                    <a:pt x="378" y="84"/>
                  </a:moveTo>
                  <a:cubicBezTo>
                    <a:pt x="42" y="84"/>
                    <a:pt x="42" y="84"/>
                    <a:pt x="42" y="84"/>
                  </a:cubicBezTo>
                  <a:cubicBezTo>
                    <a:pt x="19" y="84"/>
                    <a:pt x="0" y="65"/>
                    <a:pt x="0" y="42"/>
                  </a:cubicBezTo>
                  <a:cubicBezTo>
                    <a:pt x="0" y="42"/>
                    <a:pt x="0" y="42"/>
                    <a:pt x="0" y="42"/>
                  </a:cubicBezTo>
                  <a:cubicBezTo>
                    <a:pt x="0" y="19"/>
                    <a:pt x="19" y="0"/>
                    <a:pt x="42" y="0"/>
                  </a:cubicBezTo>
                  <a:cubicBezTo>
                    <a:pt x="378" y="0"/>
                    <a:pt x="378" y="0"/>
                    <a:pt x="378" y="0"/>
                  </a:cubicBezTo>
                  <a:cubicBezTo>
                    <a:pt x="401" y="0"/>
                    <a:pt x="420" y="19"/>
                    <a:pt x="420" y="42"/>
                  </a:cubicBezTo>
                  <a:cubicBezTo>
                    <a:pt x="420" y="42"/>
                    <a:pt x="420" y="42"/>
                    <a:pt x="420" y="42"/>
                  </a:cubicBezTo>
                  <a:cubicBezTo>
                    <a:pt x="420" y="65"/>
                    <a:pt x="401" y="84"/>
                    <a:pt x="378" y="84"/>
                  </a:cubicBezTo>
                  <a:close/>
                </a:path>
              </a:pathLst>
            </a:custGeom>
            <a:solidFill>
              <a:srgbClr val="F2D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dirty="0">
                  <a:solidFill>
                    <a:schemeClr val="bg1"/>
                  </a:solidFill>
                </a:rPr>
                <a:t>Strangers</a:t>
              </a:r>
            </a:p>
          </p:txBody>
        </p:sp>
        <p:sp>
          <p:nvSpPr>
            <p:cNvPr id="31" name="Freeform 17">
              <a:extLst>
                <a:ext uri="{FF2B5EF4-FFF2-40B4-BE49-F238E27FC236}">
                  <a16:creationId xmlns:a16="http://schemas.microsoft.com/office/drawing/2014/main" id="{DF82BE15-75C0-47D6-9CF7-372726A90C25}"/>
                </a:ext>
              </a:extLst>
            </p:cNvPr>
            <p:cNvSpPr>
              <a:spLocks/>
            </p:cNvSpPr>
            <p:nvPr/>
          </p:nvSpPr>
          <p:spPr bwMode="auto">
            <a:xfrm>
              <a:off x="2140" y="2528"/>
              <a:ext cx="1142" cy="229"/>
            </a:xfrm>
            <a:custGeom>
              <a:avLst/>
              <a:gdLst>
                <a:gd name="T0" fmla="*/ 378 w 420"/>
                <a:gd name="T1" fmla="*/ 84 h 84"/>
                <a:gd name="T2" fmla="*/ 42 w 420"/>
                <a:gd name="T3" fmla="*/ 84 h 84"/>
                <a:gd name="T4" fmla="*/ 0 w 420"/>
                <a:gd name="T5" fmla="*/ 42 h 84"/>
                <a:gd name="T6" fmla="*/ 0 w 420"/>
                <a:gd name="T7" fmla="*/ 42 h 84"/>
                <a:gd name="T8" fmla="*/ 42 w 420"/>
                <a:gd name="T9" fmla="*/ 0 h 84"/>
                <a:gd name="T10" fmla="*/ 378 w 420"/>
                <a:gd name="T11" fmla="*/ 0 h 84"/>
                <a:gd name="T12" fmla="*/ 420 w 420"/>
                <a:gd name="T13" fmla="*/ 42 h 84"/>
                <a:gd name="T14" fmla="*/ 420 w 420"/>
                <a:gd name="T15" fmla="*/ 42 h 84"/>
                <a:gd name="T16" fmla="*/ 378 w 420"/>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0" h="84">
                  <a:moveTo>
                    <a:pt x="378" y="84"/>
                  </a:moveTo>
                  <a:cubicBezTo>
                    <a:pt x="42" y="84"/>
                    <a:pt x="42" y="84"/>
                    <a:pt x="42" y="84"/>
                  </a:cubicBezTo>
                  <a:cubicBezTo>
                    <a:pt x="19" y="84"/>
                    <a:pt x="0" y="65"/>
                    <a:pt x="0" y="42"/>
                  </a:cubicBezTo>
                  <a:cubicBezTo>
                    <a:pt x="0" y="42"/>
                    <a:pt x="0" y="42"/>
                    <a:pt x="0" y="42"/>
                  </a:cubicBezTo>
                  <a:cubicBezTo>
                    <a:pt x="0" y="19"/>
                    <a:pt x="19" y="0"/>
                    <a:pt x="42" y="0"/>
                  </a:cubicBezTo>
                  <a:cubicBezTo>
                    <a:pt x="378" y="0"/>
                    <a:pt x="378" y="0"/>
                    <a:pt x="378" y="0"/>
                  </a:cubicBezTo>
                  <a:cubicBezTo>
                    <a:pt x="401" y="0"/>
                    <a:pt x="420" y="19"/>
                    <a:pt x="420" y="42"/>
                  </a:cubicBezTo>
                  <a:cubicBezTo>
                    <a:pt x="420" y="42"/>
                    <a:pt x="420" y="42"/>
                    <a:pt x="420" y="42"/>
                  </a:cubicBezTo>
                  <a:cubicBezTo>
                    <a:pt x="420" y="65"/>
                    <a:pt x="401" y="84"/>
                    <a:pt x="378" y="84"/>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dirty="0">
                  <a:solidFill>
                    <a:schemeClr val="bg1"/>
                  </a:solidFill>
                </a:rPr>
                <a:t>Visitors</a:t>
              </a:r>
            </a:p>
          </p:txBody>
        </p:sp>
        <p:sp>
          <p:nvSpPr>
            <p:cNvPr id="32" name="Freeform 18">
              <a:extLst>
                <a:ext uri="{FF2B5EF4-FFF2-40B4-BE49-F238E27FC236}">
                  <a16:creationId xmlns:a16="http://schemas.microsoft.com/office/drawing/2014/main" id="{D028752F-5134-42E4-A2E7-A3B9E7CBA880}"/>
                </a:ext>
              </a:extLst>
            </p:cNvPr>
            <p:cNvSpPr>
              <a:spLocks/>
            </p:cNvSpPr>
            <p:nvPr/>
          </p:nvSpPr>
          <p:spPr bwMode="auto">
            <a:xfrm>
              <a:off x="3334" y="2528"/>
              <a:ext cx="1143" cy="229"/>
            </a:xfrm>
            <a:custGeom>
              <a:avLst/>
              <a:gdLst>
                <a:gd name="T0" fmla="*/ 378 w 420"/>
                <a:gd name="T1" fmla="*/ 84 h 84"/>
                <a:gd name="T2" fmla="*/ 42 w 420"/>
                <a:gd name="T3" fmla="*/ 84 h 84"/>
                <a:gd name="T4" fmla="*/ 0 w 420"/>
                <a:gd name="T5" fmla="*/ 42 h 84"/>
                <a:gd name="T6" fmla="*/ 0 w 420"/>
                <a:gd name="T7" fmla="*/ 42 h 84"/>
                <a:gd name="T8" fmla="*/ 42 w 420"/>
                <a:gd name="T9" fmla="*/ 0 h 84"/>
                <a:gd name="T10" fmla="*/ 378 w 420"/>
                <a:gd name="T11" fmla="*/ 0 h 84"/>
                <a:gd name="T12" fmla="*/ 420 w 420"/>
                <a:gd name="T13" fmla="*/ 42 h 84"/>
                <a:gd name="T14" fmla="*/ 420 w 420"/>
                <a:gd name="T15" fmla="*/ 42 h 84"/>
                <a:gd name="T16" fmla="*/ 378 w 420"/>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0" h="84">
                  <a:moveTo>
                    <a:pt x="378" y="84"/>
                  </a:moveTo>
                  <a:cubicBezTo>
                    <a:pt x="42" y="84"/>
                    <a:pt x="42" y="84"/>
                    <a:pt x="42" y="84"/>
                  </a:cubicBezTo>
                  <a:cubicBezTo>
                    <a:pt x="18" y="84"/>
                    <a:pt x="0" y="65"/>
                    <a:pt x="0" y="42"/>
                  </a:cubicBezTo>
                  <a:cubicBezTo>
                    <a:pt x="0" y="42"/>
                    <a:pt x="0" y="42"/>
                    <a:pt x="0" y="42"/>
                  </a:cubicBezTo>
                  <a:cubicBezTo>
                    <a:pt x="0" y="19"/>
                    <a:pt x="18" y="0"/>
                    <a:pt x="42" y="0"/>
                  </a:cubicBezTo>
                  <a:cubicBezTo>
                    <a:pt x="378" y="0"/>
                    <a:pt x="378" y="0"/>
                    <a:pt x="378" y="0"/>
                  </a:cubicBezTo>
                  <a:cubicBezTo>
                    <a:pt x="401" y="0"/>
                    <a:pt x="420" y="19"/>
                    <a:pt x="420" y="42"/>
                  </a:cubicBezTo>
                  <a:cubicBezTo>
                    <a:pt x="420" y="42"/>
                    <a:pt x="420" y="42"/>
                    <a:pt x="420" y="42"/>
                  </a:cubicBezTo>
                  <a:cubicBezTo>
                    <a:pt x="420" y="65"/>
                    <a:pt x="401" y="84"/>
                    <a:pt x="378" y="84"/>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dirty="0">
                  <a:solidFill>
                    <a:schemeClr val="bg1"/>
                  </a:solidFill>
                </a:rPr>
                <a:t>Leads</a:t>
              </a:r>
            </a:p>
          </p:txBody>
        </p:sp>
        <p:sp>
          <p:nvSpPr>
            <p:cNvPr id="33" name="Freeform 19">
              <a:extLst>
                <a:ext uri="{FF2B5EF4-FFF2-40B4-BE49-F238E27FC236}">
                  <a16:creationId xmlns:a16="http://schemas.microsoft.com/office/drawing/2014/main" id="{44F15CE3-8E75-4F1E-A999-164B919D6F16}"/>
                </a:ext>
              </a:extLst>
            </p:cNvPr>
            <p:cNvSpPr>
              <a:spLocks/>
            </p:cNvSpPr>
            <p:nvPr/>
          </p:nvSpPr>
          <p:spPr bwMode="auto">
            <a:xfrm>
              <a:off x="4555" y="2528"/>
              <a:ext cx="1140" cy="229"/>
            </a:xfrm>
            <a:custGeom>
              <a:avLst/>
              <a:gdLst>
                <a:gd name="T0" fmla="*/ 377 w 419"/>
                <a:gd name="T1" fmla="*/ 84 h 84"/>
                <a:gd name="T2" fmla="*/ 42 w 419"/>
                <a:gd name="T3" fmla="*/ 84 h 84"/>
                <a:gd name="T4" fmla="*/ 0 w 419"/>
                <a:gd name="T5" fmla="*/ 42 h 84"/>
                <a:gd name="T6" fmla="*/ 0 w 419"/>
                <a:gd name="T7" fmla="*/ 42 h 84"/>
                <a:gd name="T8" fmla="*/ 42 w 419"/>
                <a:gd name="T9" fmla="*/ 0 h 84"/>
                <a:gd name="T10" fmla="*/ 377 w 419"/>
                <a:gd name="T11" fmla="*/ 0 h 84"/>
                <a:gd name="T12" fmla="*/ 419 w 419"/>
                <a:gd name="T13" fmla="*/ 42 h 84"/>
                <a:gd name="T14" fmla="*/ 419 w 419"/>
                <a:gd name="T15" fmla="*/ 42 h 84"/>
                <a:gd name="T16" fmla="*/ 377 w 419"/>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84">
                  <a:moveTo>
                    <a:pt x="377" y="84"/>
                  </a:moveTo>
                  <a:cubicBezTo>
                    <a:pt x="42" y="84"/>
                    <a:pt x="42" y="84"/>
                    <a:pt x="42" y="84"/>
                  </a:cubicBezTo>
                  <a:cubicBezTo>
                    <a:pt x="18" y="84"/>
                    <a:pt x="0" y="65"/>
                    <a:pt x="0" y="42"/>
                  </a:cubicBezTo>
                  <a:cubicBezTo>
                    <a:pt x="0" y="42"/>
                    <a:pt x="0" y="42"/>
                    <a:pt x="0" y="42"/>
                  </a:cubicBezTo>
                  <a:cubicBezTo>
                    <a:pt x="0" y="19"/>
                    <a:pt x="18" y="0"/>
                    <a:pt x="42" y="0"/>
                  </a:cubicBezTo>
                  <a:cubicBezTo>
                    <a:pt x="377" y="0"/>
                    <a:pt x="377" y="0"/>
                    <a:pt x="377" y="0"/>
                  </a:cubicBezTo>
                  <a:cubicBezTo>
                    <a:pt x="401" y="0"/>
                    <a:pt x="419" y="19"/>
                    <a:pt x="419" y="42"/>
                  </a:cubicBezTo>
                  <a:cubicBezTo>
                    <a:pt x="419" y="42"/>
                    <a:pt x="419" y="42"/>
                    <a:pt x="419" y="42"/>
                  </a:cubicBezTo>
                  <a:cubicBezTo>
                    <a:pt x="419" y="65"/>
                    <a:pt x="401" y="84"/>
                    <a:pt x="377" y="84"/>
                  </a:cubicBezTo>
                  <a:close/>
                </a:path>
              </a:pathLst>
            </a:custGeom>
            <a:solidFill>
              <a:srgbClr val="870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dirty="0">
                  <a:solidFill>
                    <a:schemeClr val="bg1"/>
                  </a:solidFill>
                </a:rPr>
                <a:t>Customers</a:t>
              </a:r>
              <a:r>
                <a:rPr lang="es-CO" dirty="0"/>
                <a:t> </a:t>
              </a:r>
            </a:p>
          </p:txBody>
        </p:sp>
        <p:sp>
          <p:nvSpPr>
            <p:cNvPr id="34" name="Freeform 20">
              <a:extLst>
                <a:ext uri="{FF2B5EF4-FFF2-40B4-BE49-F238E27FC236}">
                  <a16:creationId xmlns:a16="http://schemas.microsoft.com/office/drawing/2014/main" id="{1B5178D3-353F-4EF4-8A33-673E37CFB0A9}"/>
                </a:ext>
              </a:extLst>
            </p:cNvPr>
            <p:cNvSpPr>
              <a:spLocks/>
            </p:cNvSpPr>
            <p:nvPr/>
          </p:nvSpPr>
          <p:spPr bwMode="auto">
            <a:xfrm>
              <a:off x="5739" y="2528"/>
              <a:ext cx="1143" cy="229"/>
            </a:xfrm>
            <a:custGeom>
              <a:avLst/>
              <a:gdLst>
                <a:gd name="T0" fmla="*/ 378 w 420"/>
                <a:gd name="T1" fmla="*/ 84 h 84"/>
                <a:gd name="T2" fmla="*/ 42 w 420"/>
                <a:gd name="T3" fmla="*/ 84 h 84"/>
                <a:gd name="T4" fmla="*/ 0 w 420"/>
                <a:gd name="T5" fmla="*/ 42 h 84"/>
                <a:gd name="T6" fmla="*/ 0 w 420"/>
                <a:gd name="T7" fmla="*/ 42 h 84"/>
                <a:gd name="T8" fmla="*/ 42 w 420"/>
                <a:gd name="T9" fmla="*/ 0 h 84"/>
                <a:gd name="T10" fmla="*/ 378 w 420"/>
                <a:gd name="T11" fmla="*/ 0 h 84"/>
                <a:gd name="T12" fmla="*/ 420 w 420"/>
                <a:gd name="T13" fmla="*/ 42 h 84"/>
                <a:gd name="T14" fmla="*/ 420 w 420"/>
                <a:gd name="T15" fmla="*/ 42 h 84"/>
                <a:gd name="T16" fmla="*/ 378 w 420"/>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0" h="84">
                  <a:moveTo>
                    <a:pt x="378" y="84"/>
                  </a:moveTo>
                  <a:cubicBezTo>
                    <a:pt x="42" y="84"/>
                    <a:pt x="42" y="84"/>
                    <a:pt x="42" y="84"/>
                  </a:cubicBezTo>
                  <a:cubicBezTo>
                    <a:pt x="19" y="84"/>
                    <a:pt x="0" y="65"/>
                    <a:pt x="0" y="42"/>
                  </a:cubicBezTo>
                  <a:cubicBezTo>
                    <a:pt x="0" y="42"/>
                    <a:pt x="0" y="42"/>
                    <a:pt x="0" y="42"/>
                  </a:cubicBezTo>
                  <a:cubicBezTo>
                    <a:pt x="0" y="19"/>
                    <a:pt x="19" y="0"/>
                    <a:pt x="42" y="0"/>
                  </a:cubicBezTo>
                  <a:cubicBezTo>
                    <a:pt x="378" y="0"/>
                    <a:pt x="378" y="0"/>
                    <a:pt x="378" y="0"/>
                  </a:cubicBezTo>
                  <a:cubicBezTo>
                    <a:pt x="401" y="0"/>
                    <a:pt x="420" y="19"/>
                    <a:pt x="420" y="42"/>
                  </a:cubicBezTo>
                  <a:cubicBezTo>
                    <a:pt x="420" y="42"/>
                    <a:pt x="420" y="42"/>
                    <a:pt x="420" y="42"/>
                  </a:cubicBezTo>
                  <a:cubicBezTo>
                    <a:pt x="420" y="65"/>
                    <a:pt x="401" y="84"/>
                    <a:pt x="378" y="84"/>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CO" dirty="0">
                  <a:solidFill>
                    <a:schemeClr val="bg1"/>
                  </a:solidFill>
                </a:rPr>
                <a:t>Promoters</a:t>
              </a:r>
            </a:p>
          </p:txBody>
        </p:sp>
      </p:grpSp>
      <p:sp>
        <p:nvSpPr>
          <p:cNvPr id="35" name="CuadroTexto 34">
            <a:extLst>
              <a:ext uri="{FF2B5EF4-FFF2-40B4-BE49-F238E27FC236}">
                <a16:creationId xmlns:a16="http://schemas.microsoft.com/office/drawing/2014/main" id="{8F58B38C-02C8-4313-A55D-9299E0686647}"/>
              </a:ext>
            </a:extLst>
          </p:cNvPr>
          <p:cNvSpPr txBox="1"/>
          <p:nvPr/>
        </p:nvSpPr>
        <p:spPr>
          <a:xfrm>
            <a:off x="526046" y="259839"/>
            <a:ext cx="5785424" cy="1323439"/>
          </a:xfrm>
          <a:prstGeom prst="rect">
            <a:avLst/>
          </a:prstGeom>
          <a:noFill/>
        </p:spPr>
        <p:txBody>
          <a:bodyPr wrap="square" rtlCol="0">
            <a:spAutoFit/>
          </a:bodyPr>
          <a:lstStyle/>
          <a:p>
            <a:r>
              <a:rPr lang="es-CO" sz="4000" dirty="0">
                <a:solidFill>
                  <a:srgbClr val="870043"/>
                </a:solidFill>
                <a:latin typeface="Arial" panose="020B0604020202020204" pitchFamily="34" charset="0"/>
                <a:cs typeface="Arial" panose="020B0604020202020204" pitchFamily="34" charset="0"/>
              </a:rPr>
              <a:t>Inbound </a:t>
            </a:r>
          </a:p>
          <a:p>
            <a:r>
              <a:rPr lang="es-CO" sz="4000" dirty="0">
                <a:solidFill>
                  <a:srgbClr val="E62987"/>
                </a:solidFill>
                <a:latin typeface="Arial" panose="020B0604020202020204" pitchFamily="34" charset="0"/>
                <a:cs typeface="Arial" panose="020B0604020202020204" pitchFamily="34" charset="0"/>
              </a:rPr>
              <a:t>Marketing</a:t>
            </a:r>
            <a:r>
              <a:rPr lang="es-CO" sz="4000" dirty="0">
                <a:solidFill>
                  <a:srgbClr val="870043"/>
                </a:solidFill>
                <a:latin typeface="Arial" panose="020B0604020202020204" pitchFamily="34" charset="0"/>
                <a:cs typeface="Arial" panose="020B0604020202020204" pitchFamily="34" charset="0"/>
              </a:rPr>
              <a:t>  </a:t>
            </a:r>
            <a:endParaRPr lang="es-CO" sz="4000" dirty="0">
              <a:solidFill>
                <a:srgbClr val="E62987"/>
              </a:solidFill>
              <a:latin typeface="Arial" panose="020B0604020202020204" pitchFamily="34" charset="0"/>
              <a:cs typeface="Arial" panose="020B0604020202020204" pitchFamily="34" charset="0"/>
            </a:endParaRPr>
          </a:p>
        </p:txBody>
      </p:sp>
      <p:sp>
        <p:nvSpPr>
          <p:cNvPr id="36" name="Flecha: en U 35">
            <a:extLst>
              <a:ext uri="{FF2B5EF4-FFF2-40B4-BE49-F238E27FC236}">
                <a16:creationId xmlns:a16="http://schemas.microsoft.com/office/drawing/2014/main" id="{AF97A2CC-B66A-4C3A-A911-815934A06647}"/>
              </a:ext>
            </a:extLst>
          </p:cNvPr>
          <p:cNvSpPr/>
          <p:nvPr/>
        </p:nvSpPr>
        <p:spPr>
          <a:xfrm>
            <a:off x="2667000" y="1968500"/>
            <a:ext cx="952500" cy="419100"/>
          </a:xfrm>
          <a:prstGeom prst="utur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7" name="Flecha: en U 36">
            <a:extLst>
              <a:ext uri="{FF2B5EF4-FFF2-40B4-BE49-F238E27FC236}">
                <a16:creationId xmlns:a16="http://schemas.microsoft.com/office/drawing/2014/main" id="{07CE9E57-E6C8-468F-983D-567DCCB33591}"/>
              </a:ext>
            </a:extLst>
          </p:cNvPr>
          <p:cNvSpPr/>
          <p:nvPr/>
        </p:nvSpPr>
        <p:spPr>
          <a:xfrm>
            <a:off x="4810125" y="1935703"/>
            <a:ext cx="952500" cy="419100"/>
          </a:xfrm>
          <a:prstGeom prst="utur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8" name="Flecha: en U 37">
            <a:extLst>
              <a:ext uri="{FF2B5EF4-FFF2-40B4-BE49-F238E27FC236}">
                <a16:creationId xmlns:a16="http://schemas.microsoft.com/office/drawing/2014/main" id="{74474AEE-B516-409E-A52B-386E4379CF71}"/>
              </a:ext>
            </a:extLst>
          </p:cNvPr>
          <p:cNvSpPr/>
          <p:nvPr/>
        </p:nvSpPr>
        <p:spPr>
          <a:xfrm>
            <a:off x="6711950" y="1968500"/>
            <a:ext cx="952500" cy="419100"/>
          </a:xfrm>
          <a:prstGeom prst="utur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9" name="Flecha: en U 38">
            <a:extLst>
              <a:ext uri="{FF2B5EF4-FFF2-40B4-BE49-F238E27FC236}">
                <a16:creationId xmlns:a16="http://schemas.microsoft.com/office/drawing/2014/main" id="{AA773B46-CD6C-4AFC-A44C-2FA707168B2D}"/>
              </a:ext>
            </a:extLst>
          </p:cNvPr>
          <p:cNvSpPr/>
          <p:nvPr/>
        </p:nvSpPr>
        <p:spPr>
          <a:xfrm>
            <a:off x="8647113" y="1968500"/>
            <a:ext cx="952500" cy="419100"/>
          </a:xfrm>
          <a:prstGeom prst="utur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40" name="CuadroTexto 39">
            <a:extLst>
              <a:ext uri="{FF2B5EF4-FFF2-40B4-BE49-F238E27FC236}">
                <a16:creationId xmlns:a16="http://schemas.microsoft.com/office/drawing/2014/main" id="{E9F7705D-8E8C-4C1F-ADF8-942F75977838}"/>
              </a:ext>
            </a:extLst>
          </p:cNvPr>
          <p:cNvSpPr txBox="1"/>
          <p:nvPr/>
        </p:nvSpPr>
        <p:spPr>
          <a:xfrm>
            <a:off x="2682409" y="1562656"/>
            <a:ext cx="745012" cy="369332"/>
          </a:xfrm>
          <a:prstGeom prst="rect">
            <a:avLst/>
          </a:prstGeom>
          <a:noFill/>
        </p:spPr>
        <p:txBody>
          <a:bodyPr wrap="none" rtlCol="0">
            <a:spAutoFit/>
          </a:bodyPr>
          <a:lstStyle/>
          <a:p>
            <a:r>
              <a:rPr lang="es-CO" dirty="0">
                <a:solidFill>
                  <a:schemeClr val="bg1">
                    <a:lumMod val="50000"/>
                  </a:schemeClr>
                </a:solidFill>
              </a:rPr>
              <a:t>Attact</a:t>
            </a:r>
          </a:p>
        </p:txBody>
      </p:sp>
      <p:sp>
        <p:nvSpPr>
          <p:cNvPr id="41" name="CuadroTexto 40">
            <a:extLst>
              <a:ext uri="{FF2B5EF4-FFF2-40B4-BE49-F238E27FC236}">
                <a16:creationId xmlns:a16="http://schemas.microsoft.com/office/drawing/2014/main" id="{DFF00AF0-AE69-4C61-9408-B38951B5E886}"/>
              </a:ext>
            </a:extLst>
          </p:cNvPr>
          <p:cNvSpPr txBox="1"/>
          <p:nvPr/>
        </p:nvSpPr>
        <p:spPr>
          <a:xfrm>
            <a:off x="4883710" y="1472193"/>
            <a:ext cx="922368" cy="369332"/>
          </a:xfrm>
          <a:prstGeom prst="rect">
            <a:avLst/>
          </a:prstGeom>
          <a:noFill/>
        </p:spPr>
        <p:txBody>
          <a:bodyPr wrap="none" rtlCol="0">
            <a:spAutoFit/>
          </a:bodyPr>
          <a:lstStyle/>
          <a:p>
            <a:r>
              <a:rPr lang="es-CO" dirty="0">
                <a:solidFill>
                  <a:schemeClr val="bg1">
                    <a:lumMod val="50000"/>
                  </a:schemeClr>
                </a:solidFill>
              </a:rPr>
              <a:t>Convert</a:t>
            </a:r>
          </a:p>
        </p:txBody>
      </p:sp>
      <p:sp>
        <p:nvSpPr>
          <p:cNvPr id="42" name="CuadroTexto 41">
            <a:extLst>
              <a:ext uri="{FF2B5EF4-FFF2-40B4-BE49-F238E27FC236}">
                <a16:creationId xmlns:a16="http://schemas.microsoft.com/office/drawing/2014/main" id="{AC210555-7311-4226-A41F-C90BA3C786C3}"/>
              </a:ext>
            </a:extLst>
          </p:cNvPr>
          <p:cNvSpPr txBox="1"/>
          <p:nvPr/>
        </p:nvSpPr>
        <p:spPr>
          <a:xfrm>
            <a:off x="6775933" y="1472193"/>
            <a:ext cx="688009" cy="369332"/>
          </a:xfrm>
          <a:prstGeom prst="rect">
            <a:avLst/>
          </a:prstGeom>
          <a:noFill/>
        </p:spPr>
        <p:txBody>
          <a:bodyPr wrap="none" rtlCol="0">
            <a:spAutoFit/>
          </a:bodyPr>
          <a:lstStyle/>
          <a:p>
            <a:r>
              <a:rPr lang="es-CO" dirty="0">
                <a:solidFill>
                  <a:schemeClr val="bg1">
                    <a:lumMod val="50000"/>
                  </a:schemeClr>
                </a:solidFill>
              </a:rPr>
              <a:t>Close</a:t>
            </a:r>
          </a:p>
        </p:txBody>
      </p:sp>
      <p:sp>
        <p:nvSpPr>
          <p:cNvPr id="43" name="CuadroTexto 42">
            <a:extLst>
              <a:ext uri="{FF2B5EF4-FFF2-40B4-BE49-F238E27FC236}">
                <a16:creationId xmlns:a16="http://schemas.microsoft.com/office/drawing/2014/main" id="{4788CCF2-773C-4B79-8C73-3E606BE017E8}"/>
              </a:ext>
            </a:extLst>
          </p:cNvPr>
          <p:cNvSpPr txBox="1"/>
          <p:nvPr/>
        </p:nvSpPr>
        <p:spPr>
          <a:xfrm>
            <a:off x="8713050" y="1468993"/>
            <a:ext cx="854208" cy="369332"/>
          </a:xfrm>
          <a:prstGeom prst="rect">
            <a:avLst/>
          </a:prstGeom>
          <a:noFill/>
        </p:spPr>
        <p:txBody>
          <a:bodyPr wrap="none" rtlCol="0">
            <a:spAutoFit/>
          </a:bodyPr>
          <a:lstStyle/>
          <a:p>
            <a:r>
              <a:rPr lang="es-CO" dirty="0">
                <a:solidFill>
                  <a:schemeClr val="bg1">
                    <a:lumMod val="50000"/>
                  </a:schemeClr>
                </a:solidFill>
              </a:rPr>
              <a:t>Delight</a:t>
            </a:r>
          </a:p>
        </p:txBody>
      </p:sp>
      <p:pic>
        <p:nvPicPr>
          <p:cNvPr id="46" name="Imagen 45">
            <a:extLst>
              <a:ext uri="{FF2B5EF4-FFF2-40B4-BE49-F238E27FC236}">
                <a16:creationId xmlns:a16="http://schemas.microsoft.com/office/drawing/2014/main" id="{C117B53D-B5E9-49F2-9F97-7DB719FE280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942975" y="2976604"/>
            <a:ext cx="798764" cy="878640"/>
          </a:xfrm>
          <a:prstGeom prst="rect">
            <a:avLst/>
          </a:prstGeom>
        </p:spPr>
      </p:pic>
      <p:grpSp>
        <p:nvGrpSpPr>
          <p:cNvPr id="48" name="Group 23">
            <a:extLst>
              <a:ext uri="{FF2B5EF4-FFF2-40B4-BE49-F238E27FC236}">
                <a16:creationId xmlns:a16="http://schemas.microsoft.com/office/drawing/2014/main" id="{2F636F92-11B1-4C5D-AF33-82E213598549}"/>
              </a:ext>
            </a:extLst>
          </p:cNvPr>
          <p:cNvGrpSpPr>
            <a:grpSpLocks noChangeAspect="1"/>
          </p:cNvGrpSpPr>
          <p:nvPr/>
        </p:nvGrpSpPr>
        <p:grpSpPr bwMode="auto">
          <a:xfrm>
            <a:off x="3869677" y="3131009"/>
            <a:ext cx="1065924" cy="878640"/>
            <a:chOff x="2425" y="2027"/>
            <a:chExt cx="535" cy="441"/>
          </a:xfrm>
        </p:grpSpPr>
        <p:sp>
          <p:nvSpPr>
            <p:cNvPr id="50" name="Freeform 24">
              <a:extLst>
                <a:ext uri="{FF2B5EF4-FFF2-40B4-BE49-F238E27FC236}">
                  <a16:creationId xmlns:a16="http://schemas.microsoft.com/office/drawing/2014/main" id="{BFEC3CC4-E0FA-4EA8-A50A-5A038AE9E2D7}"/>
                </a:ext>
              </a:extLst>
            </p:cNvPr>
            <p:cNvSpPr>
              <a:spLocks/>
            </p:cNvSpPr>
            <p:nvPr/>
          </p:nvSpPr>
          <p:spPr bwMode="auto">
            <a:xfrm>
              <a:off x="2447" y="2058"/>
              <a:ext cx="396" cy="261"/>
            </a:xfrm>
            <a:custGeom>
              <a:avLst/>
              <a:gdLst>
                <a:gd name="T0" fmla="*/ 396 w 396"/>
                <a:gd name="T1" fmla="*/ 261 h 261"/>
                <a:gd name="T2" fmla="*/ 396 w 396"/>
                <a:gd name="T3" fmla="*/ 261 h 261"/>
                <a:gd name="T4" fmla="*/ 0 w 396"/>
                <a:gd name="T5" fmla="*/ 261 h 261"/>
                <a:gd name="T6" fmla="*/ 0 w 396"/>
                <a:gd name="T7" fmla="*/ 261 h 261"/>
                <a:gd name="T8" fmla="*/ 0 w 396"/>
                <a:gd name="T9" fmla="*/ 0 h 261"/>
                <a:gd name="T10" fmla="*/ 0 w 396"/>
                <a:gd name="T11" fmla="*/ 0 h 261"/>
                <a:gd name="T12" fmla="*/ 396 w 396"/>
                <a:gd name="T13" fmla="*/ 0 h 261"/>
                <a:gd name="T14" fmla="*/ 396 w 396"/>
                <a:gd name="T15" fmla="*/ 0 h 261"/>
                <a:gd name="T16" fmla="*/ 396 w 396"/>
                <a:gd name="T17"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6" h="261">
                  <a:moveTo>
                    <a:pt x="396" y="261"/>
                  </a:moveTo>
                  <a:lnTo>
                    <a:pt x="396" y="261"/>
                  </a:lnTo>
                  <a:lnTo>
                    <a:pt x="0" y="261"/>
                  </a:lnTo>
                  <a:lnTo>
                    <a:pt x="0" y="261"/>
                  </a:lnTo>
                  <a:lnTo>
                    <a:pt x="0" y="0"/>
                  </a:lnTo>
                  <a:lnTo>
                    <a:pt x="0" y="0"/>
                  </a:lnTo>
                  <a:lnTo>
                    <a:pt x="396" y="0"/>
                  </a:lnTo>
                  <a:lnTo>
                    <a:pt x="396" y="0"/>
                  </a:lnTo>
                  <a:lnTo>
                    <a:pt x="396" y="261"/>
                  </a:ln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 name="Rectangle 25">
              <a:extLst>
                <a:ext uri="{FF2B5EF4-FFF2-40B4-BE49-F238E27FC236}">
                  <a16:creationId xmlns:a16="http://schemas.microsoft.com/office/drawing/2014/main" id="{70902BC4-9681-4489-8CF6-D80163503D0F}"/>
                </a:ext>
              </a:extLst>
            </p:cNvPr>
            <p:cNvSpPr>
              <a:spLocks noChangeArrowheads="1"/>
            </p:cNvSpPr>
            <p:nvPr/>
          </p:nvSpPr>
          <p:spPr bwMode="auto">
            <a:xfrm>
              <a:off x="2479" y="2382"/>
              <a:ext cx="360" cy="69"/>
            </a:xfrm>
            <a:prstGeom prst="rect">
              <a:avLst/>
            </a:prstGeom>
            <a:solidFill>
              <a:srgbClr val="C7DD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 name="Rectangle 26">
              <a:extLst>
                <a:ext uri="{FF2B5EF4-FFF2-40B4-BE49-F238E27FC236}">
                  <a16:creationId xmlns:a16="http://schemas.microsoft.com/office/drawing/2014/main" id="{F76BD4AF-AE60-4490-BFA7-37C84E7F1EC7}"/>
                </a:ext>
              </a:extLst>
            </p:cNvPr>
            <p:cNvSpPr>
              <a:spLocks noChangeArrowheads="1"/>
            </p:cNvSpPr>
            <p:nvPr/>
          </p:nvSpPr>
          <p:spPr bwMode="auto">
            <a:xfrm>
              <a:off x="2463" y="2369"/>
              <a:ext cx="360" cy="69"/>
            </a:xfrm>
            <a:prstGeom prst="rect">
              <a:avLst/>
            </a:prstGeom>
            <a:noFill/>
            <a:ln w="2063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3" name="Freeform 27">
              <a:extLst>
                <a:ext uri="{FF2B5EF4-FFF2-40B4-BE49-F238E27FC236}">
                  <a16:creationId xmlns:a16="http://schemas.microsoft.com/office/drawing/2014/main" id="{964F6C1C-F7C9-4FD1-91B0-F851871C4408}"/>
                </a:ext>
              </a:extLst>
            </p:cNvPr>
            <p:cNvSpPr>
              <a:spLocks/>
            </p:cNvSpPr>
            <p:nvPr/>
          </p:nvSpPr>
          <p:spPr bwMode="auto">
            <a:xfrm>
              <a:off x="2425" y="2027"/>
              <a:ext cx="435" cy="287"/>
            </a:xfrm>
            <a:custGeom>
              <a:avLst/>
              <a:gdLst>
                <a:gd name="T0" fmla="*/ 435 w 435"/>
                <a:gd name="T1" fmla="*/ 287 h 287"/>
                <a:gd name="T2" fmla="*/ 435 w 435"/>
                <a:gd name="T3" fmla="*/ 287 h 287"/>
                <a:gd name="T4" fmla="*/ 0 w 435"/>
                <a:gd name="T5" fmla="*/ 287 h 287"/>
                <a:gd name="T6" fmla="*/ 0 w 435"/>
                <a:gd name="T7" fmla="*/ 287 h 287"/>
                <a:gd name="T8" fmla="*/ 0 w 435"/>
                <a:gd name="T9" fmla="*/ 0 h 287"/>
                <a:gd name="T10" fmla="*/ 0 w 435"/>
                <a:gd name="T11" fmla="*/ 0 h 287"/>
                <a:gd name="T12" fmla="*/ 435 w 435"/>
                <a:gd name="T13" fmla="*/ 0 h 287"/>
                <a:gd name="T14" fmla="*/ 435 w 435"/>
                <a:gd name="T15" fmla="*/ 0 h 287"/>
                <a:gd name="T16" fmla="*/ 435 w 435"/>
                <a:gd name="T17" fmla="*/ 287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5" h="287">
                  <a:moveTo>
                    <a:pt x="435" y="287"/>
                  </a:moveTo>
                  <a:lnTo>
                    <a:pt x="435" y="287"/>
                  </a:lnTo>
                  <a:lnTo>
                    <a:pt x="0" y="287"/>
                  </a:lnTo>
                  <a:lnTo>
                    <a:pt x="0" y="287"/>
                  </a:lnTo>
                  <a:lnTo>
                    <a:pt x="0" y="0"/>
                  </a:lnTo>
                  <a:lnTo>
                    <a:pt x="0" y="0"/>
                  </a:lnTo>
                  <a:lnTo>
                    <a:pt x="435" y="0"/>
                  </a:lnTo>
                  <a:lnTo>
                    <a:pt x="435" y="0"/>
                  </a:lnTo>
                  <a:lnTo>
                    <a:pt x="435" y="287"/>
                  </a:lnTo>
                  <a:close/>
                </a:path>
              </a:pathLst>
            </a:custGeom>
            <a:noFill/>
            <a:ln w="2063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4" name="Freeform 28">
              <a:extLst>
                <a:ext uri="{FF2B5EF4-FFF2-40B4-BE49-F238E27FC236}">
                  <a16:creationId xmlns:a16="http://schemas.microsoft.com/office/drawing/2014/main" id="{2E900A1E-C179-4E5B-B5A7-0DF8AC3193AE}"/>
                </a:ext>
              </a:extLst>
            </p:cNvPr>
            <p:cNvSpPr>
              <a:spLocks/>
            </p:cNvSpPr>
            <p:nvPr/>
          </p:nvSpPr>
          <p:spPr bwMode="auto">
            <a:xfrm>
              <a:off x="2425" y="2335"/>
              <a:ext cx="435" cy="133"/>
            </a:xfrm>
            <a:custGeom>
              <a:avLst/>
              <a:gdLst>
                <a:gd name="T0" fmla="*/ 435 w 435"/>
                <a:gd name="T1" fmla="*/ 133 h 133"/>
                <a:gd name="T2" fmla="*/ 435 w 435"/>
                <a:gd name="T3" fmla="*/ 133 h 133"/>
                <a:gd name="T4" fmla="*/ 0 w 435"/>
                <a:gd name="T5" fmla="*/ 133 h 133"/>
                <a:gd name="T6" fmla="*/ 0 w 435"/>
                <a:gd name="T7" fmla="*/ 133 h 133"/>
                <a:gd name="T8" fmla="*/ 0 w 435"/>
                <a:gd name="T9" fmla="*/ 0 h 133"/>
                <a:gd name="T10" fmla="*/ 0 w 435"/>
                <a:gd name="T11" fmla="*/ 0 h 133"/>
                <a:gd name="T12" fmla="*/ 435 w 435"/>
                <a:gd name="T13" fmla="*/ 0 h 133"/>
                <a:gd name="T14" fmla="*/ 435 w 435"/>
                <a:gd name="T15" fmla="*/ 0 h 133"/>
                <a:gd name="T16" fmla="*/ 435 w 435"/>
                <a:gd name="T17" fmla="*/ 13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5" h="133">
                  <a:moveTo>
                    <a:pt x="435" y="133"/>
                  </a:moveTo>
                  <a:lnTo>
                    <a:pt x="435" y="133"/>
                  </a:lnTo>
                  <a:lnTo>
                    <a:pt x="0" y="133"/>
                  </a:lnTo>
                  <a:lnTo>
                    <a:pt x="0" y="133"/>
                  </a:lnTo>
                  <a:lnTo>
                    <a:pt x="0" y="0"/>
                  </a:lnTo>
                  <a:lnTo>
                    <a:pt x="0" y="0"/>
                  </a:lnTo>
                  <a:lnTo>
                    <a:pt x="435" y="0"/>
                  </a:lnTo>
                  <a:lnTo>
                    <a:pt x="435" y="0"/>
                  </a:lnTo>
                  <a:lnTo>
                    <a:pt x="435" y="133"/>
                  </a:lnTo>
                  <a:close/>
                </a:path>
              </a:pathLst>
            </a:custGeom>
            <a:noFill/>
            <a:ln w="2063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5" name="Rectangle 29">
              <a:extLst>
                <a:ext uri="{FF2B5EF4-FFF2-40B4-BE49-F238E27FC236}">
                  <a16:creationId xmlns:a16="http://schemas.microsoft.com/office/drawing/2014/main" id="{CC02EC07-CB8C-4C1A-B44E-12421B0724DA}"/>
                </a:ext>
              </a:extLst>
            </p:cNvPr>
            <p:cNvSpPr>
              <a:spLocks noChangeArrowheads="1"/>
            </p:cNvSpPr>
            <p:nvPr/>
          </p:nvSpPr>
          <p:spPr bwMode="auto">
            <a:xfrm>
              <a:off x="2451" y="2063"/>
              <a:ext cx="375" cy="207"/>
            </a:xfrm>
            <a:prstGeom prst="rect">
              <a:avLst/>
            </a:prstGeom>
            <a:solidFill>
              <a:srgbClr val="7EB9C7"/>
            </a:solidFill>
            <a:ln w="1270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56" name="Line 30">
              <a:extLst>
                <a:ext uri="{FF2B5EF4-FFF2-40B4-BE49-F238E27FC236}">
                  <a16:creationId xmlns:a16="http://schemas.microsoft.com/office/drawing/2014/main" id="{FFD38759-EA77-4ED4-B22A-91C9269D5E47}"/>
                </a:ext>
              </a:extLst>
            </p:cNvPr>
            <p:cNvSpPr>
              <a:spLocks noChangeShapeType="1"/>
            </p:cNvSpPr>
            <p:nvPr/>
          </p:nvSpPr>
          <p:spPr bwMode="auto">
            <a:xfrm>
              <a:off x="2462" y="2402"/>
              <a:ext cx="326" cy="0"/>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7" name="Line 31">
              <a:extLst>
                <a:ext uri="{FF2B5EF4-FFF2-40B4-BE49-F238E27FC236}">
                  <a16:creationId xmlns:a16="http://schemas.microsoft.com/office/drawing/2014/main" id="{8A01BC57-6D91-438A-8E51-9840756E5215}"/>
                </a:ext>
              </a:extLst>
            </p:cNvPr>
            <p:cNvSpPr>
              <a:spLocks noChangeShapeType="1"/>
            </p:cNvSpPr>
            <p:nvPr/>
          </p:nvSpPr>
          <p:spPr bwMode="auto">
            <a:xfrm>
              <a:off x="2506" y="2369"/>
              <a:ext cx="0" cy="74"/>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8" name="Line 32">
              <a:extLst>
                <a:ext uri="{FF2B5EF4-FFF2-40B4-BE49-F238E27FC236}">
                  <a16:creationId xmlns:a16="http://schemas.microsoft.com/office/drawing/2014/main" id="{7797B559-9C6B-4FAC-A59C-54129185D175}"/>
                </a:ext>
              </a:extLst>
            </p:cNvPr>
            <p:cNvSpPr>
              <a:spLocks noChangeShapeType="1"/>
            </p:cNvSpPr>
            <p:nvPr/>
          </p:nvSpPr>
          <p:spPr bwMode="auto">
            <a:xfrm>
              <a:off x="2551" y="2369"/>
              <a:ext cx="0" cy="74"/>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9" name="Line 33">
              <a:extLst>
                <a:ext uri="{FF2B5EF4-FFF2-40B4-BE49-F238E27FC236}">
                  <a16:creationId xmlns:a16="http://schemas.microsoft.com/office/drawing/2014/main" id="{8658991B-4628-428F-A661-6D3B36713990}"/>
                </a:ext>
              </a:extLst>
            </p:cNvPr>
            <p:cNvSpPr>
              <a:spLocks noChangeShapeType="1"/>
            </p:cNvSpPr>
            <p:nvPr/>
          </p:nvSpPr>
          <p:spPr bwMode="auto">
            <a:xfrm>
              <a:off x="2596" y="2369"/>
              <a:ext cx="0" cy="39"/>
            </a:xfrm>
            <a:prstGeom prst="line">
              <a:avLst/>
            </a:prstGeom>
            <a:noFill/>
            <a:ln w="1428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0" name="Line 34">
              <a:extLst>
                <a:ext uri="{FF2B5EF4-FFF2-40B4-BE49-F238E27FC236}">
                  <a16:creationId xmlns:a16="http://schemas.microsoft.com/office/drawing/2014/main" id="{8B874282-1F79-4B4B-84A8-2307D64C7F5E}"/>
                </a:ext>
              </a:extLst>
            </p:cNvPr>
            <p:cNvSpPr>
              <a:spLocks noChangeShapeType="1"/>
            </p:cNvSpPr>
            <p:nvPr/>
          </p:nvSpPr>
          <p:spPr bwMode="auto">
            <a:xfrm>
              <a:off x="2641" y="2369"/>
              <a:ext cx="0" cy="39"/>
            </a:xfrm>
            <a:prstGeom prst="line">
              <a:avLst/>
            </a:prstGeom>
            <a:noFill/>
            <a:ln w="1428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1" name="Line 35">
              <a:extLst>
                <a:ext uri="{FF2B5EF4-FFF2-40B4-BE49-F238E27FC236}">
                  <a16:creationId xmlns:a16="http://schemas.microsoft.com/office/drawing/2014/main" id="{01A5F213-CEAF-4729-A1BC-36C632679F32}"/>
                </a:ext>
              </a:extLst>
            </p:cNvPr>
            <p:cNvSpPr>
              <a:spLocks noChangeShapeType="1"/>
            </p:cNvSpPr>
            <p:nvPr/>
          </p:nvSpPr>
          <p:spPr bwMode="auto">
            <a:xfrm>
              <a:off x="2689" y="2369"/>
              <a:ext cx="0" cy="74"/>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2" name="Line 36">
              <a:extLst>
                <a:ext uri="{FF2B5EF4-FFF2-40B4-BE49-F238E27FC236}">
                  <a16:creationId xmlns:a16="http://schemas.microsoft.com/office/drawing/2014/main" id="{9120ADE5-80A3-4F30-87DB-6AA4C27B6028}"/>
                </a:ext>
              </a:extLst>
            </p:cNvPr>
            <p:cNvSpPr>
              <a:spLocks noChangeShapeType="1"/>
            </p:cNvSpPr>
            <p:nvPr/>
          </p:nvSpPr>
          <p:spPr bwMode="auto">
            <a:xfrm>
              <a:off x="2734" y="2369"/>
              <a:ext cx="0" cy="74"/>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3" name="Line 37">
              <a:extLst>
                <a:ext uri="{FF2B5EF4-FFF2-40B4-BE49-F238E27FC236}">
                  <a16:creationId xmlns:a16="http://schemas.microsoft.com/office/drawing/2014/main" id="{9EB8DF0B-140B-430B-8EDE-6AC37FB7AC25}"/>
                </a:ext>
              </a:extLst>
            </p:cNvPr>
            <p:cNvSpPr>
              <a:spLocks noChangeShapeType="1"/>
            </p:cNvSpPr>
            <p:nvPr/>
          </p:nvSpPr>
          <p:spPr bwMode="auto">
            <a:xfrm>
              <a:off x="2780" y="2369"/>
              <a:ext cx="0" cy="36"/>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4" name="Rectangle 38">
              <a:extLst>
                <a:ext uri="{FF2B5EF4-FFF2-40B4-BE49-F238E27FC236}">
                  <a16:creationId xmlns:a16="http://schemas.microsoft.com/office/drawing/2014/main" id="{EEF677F7-B091-4B28-A11F-AED5D9BB1BCD}"/>
                </a:ext>
              </a:extLst>
            </p:cNvPr>
            <p:cNvSpPr>
              <a:spLocks noChangeArrowheads="1"/>
            </p:cNvSpPr>
            <p:nvPr/>
          </p:nvSpPr>
          <p:spPr bwMode="auto">
            <a:xfrm>
              <a:off x="2777" y="2282"/>
              <a:ext cx="46" cy="11"/>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8" name="Oval 42">
              <a:extLst>
                <a:ext uri="{FF2B5EF4-FFF2-40B4-BE49-F238E27FC236}">
                  <a16:creationId xmlns:a16="http://schemas.microsoft.com/office/drawing/2014/main" id="{5EA8EED0-55A8-4B0F-9CCA-F8DC88BD0545}"/>
                </a:ext>
              </a:extLst>
            </p:cNvPr>
            <p:cNvSpPr>
              <a:spLocks noChangeArrowheads="1"/>
            </p:cNvSpPr>
            <p:nvPr/>
          </p:nvSpPr>
          <p:spPr bwMode="auto">
            <a:xfrm>
              <a:off x="2954" y="2095"/>
              <a:ext cx="6" cy="6"/>
            </a:xfrm>
            <a:prstGeom prst="ellipse">
              <a:avLst/>
            </a:pr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2" name="Freeform 46">
              <a:extLst>
                <a:ext uri="{FF2B5EF4-FFF2-40B4-BE49-F238E27FC236}">
                  <a16:creationId xmlns:a16="http://schemas.microsoft.com/office/drawing/2014/main" id="{20F248CF-F5E8-46EB-B5DA-17B7A6FC7DA3}"/>
                </a:ext>
              </a:extLst>
            </p:cNvPr>
            <p:cNvSpPr>
              <a:spLocks/>
            </p:cNvSpPr>
            <p:nvPr/>
          </p:nvSpPr>
          <p:spPr bwMode="auto">
            <a:xfrm>
              <a:off x="2600" y="2040"/>
              <a:ext cx="84" cy="124"/>
            </a:xfrm>
            <a:custGeom>
              <a:avLst/>
              <a:gdLst>
                <a:gd name="T0" fmla="*/ 222 w 245"/>
                <a:gd name="T1" fmla="*/ 183 h 362"/>
                <a:gd name="T2" fmla="*/ 222 w 245"/>
                <a:gd name="T3" fmla="*/ 182 h 362"/>
                <a:gd name="T4" fmla="*/ 245 w 245"/>
                <a:gd name="T5" fmla="*/ 116 h 362"/>
                <a:gd name="T6" fmla="*/ 122 w 245"/>
                <a:gd name="T7" fmla="*/ 0 h 362"/>
                <a:gd name="T8" fmla="*/ 0 w 245"/>
                <a:gd name="T9" fmla="*/ 116 h 362"/>
                <a:gd name="T10" fmla="*/ 19 w 245"/>
                <a:gd name="T11" fmla="*/ 186 h 362"/>
                <a:gd name="T12" fmla="*/ 19 w 245"/>
                <a:gd name="T13" fmla="*/ 186 h 362"/>
                <a:gd name="T14" fmla="*/ 117 w 245"/>
                <a:gd name="T15" fmla="*/ 358 h 362"/>
                <a:gd name="T16" fmla="*/ 127 w 245"/>
                <a:gd name="T17" fmla="*/ 358 h 362"/>
                <a:gd name="T18" fmla="*/ 222 w 245"/>
                <a:gd name="T19" fmla="*/ 183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5" h="362">
                  <a:moveTo>
                    <a:pt x="222" y="183"/>
                  </a:moveTo>
                  <a:cubicBezTo>
                    <a:pt x="222" y="183"/>
                    <a:pt x="222" y="183"/>
                    <a:pt x="222" y="182"/>
                  </a:cubicBezTo>
                  <a:cubicBezTo>
                    <a:pt x="236" y="164"/>
                    <a:pt x="245" y="141"/>
                    <a:pt x="245" y="116"/>
                  </a:cubicBezTo>
                  <a:cubicBezTo>
                    <a:pt x="245" y="52"/>
                    <a:pt x="190" y="0"/>
                    <a:pt x="122" y="0"/>
                  </a:cubicBezTo>
                  <a:cubicBezTo>
                    <a:pt x="55" y="0"/>
                    <a:pt x="0" y="52"/>
                    <a:pt x="0" y="116"/>
                  </a:cubicBezTo>
                  <a:cubicBezTo>
                    <a:pt x="0" y="141"/>
                    <a:pt x="5" y="167"/>
                    <a:pt x="19" y="186"/>
                  </a:cubicBezTo>
                  <a:cubicBezTo>
                    <a:pt x="19" y="186"/>
                    <a:pt x="19" y="186"/>
                    <a:pt x="19" y="186"/>
                  </a:cubicBezTo>
                  <a:cubicBezTo>
                    <a:pt x="117" y="358"/>
                    <a:pt x="117" y="358"/>
                    <a:pt x="117" y="358"/>
                  </a:cubicBezTo>
                  <a:cubicBezTo>
                    <a:pt x="120" y="362"/>
                    <a:pt x="125" y="362"/>
                    <a:pt x="127" y="358"/>
                  </a:cubicBezTo>
                  <a:lnTo>
                    <a:pt x="222" y="183"/>
                  </a:lnTo>
                  <a:close/>
                </a:path>
              </a:pathLst>
            </a:custGeom>
            <a:solidFill>
              <a:srgbClr val="F04F4C"/>
            </a:solidFill>
            <a:ln w="1428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73" name="Oval 47">
              <a:extLst>
                <a:ext uri="{FF2B5EF4-FFF2-40B4-BE49-F238E27FC236}">
                  <a16:creationId xmlns:a16="http://schemas.microsoft.com/office/drawing/2014/main" id="{5219F8D3-F1F1-4C83-A9B6-8EE8190E970F}"/>
                </a:ext>
              </a:extLst>
            </p:cNvPr>
            <p:cNvSpPr>
              <a:spLocks noChangeArrowheads="1"/>
            </p:cNvSpPr>
            <p:nvPr/>
          </p:nvSpPr>
          <p:spPr bwMode="auto">
            <a:xfrm>
              <a:off x="2624" y="2061"/>
              <a:ext cx="36" cy="36"/>
            </a:xfrm>
            <a:prstGeom prst="ellipse">
              <a:avLst/>
            </a:prstGeom>
            <a:solidFill>
              <a:srgbClr val="FFFFFF"/>
            </a:solidFill>
            <a:ln w="11113"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74" name="Freeform 48">
              <a:extLst>
                <a:ext uri="{FF2B5EF4-FFF2-40B4-BE49-F238E27FC236}">
                  <a16:creationId xmlns:a16="http://schemas.microsoft.com/office/drawing/2014/main" id="{ACC38C8B-F1F8-4C37-8C7F-BABD29A3DC28}"/>
                </a:ext>
              </a:extLst>
            </p:cNvPr>
            <p:cNvSpPr>
              <a:spLocks/>
            </p:cNvSpPr>
            <p:nvPr/>
          </p:nvSpPr>
          <p:spPr bwMode="auto">
            <a:xfrm>
              <a:off x="2529" y="2186"/>
              <a:ext cx="166" cy="47"/>
            </a:xfrm>
            <a:custGeom>
              <a:avLst/>
              <a:gdLst>
                <a:gd name="T0" fmla="*/ 455 w 486"/>
                <a:gd name="T1" fmla="*/ 138 h 138"/>
                <a:gd name="T2" fmla="*/ 31 w 486"/>
                <a:gd name="T3" fmla="*/ 138 h 138"/>
                <a:gd name="T4" fmla="*/ 0 w 486"/>
                <a:gd name="T5" fmla="*/ 107 h 138"/>
                <a:gd name="T6" fmla="*/ 0 w 486"/>
                <a:gd name="T7" fmla="*/ 31 h 138"/>
                <a:gd name="T8" fmla="*/ 31 w 486"/>
                <a:gd name="T9" fmla="*/ 0 h 138"/>
                <a:gd name="T10" fmla="*/ 455 w 486"/>
                <a:gd name="T11" fmla="*/ 0 h 138"/>
                <a:gd name="T12" fmla="*/ 486 w 486"/>
                <a:gd name="T13" fmla="*/ 31 h 138"/>
                <a:gd name="T14" fmla="*/ 486 w 486"/>
                <a:gd name="T15" fmla="*/ 107 h 138"/>
                <a:gd name="T16" fmla="*/ 455 w 486"/>
                <a:gd name="T17" fmla="*/ 13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6" h="138">
                  <a:moveTo>
                    <a:pt x="455" y="138"/>
                  </a:moveTo>
                  <a:cubicBezTo>
                    <a:pt x="31" y="138"/>
                    <a:pt x="31" y="138"/>
                    <a:pt x="31" y="138"/>
                  </a:cubicBezTo>
                  <a:cubicBezTo>
                    <a:pt x="14" y="138"/>
                    <a:pt x="0" y="124"/>
                    <a:pt x="0" y="107"/>
                  </a:cubicBezTo>
                  <a:cubicBezTo>
                    <a:pt x="0" y="31"/>
                    <a:pt x="0" y="31"/>
                    <a:pt x="0" y="31"/>
                  </a:cubicBezTo>
                  <a:cubicBezTo>
                    <a:pt x="0" y="14"/>
                    <a:pt x="14" y="0"/>
                    <a:pt x="31" y="0"/>
                  </a:cubicBezTo>
                  <a:cubicBezTo>
                    <a:pt x="455" y="0"/>
                    <a:pt x="455" y="0"/>
                    <a:pt x="455" y="0"/>
                  </a:cubicBezTo>
                  <a:cubicBezTo>
                    <a:pt x="472" y="0"/>
                    <a:pt x="486" y="14"/>
                    <a:pt x="486" y="31"/>
                  </a:cubicBezTo>
                  <a:cubicBezTo>
                    <a:pt x="486" y="107"/>
                    <a:pt x="486" y="107"/>
                    <a:pt x="486" y="107"/>
                  </a:cubicBezTo>
                  <a:cubicBezTo>
                    <a:pt x="486" y="124"/>
                    <a:pt x="472" y="138"/>
                    <a:pt x="455" y="138"/>
                  </a:cubicBezTo>
                  <a:close/>
                </a:path>
              </a:pathLst>
            </a:custGeom>
            <a:solidFill>
              <a:srgbClr val="FFFFFF"/>
            </a:solidFill>
            <a:ln w="79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77" name="Freeform 51">
              <a:extLst>
                <a:ext uri="{FF2B5EF4-FFF2-40B4-BE49-F238E27FC236}">
                  <a16:creationId xmlns:a16="http://schemas.microsoft.com/office/drawing/2014/main" id="{73B0BF32-983C-4341-9C06-FEE2321564F1}"/>
                </a:ext>
              </a:extLst>
            </p:cNvPr>
            <p:cNvSpPr>
              <a:spLocks/>
            </p:cNvSpPr>
            <p:nvPr/>
          </p:nvSpPr>
          <p:spPr bwMode="auto">
            <a:xfrm>
              <a:off x="2557" y="2197"/>
              <a:ext cx="37" cy="27"/>
            </a:xfrm>
            <a:custGeom>
              <a:avLst/>
              <a:gdLst>
                <a:gd name="T0" fmla="*/ 7 w 37"/>
                <a:gd name="T1" fmla="*/ 27 h 27"/>
                <a:gd name="T2" fmla="*/ 0 w 37"/>
                <a:gd name="T3" fmla="*/ 0 h 27"/>
                <a:gd name="T4" fmla="*/ 6 w 37"/>
                <a:gd name="T5" fmla="*/ 0 h 27"/>
                <a:gd name="T6" fmla="*/ 10 w 37"/>
                <a:gd name="T7" fmla="*/ 18 h 27"/>
                <a:gd name="T8" fmla="*/ 15 w 37"/>
                <a:gd name="T9" fmla="*/ 0 h 27"/>
                <a:gd name="T10" fmla="*/ 22 w 37"/>
                <a:gd name="T11" fmla="*/ 0 h 27"/>
                <a:gd name="T12" fmla="*/ 27 w 37"/>
                <a:gd name="T13" fmla="*/ 19 h 27"/>
                <a:gd name="T14" fmla="*/ 31 w 37"/>
                <a:gd name="T15" fmla="*/ 0 h 27"/>
                <a:gd name="T16" fmla="*/ 37 w 37"/>
                <a:gd name="T17" fmla="*/ 0 h 27"/>
                <a:gd name="T18" fmla="*/ 30 w 37"/>
                <a:gd name="T19" fmla="*/ 27 h 27"/>
                <a:gd name="T20" fmla="*/ 24 w 37"/>
                <a:gd name="T21" fmla="*/ 27 h 27"/>
                <a:gd name="T22" fmla="*/ 18 w 37"/>
                <a:gd name="T23" fmla="*/ 7 h 27"/>
                <a:gd name="T24" fmla="*/ 13 w 37"/>
                <a:gd name="T25" fmla="*/ 27 h 27"/>
                <a:gd name="T26" fmla="*/ 7 w 37"/>
                <a:gd name="T2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27">
                  <a:moveTo>
                    <a:pt x="7" y="27"/>
                  </a:moveTo>
                  <a:lnTo>
                    <a:pt x="0" y="0"/>
                  </a:lnTo>
                  <a:lnTo>
                    <a:pt x="6" y="0"/>
                  </a:lnTo>
                  <a:lnTo>
                    <a:pt x="10" y="18"/>
                  </a:lnTo>
                  <a:lnTo>
                    <a:pt x="15" y="0"/>
                  </a:lnTo>
                  <a:lnTo>
                    <a:pt x="22" y="0"/>
                  </a:lnTo>
                  <a:lnTo>
                    <a:pt x="27" y="19"/>
                  </a:lnTo>
                  <a:lnTo>
                    <a:pt x="31" y="0"/>
                  </a:lnTo>
                  <a:lnTo>
                    <a:pt x="37" y="0"/>
                  </a:lnTo>
                  <a:lnTo>
                    <a:pt x="30" y="27"/>
                  </a:lnTo>
                  <a:lnTo>
                    <a:pt x="24" y="27"/>
                  </a:lnTo>
                  <a:lnTo>
                    <a:pt x="18" y="7"/>
                  </a:lnTo>
                  <a:lnTo>
                    <a:pt x="13" y="27"/>
                  </a:lnTo>
                  <a:lnTo>
                    <a:pt x="7" y="27"/>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8" name="Freeform 52">
              <a:extLst>
                <a:ext uri="{FF2B5EF4-FFF2-40B4-BE49-F238E27FC236}">
                  <a16:creationId xmlns:a16="http://schemas.microsoft.com/office/drawing/2014/main" id="{FAB18967-CF62-4B11-988B-63BAFDF506CF}"/>
                </a:ext>
              </a:extLst>
            </p:cNvPr>
            <p:cNvSpPr>
              <a:spLocks/>
            </p:cNvSpPr>
            <p:nvPr/>
          </p:nvSpPr>
          <p:spPr bwMode="auto">
            <a:xfrm>
              <a:off x="2594" y="2197"/>
              <a:ext cx="36" cy="27"/>
            </a:xfrm>
            <a:custGeom>
              <a:avLst/>
              <a:gdLst>
                <a:gd name="T0" fmla="*/ 7 w 36"/>
                <a:gd name="T1" fmla="*/ 27 h 27"/>
                <a:gd name="T2" fmla="*/ 0 w 36"/>
                <a:gd name="T3" fmla="*/ 0 h 27"/>
                <a:gd name="T4" fmla="*/ 6 w 36"/>
                <a:gd name="T5" fmla="*/ 0 h 27"/>
                <a:gd name="T6" fmla="*/ 10 w 36"/>
                <a:gd name="T7" fmla="*/ 18 h 27"/>
                <a:gd name="T8" fmla="*/ 15 w 36"/>
                <a:gd name="T9" fmla="*/ 0 h 27"/>
                <a:gd name="T10" fmla="*/ 22 w 36"/>
                <a:gd name="T11" fmla="*/ 0 h 27"/>
                <a:gd name="T12" fmla="*/ 27 w 36"/>
                <a:gd name="T13" fmla="*/ 19 h 27"/>
                <a:gd name="T14" fmla="*/ 31 w 36"/>
                <a:gd name="T15" fmla="*/ 0 h 27"/>
                <a:gd name="T16" fmla="*/ 36 w 36"/>
                <a:gd name="T17" fmla="*/ 0 h 27"/>
                <a:gd name="T18" fmla="*/ 30 w 36"/>
                <a:gd name="T19" fmla="*/ 27 h 27"/>
                <a:gd name="T20" fmla="*/ 24 w 36"/>
                <a:gd name="T21" fmla="*/ 27 h 27"/>
                <a:gd name="T22" fmla="*/ 18 w 36"/>
                <a:gd name="T23" fmla="*/ 7 h 27"/>
                <a:gd name="T24" fmla="*/ 13 w 36"/>
                <a:gd name="T25" fmla="*/ 27 h 27"/>
                <a:gd name="T26" fmla="*/ 7 w 36"/>
                <a:gd name="T2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27">
                  <a:moveTo>
                    <a:pt x="7" y="27"/>
                  </a:moveTo>
                  <a:lnTo>
                    <a:pt x="0" y="0"/>
                  </a:lnTo>
                  <a:lnTo>
                    <a:pt x="6" y="0"/>
                  </a:lnTo>
                  <a:lnTo>
                    <a:pt x="10" y="18"/>
                  </a:lnTo>
                  <a:lnTo>
                    <a:pt x="15" y="0"/>
                  </a:lnTo>
                  <a:lnTo>
                    <a:pt x="22" y="0"/>
                  </a:lnTo>
                  <a:lnTo>
                    <a:pt x="27" y="19"/>
                  </a:lnTo>
                  <a:lnTo>
                    <a:pt x="31" y="0"/>
                  </a:lnTo>
                  <a:lnTo>
                    <a:pt x="36" y="0"/>
                  </a:lnTo>
                  <a:lnTo>
                    <a:pt x="30" y="27"/>
                  </a:lnTo>
                  <a:lnTo>
                    <a:pt x="24" y="27"/>
                  </a:lnTo>
                  <a:lnTo>
                    <a:pt x="18" y="7"/>
                  </a:lnTo>
                  <a:lnTo>
                    <a:pt x="13" y="27"/>
                  </a:lnTo>
                  <a:lnTo>
                    <a:pt x="7" y="27"/>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9" name="Freeform 53">
              <a:extLst>
                <a:ext uri="{FF2B5EF4-FFF2-40B4-BE49-F238E27FC236}">
                  <a16:creationId xmlns:a16="http://schemas.microsoft.com/office/drawing/2014/main" id="{A6920ED7-5F2E-4331-82EE-50D1A53DF426}"/>
                </a:ext>
              </a:extLst>
            </p:cNvPr>
            <p:cNvSpPr>
              <a:spLocks/>
            </p:cNvSpPr>
            <p:nvPr/>
          </p:nvSpPr>
          <p:spPr bwMode="auto">
            <a:xfrm>
              <a:off x="2631" y="2197"/>
              <a:ext cx="36" cy="27"/>
            </a:xfrm>
            <a:custGeom>
              <a:avLst/>
              <a:gdLst>
                <a:gd name="T0" fmla="*/ 6 w 36"/>
                <a:gd name="T1" fmla="*/ 27 h 27"/>
                <a:gd name="T2" fmla="*/ 0 w 36"/>
                <a:gd name="T3" fmla="*/ 0 h 27"/>
                <a:gd name="T4" fmla="*/ 6 w 36"/>
                <a:gd name="T5" fmla="*/ 0 h 27"/>
                <a:gd name="T6" fmla="*/ 10 w 36"/>
                <a:gd name="T7" fmla="*/ 18 h 27"/>
                <a:gd name="T8" fmla="*/ 15 w 36"/>
                <a:gd name="T9" fmla="*/ 0 h 27"/>
                <a:gd name="T10" fmla="*/ 22 w 36"/>
                <a:gd name="T11" fmla="*/ 0 h 27"/>
                <a:gd name="T12" fmla="*/ 26 w 36"/>
                <a:gd name="T13" fmla="*/ 19 h 27"/>
                <a:gd name="T14" fmla="*/ 31 w 36"/>
                <a:gd name="T15" fmla="*/ 0 h 27"/>
                <a:gd name="T16" fmla="*/ 36 w 36"/>
                <a:gd name="T17" fmla="*/ 0 h 27"/>
                <a:gd name="T18" fmla="*/ 30 w 36"/>
                <a:gd name="T19" fmla="*/ 27 h 27"/>
                <a:gd name="T20" fmla="*/ 24 w 36"/>
                <a:gd name="T21" fmla="*/ 27 h 27"/>
                <a:gd name="T22" fmla="*/ 18 w 36"/>
                <a:gd name="T23" fmla="*/ 7 h 27"/>
                <a:gd name="T24" fmla="*/ 12 w 36"/>
                <a:gd name="T25" fmla="*/ 27 h 27"/>
                <a:gd name="T26" fmla="*/ 6 w 36"/>
                <a:gd name="T2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 h="27">
                  <a:moveTo>
                    <a:pt x="6" y="27"/>
                  </a:moveTo>
                  <a:lnTo>
                    <a:pt x="0" y="0"/>
                  </a:lnTo>
                  <a:lnTo>
                    <a:pt x="6" y="0"/>
                  </a:lnTo>
                  <a:lnTo>
                    <a:pt x="10" y="18"/>
                  </a:lnTo>
                  <a:lnTo>
                    <a:pt x="15" y="0"/>
                  </a:lnTo>
                  <a:lnTo>
                    <a:pt x="22" y="0"/>
                  </a:lnTo>
                  <a:lnTo>
                    <a:pt x="26" y="19"/>
                  </a:lnTo>
                  <a:lnTo>
                    <a:pt x="31" y="0"/>
                  </a:lnTo>
                  <a:lnTo>
                    <a:pt x="36" y="0"/>
                  </a:lnTo>
                  <a:lnTo>
                    <a:pt x="30" y="27"/>
                  </a:lnTo>
                  <a:lnTo>
                    <a:pt x="24" y="27"/>
                  </a:lnTo>
                  <a:lnTo>
                    <a:pt x="18" y="7"/>
                  </a:lnTo>
                  <a:lnTo>
                    <a:pt x="12" y="27"/>
                  </a:lnTo>
                  <a:lnTo>
                    <a:pt x="6" y="27"/>
                  </a:lnTo>
                  <a:close/>
                </a:path>
              </a:pathLst>
            </a:custGeom>
            <a:solidFill>
              <a:srgbClr val="3D44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0" name="Freeform 54">
              <a:extLst>
                <a:ext uri="{FF2B5EF4-FFF2-40B4-BE49-F238E27FC236}">
                  <a16:creationId xmlns:a16="http://schemas.microsoft.com/office/drawing/2014/main" id="{A3A7347A-92C4-432B-9D5F-FE1710CB438D}"/>
                </a:ext>
              </a:extLst>
            </p:cNvPr>
            <p:cNvSpPr>
              <a:spLocks/>
            </p:cNvSpPr>
            <p:nvPr/>
          </p:nvSpPr>
          <p:spPr bwMode="auto">
            <a:xfrm>
              <a:off x="2706" y="2187"/>
              <a:ext cx="45" cy="45"/>
            </a:xfrm>
            <a:custGeom>
              <a:avLst/>
              <a:gdLst>
                <a:gd name="T0" fmla="*/ 98 w 132"/>
                <a:gd name="T1" fmla="*/ 131 h 131"/>
                <a:gd name="T2" fmla="*/ 34 w 132"/>
                <a:gd name="T3" fmla="*/ 131 h 131"/>
                <a:gd name="T4" fmla="*/ 0 w 132"/>
                <a:gd name="T5" fmla="*/ 97 h 131"/>
                <a:gd name="T6" fmla="*/ 0 w 132"/>
                <a:gd name="T7" fmla="*/ 34 h 131"/>
                <a:gd name="T8" fmla="*/ 34 w 132"/>
                <a:gd name="T9" fmla="*/ 0 h 131"/>
                <a:gd name="T10" fmla="*/ 98 w 132"/>
                <a:gd name="T11" fmla="*/ 0 h 131"/>
                <a:gd name="T12" fmla="*/ 132 w 132"/>
                <a:gd name="T13" fmla="*/ 34 h 131"/>
                <a:gd name="T14" fmla="*/ 132 w 132"/>
                <a:gd name="T15" fmla="*/ 97 h 131"/>
                <a:gd name="T16" fmla="*/ 98 w 132"/>
                <a:gd name="T1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131">
                  <a:moveTo>
                    <a:pt x="98" y="131"/>
                  </a:moveTo>
                  <a:cubicBezTo>
                    <a:pt x="34" y="131"/>
                    <a:pt x="34" y="131"/>
                    <a:pt x="34" y="131"/>
                  </a:cubicBezTo>
                  <a:cubicBezTo>
                    <a:pt x="16" y="131"/>
                    <a:pt x="0" y="116"/>
                    <a:pt x="0" y="97"/>
                  </a:cubicBezTo>
                  <a:cubicBezTo>
                    <a:pt x="0" y="34"/>
                    <a:pt x="0" y="34"/>
                    <a:pt x="0" y="34"/>
                  </a:cubicBezTo>
                  <a:cubicBezTo>
                    <a:pt x="0" y="15"/>
                    <a:pt x="16" y="0"/>
                    <a:pt x="34" y="0"/>
                  </a:cubicBezTo>
                  <a:cubicBezTo>
                    <a:pt x="98" y="0"/>
                    <a:pt x="98" y="0"/>
                    <a:pt x="98" y="0"/>
                  </a:cubicBezTo>
                  <a:cubicBezTo>
                    <a:pt x="116" y="0"/>
                    <a:pt x="132" y="15"/>
                    <a:pt x="132" y="34"/>
                  </a:cubicBezTo>
                  <a:cubicBezTo>
                    <a:pt x="132" y="97"/>
                    <a:pt x="132" y="97"/>
                    <a:pt x="132" y="97"/>
                  </a:cubicBezTo>
                  <a:cubicBezTo>
                    <a:pt x="132" y="116"/>
                    <a:pt x="116" y="131"/>
                    <a:pt x="98" y="131"/>
                  </a:cubicBezTo>
                  <a:close/>
                </a:path>
              </a:pathLst>
            </a:custGeom>
            <a:solidFill>
              <a:srgbClr val="FFFFFF"/>
            </a:solidFill>
            <a:ln w="79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81" name="Freeform 55">
              <a:extLst>
                <a:ext uri="{FF2B5EF4-FFF2-40B4-BE49-F238E27FC236}">
                  <a16:creationId xmlns:a16="http://schemas.microsoft.com/office/drawing/2014/main" id="{067362D1-4F94-40AB-ACC4-F25D5AC49B3E}"/>
                </a:ext>
              </a:extLst>
            </p:cNvPr>
            <p:cNvSpPr>
              <a:spLocks/>
            </p:cNvSpPr>
            <p:nvPr/>
          </p:nvSpPr>
          <p:spPr bwMode="auto">
            <a:xfrm>
              <a:off x="2649" y="2194"/>
              <a:ext cx="187" cy="227"/>
            </a:xfrm>
            <a:custGeom>
              <a:avLst/>
              <a:gdLst>
                <a:gd name="T0" fmla="*/ 143 w 546"/>
                <a:gd name="T1" fmla="*/ 326 h 664"/>
                <a:gd name="T2" fmla="*/ 159 w 546"/>
                <a:gd name="T3" fmla="*/ 297 h 664"/>
                <a:gd name="T4" fmla="*/ 157 w 546"/>
                <a:gd name="T5" fmla="*/ 114 h 664"/>
                <a:gd name="T6" fmla="*/ 174 w 546"/>
                <a:gd name="T7" fmla="*/ 25 h 664"/>
                <a:gd name="T8" fmla="*/ 229 w 546"/>
                <a:gd name="T9" fmla="*/ 7 h 664"/>
                <a:gd name="T10" fmla="*/ 270 w 546"/>
                <a:gd name="T11" fmla="*/ 64 h 664"/>
                <a:gd name="T12" fmla="*/ 270 w 546"/>
                <a:gd name="T13" fmla="*/ 235 h 664"/>
                <a:gd name="T14" fmla="*/ 312 w 546"/>
                <a:gd name="T15" fmla="*/ 209 h 664"/>
                <a:gd name="T16" fmla="*/ 328 w 546"/>
                <a:gd name="T17" fmla="*/ 209 h 664"/>
                <a:gd name="T18" fmla="*/ 373 w 546"/>
                <a:gd name="T19" fmla="*/ 253 h 664"/>
                <a:gd name="T20" fmla="*/ 373 w 546"/>
                <a:gd name="T21" fmla="*/ 272 h 664"/>
                <a:gd name="T22" fmla="*/ 411 w 546"/>
                <a:gd name="T23" fmla="*/ 255 h 664"/>
                <a:gd name="T24" fmla="*/ 461 w 546"/>
                <a:gd name="T25" fmla="*/ 278 h 664"/>
                <a:gd name="T26" fmla="*/ 470 w 546"/>
                <a:gd name="T27" fmla="*/ 310 h 664"/>
                <a:gd name="T28" fmla="*/ 488 w 546"/>
                <a:gd name="T29" fmla="*/ 321 h 664"/>
                <a:gd name="T30" fmla="*/ 544 w 546"/>
                <a:gd name="T31" fmla="*/ 438 h 664"/>
                <a:gd name="T32" fmla="*/ 507 w 546"/>
                <a:gd name="T33" fmla="*/ 600 h 664"/>
                <a:gd name="T34" fmla="*/ 375 w 546"/>
                <a:gd name="T35" fmla="*/ 664 h 664"/>
                <a:gd name="T36" fmla="*/ 252 w 546"/>
                <a:gd name="T37" fmla="*/ 664 h 664"/>
                <a:gd name="T38" fmla="*/ 94 w 546"/>
                <a:gd name="T39" fmla="*/ 517 h 664"/>
                <a:gd name="T40" fmla="*/ 59 w 546"/>
                <a:gd name="T41" fmla="*/ 431 h 664"/>
                <a:gd name="T42" fmla="*/ 26 w 546"/>
                <a:gd name="T43" fmla="*/ 355 h 664"/>
                <a:gd name="T44" fmla="*/ 56 w 546"/>
                <a:gd name="T45" fmla="*/ 251 h 664"/>
                <a:gd name="T46" fmla="*/ 116 w 546"/>
                <a:gd name="T47" fmla="*/ 283 h 664"/>
                <a:gd name="T48" fmla="*/ 138 w 546"/>
                <a:gd name="T49" fmla="*/ 322 h 664"/>
                <a:gd name="T50" fmla="*/ 143 w 546"/>
                <a:gd name="T51" fmla="*/ 326 h 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46" h="664">
                  <a:moveTo>
                    <a:pt x="143" y="326"/>
                  </a:moveTo>
                  <a:cubicBezTo>
                    <a:pt x="157" y="335"/>
                    <a:pt x="159" y="309"/>
                    <a:pt x="159" y="297"/>
                  </a:cubicBezTo>
                  <a:cubicBezTo>
                    <a:pt x="158" y="236"/>
                    <a:pt x="158" y="175"/>
                    <a:pt x="157" y="114"/>
                  </a:cubicBezTo>
                  <a:cubicBezTo>
                    <a:pt x="157" y="85"/>
                    <a:pt x="157" y="50"/>
                    <a:pt x="174" y="25"/>
                  </a:cubicBezTo>
                  <a:cubicBezTo>
                    <a:pt x="185" y="7"/>
                    <a:pt x="208" y="0"/>
                    <a:pt x="229" y="7"/>
                  </a:cubicBezTo>
                  <a:cubicBezTo>
                    <a:pt x="254" y="15"/>
                    <a:pt x="265" y="41"/>
                    <a:pt x="270" y="64"/>
                  </a:cubicBezTo>
                  <a:cubicBezTo>
                    <a:pt x="270" y="235"/>
                    <a:pt x="270" y="235"/>
                    <a:pt x="270" y="235"/>
                  </a:cubicBezTo>
                  <a:cubicBezTo>
                    <a:pt x="277" y="220"/>
                    <a:pt x="293" y="209"/>
                    <a:pt x="312" y="209"/>
                  </a:cubicBezTo>
                  <a:cubicBezTo>
                    <a:pt x="328" y="209"/>
                    <a:pt x="328" y="209"/>
                    <a:pt x="328" y="209"/>
                  </a:cubicBezTo>
                  <a:cubicBezTo>
                    <a:pt x="353" y="209"/>
                    <a:pt x="373" y="229"/>
                    <a:pt x="373" y="253"/>
                  </a:cubicBezTo>
                  <a:cubicBezTo>
                    <a:pt x="373" y="272"/>
                    <a:pt x="373" y="272"/>
                    <a:pt x="373" y="272"/>
                  </a:cubicBezTo>
                  <a:cubicBezTo>
                    <a:pt x="382" y="261"/>
                    <a:pt x="396" y="255"/>
                    <a:pt x="411" y="255"/>
                  </a:cubicBezTo>
                  <a:cubicBezTo>
                    <a:pt x="431" y="255"/>
                    <a:pt x="449" y="260"/>
                    <a:pt x="461" y="278"/>
                  </a:cubicBezTo>
                  <a:cubicBezTo>
                    <a:pt x="468" y="289"/>
                    <a:pt x="467" y="299"/>
                    <a:pt x="470" y="310"/>
                  </a:cubicBezTo>
                  <a:cubicBezTo>
                    <a:pt x="473" y="321"/>
                    <a:pt x="475" y="321"/>
                    <a:pt x="488" y="321"/>
                  </a:cubicBezTo>
                  <a:cubicBezTo>
                    <a:pt x="546" y="321"/>
                    <a:pt x="543" y="398"/>
                    <a:pt x="544" y="438"/>
                  </a:cubicBezTo>
                  <a:cubicBezTo>
                    <a:pt x="544" y="487"/>
                    <a:pt x="539" y="560"/>
                    <a:pt x="507" y="600"/>
                  </a:cubicBezTo>
                  <a:cubicBezTo>
                    <a:pt x="476" y="640"/>
                    <a:pt x="427" y="664"/>
                    <a:pt x="375" y="664"/>
                  </a:cubicBezTo>
                  <a:cubicBezTo>
                    <a:pt x="375" y="664"/>
                    <a:pt x="252" y="664"/>
                    <a:pt x="252" y="664"/>
                  </a:cubicBezTo>
                  <a:cubicBezTo>
                    <a:pt x="170" y="664"/>
                    <a:pt x="121" y="582"/>
                    <a:pt x="94" y="517"/>
                  </a:cubicBezTo>
                  <a:cubicBezTo>
                    <a:pt x="82" y="489"/>
                    <a:pt x="71" y="459"/>
                    <a:pt x="59" y="431"/>
                  </a:cubicBezTo>
                  <a:cubicBezTo>
                    <a:pt x="47" y="405"/>
                    <a:pt x="33" y="382"/>
                    <a:pt x="26" y="355"/>
                  </a:cubicBezTo>
                  <a:cubicBezTo>
                    <a:pt x="16" y="321"/>
                    <a:pt x="0" y="255"/>
                    <a:pt x="56" y="251"/>
                  </a:cubicBezTo>
                  <a:cubicBezTo>
                    <a:pt x="81" y="250"/>
                    <a:pt x="102" y="264"/>
                    <a:pt x="116" y="283"/>
                  </a:cubicBezTo>
                  <a:cubicBezTo>
                    <a:pt x="125" y="294"/>
                    <a:pt x="127" y="312"/>
                    <a:pt x="138" y="322"/>
                  </a:cubicBezTo>
                  <a:cubicBezTo>
                    <a:pt x="140" y="324"/>
                    <a:pt x="141" y="325"/>
                    <a:pt x="143" y="326"/>
                  </a:cubicBezTo>
                  <a:close/>
                </a:path>
              </a:pathLst>
            </a:custGeom>
            <a:solidFill>
              <a:srgbClr val="FFFFFF"/>
            </a:solidFill>
            <a:ln w="20638" cap="rnd">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grpSp>
      <p:grpSp>
        <p:nvGrpSpPr>
          <p:cNvPr id="83" name="Group 4">
            <a:extLst>
              <a:ext uri="{FF2B5EF4-FFF2-40B4-BE49-F238E27FC236}">
                <a16:creationId xmlns:a16="http://schemas.microsoft.com/office/drawing/2014/main" id="{ADA1BCD9-1931-4875-B185-94989D7E5B18}"/>
              </a:ext>
            </a:extLst>
          </p:cNvPr>
          <p:cNvGrpSpPr>
            <a:grpSpLocks noChangeAspect="1"/>
          </p:cNvGrpSpPr>
          <p:nvPr/>
        </p:nvGrpSpPr>
        <p:grpSpPr bwMode="auto">
          <a:xfrm>
            <a:off x="5763298" y="2942002"/>
            <a:ext cx="858837" cy="923925"/>
            <a:chOff x="963" y="2485"/>
            <a:chExt cx="541" cy="582"/>
          </a:xfrm>
        </p:grpSpPr>
        <p:sp>
          <p:nvSpPr>
            <p:cNvPr id="84" name="AutoShape 3">
              <a:extLst>
                <a:ext uri="{FF2B5EF4-FFF2-40B4-BE49-F238E27FC236}">
                  <a16:creationId xmlns:a16="http://schemas.microsoft.com/office/drawing/2014/main" id="{8CA7919D-B7BD-4A30-AE7D-776B05E4758C}"/>
                </a:ext>
              </a:extLst>
            </p:cNvPr>
            <p:cNvSpPr>
              <a:spLocks noChangeAspect="1" noChangeArrowheads="1" noTextEdit="1"/>
            </p:cNvSpPr>
            <p:nvPr/>
          </p:nvSpPr>
          <p:spPr bwMode="auto">
            <a:xfrm>
              <a:off x="963" y="2485"/>
              <a:ext cx="541"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 name="Freeform 5">
              <a:extLst>
                <a:ext uri="{FF2B5EF4-FFF2-40B4-BE49-F238E27FC236}">
                  <a16:creationId xmlns:a16="http://schemas.microsoft.com/office/drawing/2014/main" id="{EEEE14AC-D408-49E8-A126-61E4DFDCD9EE}"/>
                </a:ext>
              </a:extLst>
            </p:cNvPr>
            <p:cNvSpPr>
              <a:spLocks/>
            </p:cNvSpPr>
            <p:nvPr/>
          </p:nvSpPr>
          <p:spPr bwMode="auto">
            <a:xfrm>
              <a:off x="1125" y="2718"/>
              <a:ext cx="257" cy="228"/>
            </a:xfrm>
            <a:custGeom>
              <a:avLst/>
              <a:gdLst>
                <a:gd name="T0" fmla="*/ 399 w 799"/>
                <a:gd name="T1" fmla="*/ 580 h 709"/>
                <a:gd name="T2" fmla="*/ 799 w 799"/>
                <a:gd name="T3" fmla="*/ 290 h 709"/>
                <a:gd name="T4" fmla="*/ 399 w 799"/>
                <a:gd name="T5" fmla="*/ 0 h 709"/>
                <a:gd name="T6" fmla="*/ 0 w 799"/>
                <a:gd name="T7" fmla="*/ 290 h 709"/>
                <a:gd name="T8" fmla="*/ 177 w 799"/>
                <a:gd name="T9" fmla="*/ 531 h 709"/>
                <a:gd name="T10" fmla="*/ 89 w 799"/>
                <a:gd name="T11" fmla="*/ 709 h 709"/>
                <a:gd name="T12" fmla="*/ 309 w 799"/>
                <a:gd name="T13" fmla="*/ 583 h 709"/>
                <a:gd name="T14" fmla="*/ 399 w 799"/>
                <a:gd name="T15" fmla="*/ 580 h 7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9" h="709">
                  <a:moveTo>
                    <a:pt x="399" y="580"/>
                  </a:moveTo>
                  <a:cubicBezTo>
                    <a:pt x="620" y="580"/>
                    <a:pt x="799" y="450"/>
                    <a:pt x="799" y="290"/>
                  </a:cubicBezTo>
                  <a:cubicBezTo>
                    <a:pt x="799" y="129"/>
                    <a:pt x="620" y="0"/>
                    <a:pt x="399" y="0"/>
                  </a:cubicBezTo>
                  <a:cubicBezTo>
                    <a:pt x="179" y="0"/>
                    <a:pt x="0" y="129"/>
                    <a:pt x="0" y="290"/>
                  </a:cubicBezTo>
                  <a:cubicBezTo>
                    <a:pt x="0" y="390"/>
                    <a:pt x="71" y="479"/>
                    <a:pt x="177" y="531"/>
                  </a:cubicBezTo>
                  <a:cubicBezTo>
                    <a:pt x="181" y="574"/>
                    <a:pt x="172" y="649"/>
                    <a:pt x="89" y="709"/>
                  </a:cubicBezTo>
                  <a:cubicBezTo>
                    <a:pt x="89" y="709"/>
                    <a:pt x="286" y="670"/>
                    <a:pt x="309" y="583"/>
                  </a:cubicBezTo>
                  <a:lnTo>
                    <a:pt x="399" y="580"/>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 name="Freeform 6">
              <a:extLst>
                <a:ext uri="{FF2B5EF4-FFF2-40B4-BE49-F238E27FC236}">
                  <a16:creationId xmlns:a16="http://schemas.microsoft.com/office/drawing/2014/main" id="{6F9AF45F-4AF6-4D68-9196-F3038B5BF496}"/>
                </a:ext>
              </a:extLst>
            </p:cNvPr>
            <p:cNvSpPr>
              <a:spLocks/>
            </p:cNvSpPr>
            <p:nvPr/>
          </p:nvSpPr>
          <p:spPr bwMode="auto">
            <a:xfrm>
              <a:off x="996" y="2596"/>
              <a:ext cx="139" cy="247"/>
            </a:xfrm>
            <a:custGeom>
              <a:avLst/>
              <a:gdLst>
                <a:gd name="T0" fmla="*/ 5 w 433"/>
                <a:gd name="T1" fmla="*/ 765 h 765"/>
                <a:gd name="T2" fmla="*/ 0 w 433"/>
                <a:gd name="T3" fmla="*/ 679 h 765"/>
                <a:gd name="T4" fmla="*/ 433 w 433"/>
                <a:gd name="T5" fmla="*/ 0 h 765"/>
              </a:gdLst>
              <a:ahLst/>
              <a:cxnLst>
                <a:cxn ang="0">
                  <a:pos x="T0" y="T1"/>
                </a:cxn>
                <a:cxn ang="0">
                  <a:pos x="T2" y="T3"/>
                </a:cxn>
                <a:cxn ang="0">
                  <a:pos x="T4" y="T5"/>
                </a:cxn>
              </a:cxnLst>
              <a:rect l="0" t="0" r="r" b="b"/>
              <a:pathLst>
                <a:path w="433" h="765">
                  <a:moveTo>
                    <a:pt x="5" y="765"/>
                  </a:moveTo>
                  <a:cubicBezTo>
                    <a:pt x="2" y="737"/>
                    <a:pt x="0" y="708"/>
                    <a:pt x="0" y="679"/>
                  </a:cubicBezTo>
                  <a:cubicBezTo>
                    <a:pt x="0" y="378"/>
                    <a:pt x="177" y="119"/>
                    <a:pt x="433" y="0"/>
                  </a:cubicBezTo>
                </a:path>
              </a:pathLst>
            </a:custGeom>
            <a:solidFill>
              <a:srgbClr val="FFFFFF"/>
            </a:solidFill>
            <a:ln w="33338" cap="rnd">
              <a:solidFill>
                <a:srgbClr val="DD4A5D"/>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87" name="Freeform 7">
              <a:extLst>
                <a:ext uri="{FF2B5EF4-FFF2-40B4-BE49-F238E27FC236}">
                  <a16:creationId xmlns:a16="http://schemas.microsoft.com/office/drawing/2014/main" id="{FC7B4D23-1E23-4BF8-B82F-FBDB430DD412}"/>
                </a:ext>
              </a:extLst>
            </p:cNvPr>
            <p:cNvSpPr>
              <a:spLocks/>
            </p:cNvSpPr>
            <p:nvPr/>
          </p:nvSpPr>
          <p:spPr bwMode="auto">
            <a:xfrm>
              <a:off x="1112" y="3021"/>
              <a:ext cx="249" cy="35"/>
            </a:xfrm>
            <a:custGeom>
              <a:avLst/>
              <a:gdLst>
                <a:gd name="T0" fmla="*/ 775 w 775"/>
                <a:gd name="T1" fmla="*/ 0 h 109"/>
                <a:gd name="T2" fmla="*/ 388 w 775"/>
                <a:gd name="T3" fmla="*/ 109 h 109"/>
                <a:gd name="T4" fmla="*/ 0 w 775"/>
                <a:gd name="T5" fmla="*/ 0 h 109"/>
              </a:gdLst>
              <a:ahLst/>
              <a:cxnLst>
                <a:cxn ang="0">
                  <a:pos x="T0" y="T1"/>
                </a:cxn>
                <a:cxn ang="0">
                  <a:pos x="T2" y="T3"/>
                </a:cxn>
                <a:cxn ang="0">
                  <a:pos x="T4" y="T5"/>
                </a:cxn>
              </a:cxnLst>
              <a:rect l="0" t="0" r="r" b="b"/>
              <a:pathLst>
                <a:path w="775" h="109">
                  <a:moveTo>
                    <a:pt x="775" y="0"/>
                  </a:moveTo>
                  <a:cubicBezTo>
                    <a:pt x="662" y="69"/>
                    <a:pt x="530" y="109"/>
                    <a:pt x="388" y="109"/>
                  </a:cubicBezTo>
                  <a:cubicBezTo>
                    <a:pt x="246" y="109"/>
                    <a:pt x="113" y="69"/>
                    <a:pt x="0" y="0"/>
                  </a:cubicBezTo>
                </a:path>
              </a:pathLst>
            </a:custGeom>
            <a:solidFill>
              <a:srgbClr val="FFFFFF"/>
            </a:solidFill>
            <a:ln w="33338" cap="rnd">
              <a:solidFill>
                <a:srgbClr val="F04F4C"/>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88" name="Freeform 8">
              <a:extLst>
                <a:ext uri="{FF2B5EF4-FFF2-40B4-BE49-F238E27FC236}">
                  <a16:creationId xmlns:a16="http://schemas.microsoft.com/office/drawing/2014/main" id="{447D50CE-D3E5-4D42-8DCE-BCC7C16F48E1}"/>
                </a:ext>
              </a:extLst>
            </p:cNvPr>
            <p:cNvSpPr>
              <a:spLocks/>
            </p:cNvSpPr>
            <p:nvPr/>
          </p:nvSpPr>
          <p:spPr bwMode="auto">
            <a:xfrm>
              <a:off x="1344" y="2600"/>
              <a:ext cx="133" cy="215"/>
            </a:xfrm>
            <a:custGeom>
              <a:avLst/>
              <a:gdLst>
                <a:gd name="T0" fmla="*/ 0 w 413"/>
                <a:gd name="T1" fmla="*/ 0 h 669"/>
                <a:gd name="T2" fmla="*/ 413 w 413"/>
                <a:gd name="T3" fmla="*/ 669 h 669"/>
              </a:gdLst>
              <a:ahLst/>
              <a:cxnLst>
                <a:cxn ang="0">
                  <a:pos x="T0" y="T1"/>
                </a:cxn>
                <a:cxn ang="0">
                  <a:pos x="T2" y="T3"/>
                </a:cxn>
              </a:cxnLst>
              <a:rect l="0" t="0" r="r" b="b"/>
              <a:pathLst>
                <a:path w="413" h="669">
                  <a:moveTo>
                    <a:pt x="0" y="0"/>
                  </a:moveTo>
                  <a:cubicBezTo>
                    <a:pt x="245" y="122"/>
                    <a:pt x="413" y="376"/>
                    <a:pt x="413" y="669"/>
                  </a:cubicBezTo>
                </a:path>
              </a:pathLst>
            </a:custGeom>
            <a:noFill/>
            <a:ln w="33338" cap="rnd">
              <a:solidFill>
                <a:srgbClr val="FDC34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9" name="Freeform 9">
              <a:extLst>
                <a:ext uri="{FF2B5EF4-FFF2-40B4-BE49-F238E27FC236}">
                  <a16:creationId xmlns:a16="http://schemas.microsoft.com/office/drawing/2014/main" id="{BC87DC62-21B0-4581-AC1A-4E43F9553391}"/>
                </a:ext>
              </a:extLst>
            </p:cNvPr>
            <p:cNvSpPr>
              <a:spLocks/>
            </p:cNvSpPr>
            <p:nvPr/>
          </p:nvSpPr>
          <p:spPr bwMode="auto">
            <a:xfrm>
              <a:off x="1009" y="2876"/>
              <a:ext cx="47" cy="52"/>
            </a:xfrm>
            <a:custGeom>
              <a:avLst/>
              <a:gdLst>
                <a:gd name="T0" fmla="*/ 70 w 148"/>
                <a:gd name="T1" fmla="*/ 160 h 162"/>
                <a:gd name="T2" fmla="*/ 146 w 148"/>
                <a:gd name="T3" fmla="*/ 77 h 162"/>
                <a:gd name="T4" fmla="*/ 78 w 148"/>
                <a:gd name="T5" fmla="*/ 2 h 162"/>
                <a:gd name="T6" fmla="*/ 3 w 148"/>
                <a:gd name="T7" fmla="*/ 85 h 162"/>
                <a:gd name="T8" fmla="*/ 70 w 148"/>
                <a:gd name="T9" fmla="*/ 160 h 162"/>
              </a:gdLst>
              <a:ahLst/>
              <a:cxnLst>
                <a:cxn ang="0">
                  <a:pos x="T0" y="T1"/>
                </a:cxn>
                <a:cxn ang="0">
                  <a:pos x="T2" y="T3"/>
                </a:cxn>
                <a:cxn ang="0">
                  <a:pos x="T4" y="T5"/>
                </a:cxn>
                <a:cxn ang="0">
                  <a:pos x="T6" y="T7"/>
                </a:cxn>
                <a:cxn ang="0">
                  <a:pos x="T8" y="T9"/>
                </a:cxn>
              </a:cxnLst>
              <a:rect l="0" t="0" r="r" b="b"/>
              <a:pathLst>
                <a:path w="148" h="162">
                  <a:moveTo>
                    <a:pt x="70" y="160"/>
                  </a:moveTo>
                  <a:cubicBezTo>
                    <a:pt x="113" y="162"/>
                    <a:pt x="148" y="124"/>
                    <a:pt x="146" y="77"/>
                  </a:cubicBezTo>
                  <a:cubicBezTo>
                    <a:pt x="144" y="37"/>
                    <a:pt x="114" y="4"/>
                    <a:pt x="78" y="2"/>
                  </a:cubicBezTo>
                  <a:cubicBezTo>
                    <a:pt x="35" y="0"/>
                    <a:pt x="0" y="38"/>
                    <a:pt x="3" y="85"/>
                  </a:cubicBezTo>
                  <a:cubicBezTo>
                    <a:pt x="4" y="126"/>
                    <a:pt x="34" y="158"/>
                    <a:pt x="70" y="160"/>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 name="Freeform 10">
              <a:extLst>
                <a:ext uri="{FF2B5EF4-FFF2-40B4-BE49-F238E27FC236}">
                  <a16:creationId xmlns:a16="http://schemas.microsoft.com/office/drawing/2014/main" id="{7A41AC45-B4A2-486F-97FC-BD8A570C687A}"/>
                </a:ext>
              </a:extLst>
            </p:cNvPr>
            <p:cNvSpPr>
              <a:spLocks/>
            </p:cNvSpPr>
            <p:nvPr/>
          </p:nvSpPr>
          <p:spPr bwMode="auto">
            <a:xfrm>
              <a:off x="997" y="2945"/>
              <a:ext cx="87" cy="60"/>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70"/>
                    <a:pt x="269" y="151"/>
                  </a:cubicBezTo>
                  <a:cubicBezTo>
                    <a:pt x="255" y="72"/>
                    <a:pt x="201" y="0"/>
                    <a:pt x="136" y="0"/>
                  </a:cubicBezTo>
                  <a:cubicBezTo>
                    <a:pt x="71" y="0"/>
                    <a:pt x="17" y="72"/>
                    <a:pt x="3" y="151"/>
                  </a:cubicBezTo>
                  <a:cubicBezTo>
                    <a:pt x="0" y="170"/>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 name="Freeform 11">
              <a:extLst>
                <a:ext uri="{FF2B5EF4-FFF2-40B4-BE49-F238E27FC236}">
                  <a16:creationId xmlns:a16="http://schemas.microsoft.com/office/drawing/2014/main" id="{3452127F-901B-407F-975C-CD435B8F516C}"/>
                </a:ext>
              </a:extLst>
            </p:cNvPr>
            <p:cNvSpPr>
              <a:spLocks/>
            </p:cNvSpPr>
            <p:nvPr/>
          </p:nvSpPr>
          <p:spPr bwMode="auto">
            <a:xfrm>
              <a:off x="991" y="2866"/>
              <a:ext cx="69" cy="68"/>
            </a:xfrm>
            <a:custGeom>
              <a:avLst/>
              <a:gdLst>
                <a:gd name="T0" fmla="*/ 102 w 214"/>
                <a:gd name="T1" fmla="*/ 210 h 213"/>
                <a:gd name="T2" fmla="*/ 211 w 214"/>
                <a:gd name="T3" fmla="*/ 101 h 213"/>
                <a:gd name="T4" fmla="*/ 112 w 214"/>
                <a:gd name="T5" fmla="*/ 3 h 213"/>
                <a:gd name="T6" fmla="*/ 3 w 214"/>
                <a:gd name="T7" fmla="*/ 112 h 213"/>
                <a:gd name="T8" fmla="*/ 102 w 214"/>
                <a:gd name="T9" fmla="*/ 210 h 213"/>
              </a:gdLst>
              <a:ahLst/>
              <a:cxnLst>
                <a:cxn ang="0">
                  <a:pos x="T0" y="T1"/>
                </a:cxn>
                <a:cxn ang="0">
                  <a:pos x="T2" y="T3"/>
                </a:cxn>
                <a:cxn ang="0">
                  <a:pos x="T4" y="T5"/>
                </a:cxn>
                <a:cxn ang="0">
                  <a:pos x="T6" y="T7"/>
                </a:cxn>
                <a:cxn ang="0">
                  <a:pos x="T8" y="T9"/>
                </a:cxn>
              </a:cxnLst>
              <a:rect l="0" t="0" r="r" b="b"/>
              <a:pathLst>
                <a:path w="214" h="213">
                  <a:moveTo>
                    <a:pt x="102" y="210"/>
                  </a:moveTo>
                  <a:cubicBezTo>
                    <a:pt x="163" y="213"/>
                    <a:pt x="214" y="163"/>
                    <a:pt x="211" y="101"/>
                  </a:cubicBezTo>
                  <a:cubicBezTo>
                    <a:pt x="208" y="48"/>
                    <a:pt x="165" y="5"/>
                    <a:pt x="112" y="3"/>
                  </a:cubicBezTo>
                  <a:cubicBezTo>
                    <a:pt x="51" y="0"/>
                    <a:pt x="0" y="50"/>
                    <a:pt x="3" y="112"/>
                  </a:cubicBezTo>
                  <a:cubicBezTo>
                    <a:pt x="6" y="165"/>
                    <a:pt x="49" y="207"/>
                    <a:pt x="102" y="210"/>
                  </a:cubicBez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2" name="Freeform 12">
              <a:extLst>
                <a:ext uri="{FF2B5EF4-FFF2-40B4-BE49-F238E27FC236}">
                  <a16:creationId xmlns:a16="http://schemas.microsoft.com/office/drawing/2014/main" id="{77467A98-B06C-4CAD-B253-F9021A02AEBD}"/>
                </a:ext>
              </a:extLst>
            </p:cNvPr>
            <p:cNvSpPr>
              <a:spLocks/>
            </p:cNvSpPr>
            <p:nvPr/>
          </p:nvSpPr>
          <p:spPr bwMode="auto">
            <a:xfrm>
              <a:off x="968" y="2937"/>
              <a:ext cx="118" cy="68"/>
            </a:xfrm>
            <a:custGeom>
              <a:avLst/>
              <a:gdLst>
                <a:gd name="T0" fmla="*/ 330 w 367"/>
                <a:gd name="T1" fmla="*/ 211 h 211"/>
                <a:gd name="T2" fmla="*/ 363 w 367"/>
                <a:gd name="T3" fmla="*/ 171 h 211"/>
                <a:gd name="T4" fmla="*/ 184 w 367"/>
                <a:gd name="T5" fmla="*/ 0 h 211"/>
                <a:gd name="T6" fmla="*/ 4 w 367"/>
                <a:gd name="T7" fmla="*/ 171 h 211"/>
                <a:gd name="T8" fmla="*/ 38 w 367"/>
                <a:gd name="T9" fmla="*/ 211 h 211"/>
                <a:gd name="T10" fmla="*/ 330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30" y="211"/>
                  </a:moveTo>
                  <a:cubicBezTo>
                    <a:pt x="351" y="211"/>
                    <a:pt x="367" y="192"/>
                    <a:pt x="363" y="171"/>
                  </a:cubicBezTo>
                  <a:cubicBezTo>
                    <a:pt x="345" y="81"/>
                    <a:pt x="272" y="0"/>
                    <a:pt x="184" y="0"/>
                  </a:cubicBezTo>
                  <a:cubicBezTo>
                    <a:pt x="96" y="0"/>
                    <a:pt x="22" y="81"/>
                    <a:pt x="4" y="171"/>
                  </a:cubicBezTo>
                  <a:cubicBezTo>
                    <a:pt x="0" y="192"/>
                    <a:pt x="16" y="211"/>
                    <a:pt x="38" y="211"/>
                  </a:cubicBezTo>
                  <a:lnTo>
                    <a:pt x="330" y="211"/>
                  </a:ln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3" name="Freeform 13">
              <a:extLst>
                <a:ext uri="{FF2B5EF4-FFF2-40B4-BE49-F238E27FC236}">
                  <a16:creationId xmlns:a16="http://schemas.microsoft.com/office/drawing/2014/main" id="{2FFD0FEA-BC8E-4574-A735-D7C16FE16203}"/>
                </a:ext>
              </a:extLst>
            </p:cNvPr>
            <p:cNvSpPr>
              <a:spLocks/>
            </p:cNvSpPr>
            <p:nvPr/>
          </p:nvSpPr>
          <p:spPr bwMode="auto">
            <a:xfrm>
              <a:off x="1421" y="2876"/>
              <a:ext cx="48" cy="52"/>
            </a:xfrm>
            <a:custGeom>
              <a:avLst/>
              <a:gdLst>
                <a:gd name="T0" fmla="*/ 70 w 148"/>
                <a:gd name="T1" fmla="*/ 160 h 162"/>
                <a:gd name="T2" fmla="*/ 146 w 148"/>
                <a:gd name="T3" fmla="*/ 77 h 162"/>
                <a:gd name="T4" fmla="*/ 78 w 148"/>
                <a:gd name="T5" fmla="*/ 2 h 162"/>
                <a:gd name="T6" fmla="*/ 3 w 148"/>
                <a:gd name="T7" fmla="*/ 85 h 162"/>
                <a:gd name="T8" fmla="*/ 70 w 148"/>
                <a:gd name="T9" fmla="*/ 160 h 162"/>
              </a:gdLst>
              <a:ahLst/>
              <a:cxnLst>
                <a:cxn ang="0">
                  <a:pos x="T0" y="T1"/>
                </a:cxn>
                <a:cxn ang="0">
                  <a:pos x="T2" y="T3"/>
                </a:cxn>
                <a:cxn ang="0">
                  <a:pos x="T4" y="T5"/>
                </a:cxn>
                <a:cxn ang="0">
                  <a:pos x="T6" y="T7"/>
                </a:cxn>
                <a:cxn ang="0">
                  <a:pos x="T8" y="T9"/>
                </a:cxn>
              </a:cxnLst>
              <a:rect l="0" t="0" r="r" b="b"/>
              <a:pathLst>
                <a:path w="148" h="162">
                  <a:moveTo>
                    <a:pt x="70" y="160"/>
                  </a:moveTo>
                  <a:cubicBezTo>
                    <a:pt x="113" y="162"/>
                    <a:pt x="148" y="124"/>
                    <a:pt x="146" y="77"/>
                  </a:cubicBezTo>
                  <a:cubicBezTo>
                    <a:pt x="144" y="37"/>
                    <a:pt x="114" y="4"/>
                    <a:pt x="78" y="2"/>
                  </a:cubicBezTo>
                  <a:cubicBezTo>
                    <a:pt x="35" y="0"/>
                    <a:pt x="0" y="38"/>
                    <a:pt x="3" y="85"/>
                  </a:cubicBezTo>
                  <a:cubicBezTo>
                    <a:pt x="4" y="126"/>
                    <a:pt x="34" y="158"/>
                    <a:pt x="70" y="160"/>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 name="Freeform 14">
              <a:extLst>
                <a:ext uri="{FF2B5EF4-FFF2-40B4-BE49-F238E27FC236}">
                  <a16:creationId xmlns:a16="http://schemas.microsoft.com/office/drawing/2014/main" id="{663242C2-2C06-49B7-9C8C-69504B19262B}"/>
                </a:ext>
              </a:extLst>
            </p:cNvPr>
            <p:cNvSpPr>
              <a:spLocks/>
            </p:cNvSpPr>
            <p:nvPr/>
          </p:nvSpPr>
          <p:spPr bwMode="auto">
            <a:xfrm>
              <a:off x="1409" y="2945"/>
              <a:ext cx="88" cy="60"/>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70"/>
                    <a:pt x="269" y="151"/>
                  </a:cubicBezTo>
                  <a:cubicBezTo>
                    <a:pt x="255" y="72"/>
                    <a:pt x="201" y="0"/>
                    <a:pt x="136" y="0"/>
                  </a:cubicBezTo>
                  <a:cubicBezTo>
                    <a:pt x="71" y="0"/>
                    <a:pt x="17" y="72"/>
                    <a:pt x="3" y="151"/>
                  </a:cubicBezTo>
                  <a:cubicBezTo>
                    <a:pt x="0" y="170"/>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 name="Freeform 15">
              <a:extLst>
                <a:ext uri="{FF2B5EF4-FFF2-40B4-BE49-F238E27FC236}">
                  <a16:creationId xmlns:a16="http://schemas.microsoft.com/office/drawing/2014/main" id="{989F8F4A-6E25-4260-8F5F-1D4FB72ECA69}"/>
                </a:ext>
              </a:extLst>
            </p:cNvPr>
            <p:cNvSpPr>
              <a:spLocks/>
            </p:cNvSpPr>
            <p:nvPr/>
          </p:nvSpPr>
          <p:spPr bwMode="auto">
            <a:xfrm>
              <a:off x="1404" y="2866"/>
              <a:ext cx="68" cy="68"/>
            </a:xfrm>
            <a:custGeom>
              <a:avLst/>
              <a:gdLst>
                <a:gd name="T0" fmla="*/ 102 w 214"/>
                <a:gd name="T1" fmla="*/ 210 h 213"/>
                <a:gd name="T2" fmla="*/ 211 w 214"/>
                <a:gd name="T3" fmla="*/ 101 h 213"/>
                <a:gd name="T4" fmla="*/ 112 w 214"/>
                <a:gd name="T5" fmla="*/ 3 h 213"/>
                <a:gd name="T6" fmla="*/ 3 w 214"/>
                <a:gd name="T7" fmla="*/ 112 h 213"/>
                <a:gd name="T8" fmla="*/ 102 w 214"/>
                <a:gd name="T9" fmla="*/ 210 h 213"/>
              </a:gdLst>
              <a:ahLst/>
              <a:cxnLst>
                <a:cxn ang="0">
                  <a:pos x="T0" y="T1"/>
                </a:cxn>
                <a:cxn ang="0">
                  <a:pos x="T2" y="T3"/>
                </a:cxn>
                <a:cxn ang="0">
                  <a:pos x="T4" y="T5"/>
                </a:cxn>
                <a:cxn ang="0">
                  <a:pos x="T6" y="T7"/>
                </a:cxn>
                <a:cxn ang="0">
                  <a:pos x="T8" y="T9"/>
                </a:cxn>
              </a:cxnLst>
              <a:rect l="0" t="0" r="r" b="b"/>
              <a:pathLst>
                <a:path w="214" h="213">
                  <a:moveTo>
                    <a:pt x="102" y="210"/>
                  </a:moveTo>
                  <a:cubicBezTo>
                    <a:pt x="163" y="213"/>
                    <a:pt x="214" y="163"/>
                    <a:pt x="211" y="101"/>
                  </a:cubicBezTo>
                  <a:cubicBezTo>
                    <a:pt x="208" y="48"/>
                    <a:pt x="165" y="5"/>
                    <a:pt x="112" y="3"/>
                  </a:cubicBezTo>
                  <a:cubicBezTo>
                    <a:pt x="51" y="0"/>
                    <a:pt x="0" y="50"/>
                    <a:pt x="3" y="112"/>
                  </a:cubicBezTo>
                  <a:cubicBezTo>
                    <a:pt x="6" y="165"/>
                    <a:pt x="49" y="207"/>
                    <a:pt x="102" y="210"/>
                  </a:cubicBez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6" name="Freeform 16">
              <a:extLst>
                <a:ext uri="{FF2B5EF4-FFF2-40B4-BE49-F238E27FC236}">
                  <a16:creationId xmlns:a16="http://schemas.microsoft.com/office/drawing/2014/main" id="{8A86F7B3-D9B3-4A35-9A1B-05EEDF90DB29}"/>
                </a:ext>
              </a:extLst>
            </p:cNvPr>
            <p:cNvSpPr>
              <a:spLocks/>
            </p:cNvSpPr>
            <p:nvPr/>
          </p:nvSpPr>
          <p:spPr bwMode="auto">
            <a:xfrm>
              <a:off x="1381" y="2937"/>
              <a:ext cx="118" cy="68"/>
            </a:xfrm>
            <a:custGeom>
              <a:avLst/>
              <a:gdLst>
                <a:gd name="T0" fmla="*/ 330 w 367"/>
                <a:gd name="T1" fmla="*/ 211 h 211"/>
                <a:gd name="T2" fmla="*/ 363 w 367"/>
                <a:gd name="T3" fmla="*/ 171 h 211"/>
                <a:gd name="T4" fmla="*/ 184 w 367"/>
                <a:gd name="T5" fmla="*/ 0 h 211"/>
                <a:gd name="T6" fmla="*/ 4 w 367"/>
                <a:gd name="T7" fmla="*/ 171 h 211"/>
                <a:gd name="T8" fmla="*/ 38 w 367"/>
                <a:gd name="T9" fmla="*/ 211 h 211"/>
                <a:gd name="T10" fmla="*/ 330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30" y="211"/>
                  </a:moveTo>
                  <a:cubicBezTo>
                    <a:pt x="351" y="211"/>
                    <a:pt x="367" y="192"/>
                    <a:pt x="363" y="171"/>
                  </a:cubicBezTo>
                  <a:cubicBezTo>
                    <a:pt x="345" y="81"/>
                    <a:pt x="272" y="0"/>
                    <a:pt x="184" y="0"/>
                  </a:cubicBezTo>
                  <a:cubicBezTo>
                    <a:pt x="96" y="0"/>
                    <a:pt x="22" y="81"/>
                    <a:pt x="4" y="171"/>
                  </a:cubicBezTo>
                  <a:cubicBezTo>
                    <a:pt x="0" y="192"/>
                    <a:pt x="16" y="211"/>
                    <a:pt x="38" y="211"/>
                  </a:cubicBezTo>
                  <a:lnTo>
                    <a:pt x="330" y="211"/>
                  </a:ln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97" name="Freeform 17">
              <a:extLst>
                <a:ext uri="{FF2B5EF4-FFF2-40B4-BE49-F238E27FC236}">
                  <a16:creationId xmlns:a16="http://schemas.microsoft.com/office/drawing/2014/main" id="{04BA0A21-5471-4CD9-AD2D-9C77AF6E4347}"/>
                </a:ext>
              </a:extLst>
            </p:cNvPr>
            <p:cNvSpPr>
              <a:spLocks/>
            </p:cNvSpPr>
            <p:nvPr/>
          </p:nvSpPr>
          <p:spPr bwMode="auto">
            <a:xfrm>
              <a:off x="1218" y="2500"/>
              <a:ext cx="47" cy="53"/>
            </a:xfrm>
            <a:custGeom>
              <a:avLst/>
              <a:gdLst>
                <a:gd name="T0" fmla="*/ 70 w 148"/>
                <a:gd name="T1" fmla="*/ 161 h 163"/>
                <a:gd name="T2" fmla="*/ 146 w 148"/>
                <a:gd name="T3" fmla="*/ 78 h 163"/>
                <a:gd name="T4" fmla="*/ 78 w 148"/>
                <a:gd name="T5" fmla="*/ 3 h 163"/>
                <a:gd name="T6" fmla="*/ 2 w 148"/>
                <a:gd name="T7" fmla="*/ 86 h 163"/>
                <a:gd name="T8" fmla="*/ 70 w 148"/>
                <a:gd name="T9" fmla="*/ 161 h 163"/>
              </a:gdLst>
              <a:ahLst/>
              <a:cxnLst>
                <a:cxn ang="0">
                  <a:pos x="T0" y="T1"/>
                </a:cxn>
                <a:cxn ang="0">
                  <a:pos x="T2" y="T3"/>
                </a:cxn>
                <a:cxn ang="0">
                  <a:pos x="T4" y="T5"/>
                </a:cxn>
                <a:cxn ang="0">
                  <a:pos x="T6" y="T7"/>
                </a:cxn>
                <a:cxn ang="0">
                  <a:pos x="T8" y="T9"/>
                </a:cxn>
              </a:cxnLst>
              <a:rect l="0" t="0" r="r" b="b"/>
              <a:pathLst>
                <a:path w="148" h="163">
                  <a:moveTo>
                    <a:pt x="70" y="161"/>
                  </a:moveTo>
                  <a:cubicBezTo>
                    <a:pt x="113" y="163"/>
                    <a:pt x="148" y="124"/>
                    <a:pt x="146" y="78"/>
                  </a:cubicBezTo>
                  <a:cubicBezTo>
                    <a:pt x="144" y="37"/>
                    <a:pt x="114" y="5"/>
                    <a:pt x="78" y="3"/>
                  </a:cubicBezTo>
                  <a:cubicBezTo>
                    <a:pt x="35" y="0"/>
                    <a:pt x="0" y="39"/>
                    <a:pt x="2" y="86"/>
                  </a:cubicBezTo>
                  <a:cubicBezTo>
                    <a:pt x="4" y="126"/>
                    <a:pt x="34" y="159"/>
                    <a:pt x="70" y="161"/>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 name="Freeform 18">
              <a:extLst>
                <a:ext uri="{FF2B5EF4-FFF2-40B4-BE49-F238E27FC236}">
                  <a16:creationId xmlns:a16="http://schemas.microsoft.com/office/drawing/2014/main" id="{98953CBF-EC3F-4A9E-AF0D-F0E5F808B80B}"/>
                </a:ext>
              </a:extLst>
            </p:cNvPr>
            <p:cNvSpPr>
              <a:spLocks/>
            </p:cNvSpPr>
            <p:nvPr/>
          </p:nvSpPr>
          <p:spPr bwMode="auto">
            <a:xfrm>
              <a:off x="1205" y="2569"/>
              <a:ext cx="88" cy="61"/>
            </a:xfrm>
            <a:custGeom>
              <a:avLst/>
              <a:gdLst>
                <a:gd name="T0" fmla="*/ 244 w 272"/>
                <a:gd name="T1" fmla="*/ 187 h 187"/>
                <a:gd name="T2" fmla="*/ 269 w 272"/>
                <a:gd name="T3" fmla="*/ 151 h 187"/>
                <a:gd name="T4" fmla="*/ 136 w 272"/>
                <a:gd name="T5" fmla="*/ 0 h 187"/>
                <a:gd name="T6" fmla="*/ 3 w 272"/>
                <a:gd name="T7" fmla="*/ 151 h 187"/>
                <a:gd name="T8" fmla="*/ 28 w 272"/>
                <a:gd name="T9" fmla="*/ 187 h 187"/>
                <a:gd name="T10" fmla="*/ 244 w 272"/>
                <a:gd name="T11" fmla="*/ 187 h 187"/>
              </a:gdLst>
              <a:ahLst/>
              <a:cxnLst>
                <a:cxn ang="0">
                  <a:pos x="T0" y="T1"/>
                </a:cxn>
                <a:cxn ang="0">
                  <a:pos x="T2" y="T3"/>
                </a:cxn>
                <a:cxn ang="0">
                  <a:pos x="T4" y="T5"/>
                </a:cxn>
                <a:cxn ang="0">
                  <a:pos x="T6" y="T7"/>
                </a:cxn>
                <a:cxn ang="0">
                  <a:pos x="T8" y="T9"/>
                </a:cxn>
                <a:cxn ang="0">
                  <a:pos x="T10" y="T11"/>
                </a:cxn>
              </a:cxnLst>
              <a:rect l="0" t="0" r="r" b="b"/>
              <a:pathLst>
                <a:path w="272" h="187">
                  <a:moveTo>
                    <a:pt x="244" y="187"/>
                  </a:moveTo>
                  <a:cubicBezTo>
                    <a:pt x="260" y="187"/>
                    <a:pt x="272" y="169"/>
                    <a:pt x="269" y="151"/>
                  </a:cubicBezTo>
                  <a:cubicBezTo>
                    <a:pt x="255" y="71"/>
                    <a:pt x="201" y="0"/>
                    <a:pt x="136" y="0"/>
                  </a:cubicBezTo>
                  <a:cubicBezTo>
                    <a:pt x="71" y="0"/>
                    <a:pt x="17" y="71"/>
                    <a:pt x="3" y="151"/>
                  </a:cubicBezTo>
                  <a:cubicBezTo>
                    <a:pt x="0" y="169"/>
                    <a:pt x="12" y="187"/>
                    <a:pt x="28" y="187"/>
                  </a:cubicBezTo>
                  <a:lnTo>
                    <a:pt x="244" y="18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 name="Freeform 19">
              <a:extLst>
                <a:ext uri="{FF2B5EF4-FFF2-40B4-BE49-F238E27FC236}">
                  <a16:creationId xmlns:a16="http://schemas.microsoft.com/office/drawing/2014/main" id="{901E51FB-FB26-4B78-98F6-CEB980A18904}"/>
                </a:ext>
              </a:extLst>
            </p:cNvPr>
            <p:cNvSpPr>
              <a:spLocks/>
            </p:cNvSpPr>
            <p:nvPr/>
          </p:nvSpPr>
          <p:spPr bwMode="auto">
            <a:xfrm>
              <a:off x="1200" y="2490"/>
              <a:ext cx="69" cy="69"/>
            </a:xfrm>
            <a:custGeom>
              <a:avLst/>
              <a:gdLst>
                <a:gd name="T0" fmla="*/ 102 w 214"/>
                <a:gd name="T1" fmla="*/ 210 h 214"/>
                <a:gd name="T2" fmla="*/ 210 w 214"/>
                <a:gd name="T3" fmla="*/ 101 h 214"/>
                <a:gd name="T4" fmla="*/ 112 w 214"/>
                <a:gd name="T5" fmla="*/ 3 h 214"/>
                <a:gd name="T6" fmla="*/ 3 w 214"/>
                <a:gd name="T7" fmla="*/ 112 h 214"/>
                <a:gd name="T8" fmla="*/ 102 w 214"/>
                <a:gd name="T9" fmla="*/ 210 h 214"/>
              </a:gdLst>
              <a:ahLst/>
              <a:cxnLst>
                <a:cxn ang="0">
                  <a:pos x="T0" y="T1"/>
                </a:cxn>
                <a:cxn ang="0">
                  <a:pos x="T2" y="T3"/>
                </a:cxn>
                <a:cxn ang="0">
                  <a:pos x="T4" y="T5"/>
                </a:cxn>
                <a:cxn ang="0">
                  <a:pos x="T6" y="T7"/>
                </a:cxn>
                <a:cxn ang="0">
                  <a:pos x="T8" y="T9"/>
                </a:cxn>
              </a:cxnLst>
              <a:rect l="0" t="0" r="r" b="b"/>
              <a:pathLst>
                <a:path w="214" h="214">
                  <a:moveTo>
                    <a:pt x="102" y="210"/>
                  </a:moveTo>
                  <a:cubicBezTo>
                    <a:pt x="163" y="214"/>
                    <a:pt x="214" y="163"/>
                    <a:pt x="210" y="101"/>
                  </a:cubicBezTo>
                  <a:cubicBezTo>
                    <a:pt x="208" y="49"/>
                    <a:pt x="165" y="6"/>
                    <a:pt x="112" y="3"/>
                  </a:cubicBezTo>
                  <a:cubicBezTo>
                    <a:pt x="51" y="0"/>
                    <a:pt x="0" y="51"/>
                    <a:pt x="3" y="112"/>
                  </a:cubicBezTo>
                  <a:cubicBezTo>
                    <a:pt x="6" y="165"/>
                    <a:pt x="49" y="208"/>
                    <a:pt x="102" y="210"/>
                  </a:cubicBez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0" name="Freeform 20">
              <a:extLst>
                <a:ext uri="{FF2B5EF4-FFF2-40B4-BE49-F238E27FC236}">
                  <a16:creationId xmlns:a16="http://schemas.microsoft.com/office/drawing/2014/main" id="{1D4DC914-2B89-4A18-AF69-0ABFCB7048B9}"/>
                </a:ext>
              </a:extLst>
            </p:cNvPr>
            <p:cNvSpPr>
              <a:spLocks/>
            </p:cNvSpPr>
            <p:nvPr/>
          </p:nvSpPr>
          <p:spPr bwMode="auto">
            <a:xfrm>
              <a:off x="1177" y="2562"/>
              <a:ext cx="118" cy="68"/>
            </a:xfrm>
            <a:custGeom>
              <a:avLst/>
              <a:gdLst>
                <a:gd name="T0" fmla="*/ 329 w 367"/>
                <a:gd name="T1" fmla="*/ 211 h 211"/>
                <a:gd name="T2" fmla="*/ 363 w 367"/>
                <a:gd name="T3" fmla="*/ 170 h 211"/>
                <a:gd name="T4" fmla="*/ 184 w 367"/>
                <a:gd name="T5" fmla="*/ 0 h 211"/>
                <a:gd name="T6" fmla="*/ 4 w 367"/>
                <a:gd name="T7" fmla="*/ 170 h 211"/>
                <a:gd name="T8" fmla="*/ 38 w 367"/>
                <a:gd name="T9" fmla="*/ 211 h 211"/>
                <a:gd name="T10" fmla="*/ 329 w 367"/>
                <a:gd name="T11" fmla="*/ 211 h 211"/>
              </a:gdLst>
              <a:ahLst/>
              <a:cxnLst>
                <a:cxn ang="0">
                  <a:pos x="T0" y="T1"/>
                </a:cxn>
                <a:cxn ang="0">
                  <a:pos x="T2" y="T3"/>
                </a:cxn>
                <a:cxn ang="0">
                  <a:pos x="T4" y="T5"/>
                </a:cxn>
                <a:cxn ang="0">
                  <a:pos x="T6" y="T7"/>
                </a:cxn>
                <a:cxn ang="0">
                  <a:pos x="T8" y="T9"/>
                </a:cxn>
                <a:cxn ang="0">
                  <a:pos x="T10" y="T11"/>
                </a:cxn>
              </a:cxnLst>
              <a:rect l="0" t="0" r="r" b="b"/>
              <a:pathLst>
                <a:path w="367" h="211">
                  <a:moveTo>
                    <a:pt x="329" y="211"/>
                  </a:moveTo>
                  <a:cubicBezTo>
                    <a:pt x="351" y="211"/>
                    <a:pt x="367" y="191"/>
                    <a:pt x="363" y="170"/>
                  </a:cubicBezTo>
                  <a:cubicBezTo>
                    <a:pt x="345" y="80"/>
                    <a:pt x="271" y="0"/>
                    <a:pt x="184" y="0"/>
                  </a:cubicBezTo>
                  <a:cubicBezTo>
                    <a:pt x="96" y="0"/>
                    <a:pt x="22" y="80"/>
                    <a:pt x="4" y="170"/>
                  </a:cubicBezTo>
                  <a:cubicBezTo>
                    <a:pt x="0" y="191"/>
                    <a:pt x="16" y="211"/>
                    <a:pt x="38" y="211"/>
                  </a:cubicBezTo>
                  <a:lnTo>
                    <a:pt x="329" y="211"/>
                  </a:lnTo>
                  <a:close/>
                </a:path>
              </a:pathLst>
            </a:custGeom>
            <a:noFill/>
            <a:ln w="1905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dirty="0"/>
            </a:p>
          </p:txBody>
        </p:sp>
        <p:sp>
          <p:nvSpPr>
            <p:cNvPr id="101" name="Freeform 21">
              <a:extLst>
                <a:ext uri="{FF2B5EF4-FFF2-40B4-BE49-F238E27FC236}">
                  <a16:creationId xmlns:a16="http://schemas.microsoft.com/office/drawing/2014/main" id="{7E6486E3-8614-4F77-AD40-B1CCC55B2D2E}"/>
                </a:ext>
              </a:extLst>
            </p:cNvPr>
            <p:cNvSpPr>
              <a:spLocks/>
            </p:cNvSpPr>
            <p:nvPr/>
          </p:nvSpPr>
          <p:spPr bwMode="auto">
            <a:xfrm>
              <a:off x="1105" y="2690"/>
              <a:ext cx="270" cy="249"/>
            </a:xfrm>
            <a:custGeom>
              <a:avLst/>
              <a:gdLst>
                <a:gd name="T0" fmla="*/ 418 w 836"/>
                <a:gd name="T1" fmla="*/ 631 h 772"/>
                <a:gd name="T2" fmla="*/ 836 w 836"/>
                <a:gd name="T3" fmla="*/ 315 h 772"/>
                <a:gd name="T4" fmla="*/ 418 w 836"/>
                <a:gd name="T5" fmla="*/ 0 h 772"/>
                <a:gd name="T6" fmla="*/ 0 w 836"/>
                <a:gd name="T7" fmla="*/ 315 h 772"/>
                <a:gd name="T8" fmla="*/ 185 w 836"/>
                <a:gd name="T9" fmla="*/ 577 h 772"/>
                <a:gd name="T10" fmla="*/ 93 w 836"/>
                <a:gd name="T11" fmla="*/ 772 h 772"/>
                <a:gd name="T12" fmla="*/ 323 w 836"/>
                <a:gd name="T13" fmla="*/ 634 h 772"/>
                <a:gd name="T14" fmla="*/ 418 w 836"/>
                <a:gd name="T15" fmla="*/ 631 h 7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6" h="772">
                  <a:moveTo>
                    <a:pt x="418" y="631"/>
                  </a:moveTo>
                  <a:cubicBezTo>
                    <a:pt x="649" y="631"/>
                    <a:pt x="836" y="489"/>
                    <a:pt x="836" y="315"/>
                  </a:cubicBezTo>
                  <a:cubicBezTo>
                    <a:pt x="836" y="141"/>
                    <a:pt x="649" y="0"/>
                    <a:pt x="418" y="0"/>
                  </a:cubicBezTo>
                  <a:cubicBezTo>
                    <a:pt x="187" y="0"/>
                    <a:pt x="0" y="141"/>
                    <a:pt x="0" y="315"/>
                  </a:cubicBezTo>
                  <a:cubicBezTo>
                    <a:pt x="0" y="425"/>
                    <a:pt x="73" y="521"/>
                    <a:pt x="185" y="577"/>
                  </a:cubicBezTo>
                  <a:cubicBezTo>
                    <a:pt x="189" y="625"/>
                    <a:pt x="180" y="706"/>
                    <a:pt x="93" y="772"/>
                  </a:cubicBezTo>
                  <a:cubicBezTo>
                    <a:pt x="93" y="772"/>
                    <a:pt x="299" y="729"/>
                    <a:pt x="323" y="634"/>
                  </a:cubicBezTo>
                  <a:lnTo>
                    <a:pt x="418" y="631"/>
                  </a:lnTo>
                  <a:close/>
                </a:path>
              </a:pathLst>
            </a:custGeom>
            <a:noFill/>
            <a:ln w="20638" cap="flat">
              <a:solidFill>
                <a:srgbClr val="3D445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2" name="Freeform 22">
              <a:extLst>
                <a:ext uri="{FF2B5EF4-FFF2-40B4-BE49-F238E27FC236}">
                  <a16:creationId xmlns:a16="http://schemas.microsoft.com/office/drawing/2014/main" id="{D9F9E754-1D6D-46E0-9191-2273AB3E75CE}"/>
                </a:ext>
              </a:extLst>
            </p:cNvPr>
            <p:cNvSpPr>
              <a:spLocks/>
            </p:cNvSpPr>
            <p:nvPr/>
          </p:nvSpPr>
          <p:spPr bwMode="auto">
            <a:xfrm>
              <a:off x="1214" y="2724"/>
              <a:ext cx="99" cy="119"/>
            </a:xfrm>
            <a:custGeom>
              <a:avLst/>
              <a:gdLst>
                <a:gd name="T0" fmla="*/ 268 w 309"/>
                <a:gd name="T1" fmla="*/ 130 h 370"/>
                <a:gd name="T2" fmla="*/ 184 w 309"/>
                <a:gd name="T3" fmla="*/ 130 h 370"/>
                <a:gd name="T4" fmla="*/ 184 w 309"/>
                <a:gd name="T5" fmla="*/ 51 h 370"/>
                <a:gd name="T6" fmla="*/ 184 w 309"/>
                <a:gd name="T7" fmla="*/ 11 h 370"/>
                <a:gd name="T8" fmla="*/ 178 w 309"/>
                <a:gd name="T9" fmla="*/ 0 h 370"/>
                <a:gd name="T10" fmla="*/ 130 w 309"/>
                <a:gd name="T11" fmla="*/ 0 h 370"/>
                <a:gd name="T12" fmla="*/ 121 w 309"/>
                <a:gd name="T13" fmla="*/ 4 h 370"/>
                <a:gd name="T14" fmla="*/ 58 w 309"/>
                <a:gd name="T15" fmla="*/ 136 h 370"/>
                <a:gd name="T16" fmla="*/ 0 w 309"/>
                <a:gd name="T17" fmla="*/ 166 h 370"/>
                <a:gd name="T18" fmla="*/ 0 w 309"/>
                <a:gd name="T19" fmla="*/ 338 h 370"/>
                <a:gd name="T20" fmla="*/ 56 w 309"/>
                <a:gd name="T21" fmla="*/ 338 h 370"/>
                <a:gd name="T22" fmla="*/ 93 w 309"/>
                <a:gd name="T23" fmla="*/ 369 h 370"/>
                <a:gd name="T24" fmla="*/ 249 w 309"/>
                <a:gd name="T25" fmla="*/ 370 h 370"/>
                <a:gd name="T26" fmla="*/ 275 w 309"/>
                <a:gd name="T27" fmla="*/ 360 h 370"/>
                <a:gd name="T28" fmla="*/ 294 w 309"/>
                <a:gd name="T29" fmla="*/ 344 h 370"/>
                <a:gd name="T30" fmla="*/ 309 w 309"/>
                <a:gd name="T31" fmla="*/ 313 h 370"/>
                <a:gd name="T32" fmla="*/ 309 w 309"/>
                <a:gd name="T33" fmla="*/ 171 h 370"/>
                <a:gd name="T34" fmla="*/ 289 w 309"/>
                <a:gd name="T35" fmla="*/ 136 h 370"/>
                <a:gd name="T36" fmla="*/ 289 w 309"/>
                <a:gd name="T37" fmla="*/ 136 h 370"/>
                <a:gd name="T38" fmla="*/ 268 w 309"/>
                <a:gd name="T39" fmla="*/ 13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9" h="370">
                  <a:moveTo>
                    <a:pt x="268" y="130"/>
                  </a:moveTo>
                  <a:cubicBezTo>
                    <a:pt x="184" y="130"/>
                    <a:pt x="184" y="130"/>
                    <a:pt x="184" y="130"/>
                  </a:cubicBezTo>
                  <a:cubicBezTo>
                    <a:pt x="184" y="51"/>
                    <a:pt x="184" y="51"/>
                    <a:pt x="184" y="51"/>
                  </a:cubicBezTo>
                  <a:cubicBezTo>
                    <a:pt x="184" y="51"/>
                    <a:pt x="184" y="17"/>
                    <a:pt x="184" y="11"/>
                  </a:cubicBezTo>
                  <a:cubicBezTo>
                    <a:pt x="184" y="4"/>
                    <a:pt x="178" y="0"/>
                    <a:pt x="178" y="0"/>
                  </a:cubicBezTo>
                  <a:cubicBezTo>
                    <a:pt x="178" y="0"/>
                    <a:pt x="138" y="0"/>
                    <a:pt x="130" y="0"/>
                  </a:cubicBezTo>
                  <a:cubicBezTo>
                    <a:pt x="122" y="0"/>
                    <a:pt x="121" y="4"/>
                    <a:pt x="121" y="4"/>
                  </a:cubicBezTo>
                  <a:cubicBezTo>
                    <a:pt x="121" y="4"/>
                    <a:pt x="77" y="103"/>
                    <a:pt x="58" y="136"/>
                  </a:cubicBezTo>
                  <a:cubicBezTo>
                    <a:pt x="39" y="168"/>
                    <a:pt x="0" y="166"/>
                    <a:pt x="0" y="166"/>
                  </a:cubicBezTo>
                  <a:cubicBezTo>
                    <a:pt x="0" y="338"/>
                    <a:pt x="0" y="338"/>
                    <a:pt x="0" y="338"/>
                  </a:cubicBezTo>
                  <a:cubicBezTo>
                    <a:pt x="56" y="338"/>
                    <a:pt x="56" y="338"/>
                    <a:pt x="56" y="338"/>
                  </a:cubicBezTo>
                  <a:cubicBezTo>
                    <a:pt x="93" y="369"/>
                    <a:pt x="93" y="369"/>
                    <a:pt x="93" y="369"/>
                  </a:cubicBezTo>
                  <a:cubicBezTo>
                    <a:pt x="249" y="370"/>
                    <a:pt x="249" y="370"/>
                    <a:pt x="249" y="370"/>
                  </a:cubicBezTo>
                  <a:cubicBezTo>
                    <a:pt x="259" y="370"/>
                    <a:pt x="268" y="366"/>
                    <a:pt x="275" y="360"/>
                  </a:cubicBezTo>
                  <a:cubicBezTo>
                    <a:pt x="294" y="344"/>
                    <a:pt x="294" y="344"/>
                    <a:pt x="294" y="344"/>
                  </a:cubicBezTo>
                  <a:cubicBezTo>
                    <a:pt x="304" y="337"/>
                    <a:pt x="309" y="325"/>
                    <a:pt x="309" y="313"/>
                  </a:cubicBezTo>
                  <a:cubicBezTo>
                    <a:pt x="309" y="171"/>
                    <a:pt x="309" y="171"/>
                    <a:pt x="309" y="171"/>
                  </a:cubicBezTo>
                  <a:cubicBezTo>
                    <a:pt x="309" y="157"/>
                    <a:pt x="302" y="144"/>
                    <a:pt x="289" y="136"/>
                  </a:cubicBezTo>
                  <a:cubicBezTo>
                    <a:pt x="289" y="136"/>
                    <a:pt x="289" y="136"/>
                    <a:pt x="289" y="136"/>
                  </a:cubicBezTo>
                  <a:cubicBezTo>
                    <a:pt x="283" y="133"/>
                    <a:pt x="276" y="130"/>
                    <a:pt x="268" y="130"/>
                  </a:cubicBezTo>
                  <a:close/>
                </a:path>
              </a:pathLst>
            </a:custGeom>
            <a:solidFill>
              <a:srgbClr val="F5FA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 name="Freeform 23">
              <a:extLst>
                <a:ext uri="{FF2B5EF4-FFF2-40B4-BE49-F238E27FC236}">
                  <a16:creationId xmlns:a16="http://schemas.microsoft.com/office/drawing/2014/main" id="{F0BA30D7-319E-4F52-B4F6-74020BF3B155}"/>
                </a:ext>
              </a:extLst>
            </p:cNvPr>
            <p:cNvSpPr>
              <a:spLocks/>
            </p:cNvSpPr>
            <p:nvPr/>
          </p:nvSpPr>
          <p:spPr bwMode="auto">
            <a:xfrm>
              <a:off x="1214" y="2749"/>
              <a:ext cx="93" cy="93"/>
            </a:xfrm>
            <a:custGeom>
              <a:avLst/>
              <a:gdLst>
                <a:gd name="T0" fmla="*/ 253 w 291"/>
                <a:gd name="T1" fmla="*/ 102 h 289"/>
                <a:gd name="T2" fmla="*/ 173 w 291"/>
                <a:gd name="T3" fmla="*/ 102 h 289"/>
                <a:gd name="T4" fmla="*/ 174 w 291"/>
                <a:gd name="T5" fmla="*/ 40 h 289"/>
                <a:gd name="T6" fmla="*/ 174 w 291"/>
                <a:gd name="T7" fmla="*/ 9 h 289"/>
                <a:gd name="T8" fmla="*/ 168 w 291"/>
                <a:gd name="T9" fmla="*/ 0 h 289"/>
                <a:gd name="T10" fmla="*/ 123 w 291"/>
                <a:gd name="T11" fmla="*/ 0 h 289"/>
                <a:gd name="T12" fmla="*/ 113 w 291"/>
                <a:gd name="T13" fmla="*/ 3 h 289"/>
                <a:gd name="T14" fmla="*/ 54 w 291"/>
                <a:gd name="T15" fmla="*/ 106 h 289"/>
                <a:gd name="T16" fmla="*/ 0 w 291"/>
                <a:gd name="T17" fmla="*/ 130 h 289"/>
                <a:gd name="T18" fmla="*/ 0 w 291"/>
                <a:gd name="T19" fmla="*/ 264 h 289"/>
                <a:gd name="T20" fmla="*/ 53 w 291"/>
                <a:gd name="T21" fmla="*/ 264 h 289"/>
                <a:gd name="T22" fmla="*/ 88 w 291"/>
                <a:gd name="T23" fmla="*/ 289 h 289"/>
                <a:gd name="T24" fmla="*/ 235 w 291"/>
                <a:gd name="T25" fmla="*/ 289 h 289"/>
                <a:gd name="T26" fmla="*/ 259 w 291"/>
                <a:gd name="T27" fmla="*/ 282 h 289"/>
                <a:gd name="T28" fmla="*/ 277 w 291"/>
                <a:gd name="T29" fmla="*/ 270 h 289"/>
                <a:gd name="T30" fmla="*/ 291 w 291"/>
                <a:gd name="T31" fmla="*/ 245 h 289"/>
                <a:gd name="T32" fmla="*/ 291 w 291"/>
                <a:gd name="T33" fmla="*/ 134 h 289"/>
                <a:gd name="T34" fmla="*/ 272 w 291"/>
                <a:gd name="T35" fmla="*/ 107 h 289"/>
                <a:gd name="T36" fmla="*/ 272 w 291"/>
                <a:gd name="T37" fmla="*/ 107 h 289"/>
                <a:gd name="T38" fmla="*/ 253 w 291"/>
                <a:gd name="T39" fmla="*/ 102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91" h="289">
                  <a:moveTo>
                    <a:pt x="253" y="102"/>
                  </a:moveTo>
                  <a:cubicBezTo>
                    <a:pt x="173" y="102"/>
                    <a:pt x="173" y="102"/>
                    <a:pt x="173" y="102"/>
                  </a:cubicBezTo>
                  <a:cubicBezTo>
                    <a:pt x="174" y="40"/>
                    <a:pt x="174" y="40"/>
                    <a:pt x="174" y="40"/>
                  </a:cubicBezTo>
                  <a:cubicBezTo>
                    <a:pt x="174" y="40"/>
                    <a:pt x="174" y="14"/>
                    <a:pt x="174" y="9"/>
                  </a:cubicBezTo>
                  <a:cubicBezTo>
                    <a:pt x="174" y="3"/>
                    <a:pt x="168" y="0"/>
                    <a:pt x="168" y="0"/>
                  </a:cubicBezTo>
                  <a:cubicBezTo>
                    <a:pt x="168" y="0"/>
                    <a:pt x="130" y="0"/>
                    <a:pt x="123" y="0"/>
                  </a:cubicBezTo>
                  <a:cubicBezTo>
                    <a:pt x="115" y="0"/>
                    <a:pt x="113" y="3"/>
                    <a:pt x="113" y="3"/>
                  </a:cubicBezTo>
                  <a:cubicBezTo>
                    <a:pt x="113" y="3"/>
                    <a:pt x="72" y="81"/>
                    <a:pt x="54" y="106"/>
                  </a:cubicBezTo>
                  <a:cubicBezTo>
                    <a:pt x="36" y="131"/>
                    <a:pt x="0" y="130"/>
                    <a:pt x="0" y="130"/>
                  </a:cubicBezTo>
                  <a:cubicBezTo>
                    <a:pt x="0" y="264"/>
                    <a:pt x="0" y="264"/>
                    <a:pt x="0" y="264"/>
                  </a:cubicBezTo>
                  <a:cubicBezTo>
                    <a:pt x="53" y="264"/>
                    <a:pt x="53" y="264"/>
                    <a:pt x="53" y="264"/>
                  </a:cubicBezTo>
                  <a:cubicBezTo>
                    <a:pt x="88" y="289"/>
                    <a:pt x="88" y="289"/>
                    <a:pt x="88" y="289"/>
                  </a:cubicBezTo>
                  <a:cubicBezTo>
                    <a:pt x="235" y="289"/>
                    <a:pt x="235" y="289"/>
                    <a:pt x="235" y="289"/>
                  </a:cubicBezTo>
                  <a:cubicBezTo>
                    <a:pt x="244" y="289"/>
                    <a:pt x="253" y="287"/>
                    <a:pt x="259" y="282"/>
                  </a:cubicBezTo>
                  <a:cubicBezTo>
                    <a:pt x="277" y="270"/>
                    <a:pt x="277" y="270"/>
                    <a:pt x="277" y="270"/>
                  </a:cubicBezTo>
                  <a:cubicBezTo>
                    <a:pt x="286" y="264"/>
                    <a:pt x="291" y="255"/>
                    <a:pt x="291" y="245"/>
                  </a:cubicBezTo>
                  <a:cubicBezTo>
                    <a:pt x="291" y="134"/>
                    <a:pt x="291" y="134"/>
                    <a:pt x="291" y="134"/>
                  </a:cubicBezTo>
                  <a:cubicBezTo>
                    <a:pt x="291" y="123"/>
                    <a:pt x="284" y="113"/>
                    <a:pt x="272" y="107"/>
                  </a:cubicBezTo>
                  <a:cubicBezTo>
                    <a:pt x="272" y="107"/>
                    <a:pt x="272" y="107"/>
                    <a:pt x="272" y="107"/>
                  </a:cubicBezTo>
                  <a:cubicBezTo>
                    <a:pt x="266" y="104"/>
                    <a:pt x="260" y="102"/>
                    <a:pt x="253" y="102"/>
                  </a:cubicBez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 name="Freeform 24">
              <a:extLst>
                <a:ext uri="{FF2B5EF4-FFF2-40B4-BE49-F238E27FC236}">
                  <a16:creationId xmlns:a16="http://schemas.microsoft.com/office/drawing/2014/main" id="{54BA6621-2D9B-45D4-A5A9-3949D0DBDB11}"/>
                </a:ext>
              </a:extLst>
            </p:cNvPr>
            <p:cNvSpPr>
              <a:spLocks/>
            </p:cNvSpPr>
            <p:nvPr/>
          </p:nvSpPr>
          <p:spPr bwMode="auto">
            <a:xfrm>
              <a:off x="1214" y="2724"/>
              <a:ext cx="99" cy="119"/>
            </a:xfrm>
            <a:custGeom>
              <a:avLst/>
              <a:gdLst>
                <a:gd name="T0" fmla="*/ 268 w 309"/>
                <a:gd name="T1" fmla="*/ 130 h 370"/>
                <a:gd name="T2" fmla="*/ 184 w 309"/>
                <a:gd name="T3" fmla="*/ 130 h 370"/>
                <a:gd name="T4" fmla="*/ 184 w 309"/>
                <a:gd name="T5" fmla="*/ 51 h 370"/>
                <a:gd name="T6" fmla="*/ 184 w 309"/>
                <a:gd name="T7" fmla="*/ 11 h 370"/>
                <a:gd name="T8" fmla="*/ 178 w 309"/>
                <a:gd name="T9" fmla="*/ 0 h 370"/>
                <a:gd name="T10" fmla="*/ 130 w 309"/>
                <a:gd name="T11" fmla="*/ 0 h 370"/>
                <a:gd name="T12" fmla="*/ 121 w 309"/>
                <a:gd name="T13" fmla="*/ 4 h 370"/>
                <a:gd name="T14" fmla="*/ 58 w 309"/>
                <a:gd name="T15" fmla="*/ 136 h 370"/>
                <a:gd name="T16" fmla="*/ 0 w 309"/>
                <a:gd name="T17" fmla="*/ 166 h 370"/>
                <a:gd name="T18" fmla="*/ 0 w 309"/>
                <a:gd name="T19" fmla="*/ 338 h 370"/>
                <a:gd name="T20" fmla="*/ 56 w 309"/>
                <a:gd name="T21" fmla="*/ 338 h 370"/>
                <a:gd name="T22" fmla="*/ 93 w 309"/>
                <a:gd name="T23" fmla="*/ 369 h 370"/>
                <a:gd name="T24" fmla="*/ 249 w 309"/>
                <a:gd name="T25" fmla="*/ 370 h 370"/>
                <a:gd name="T26" fmla="*/ 275 w 309"/>
                <a:gd name="T27" fmla="*/ 360 h 370"/>
                <a:gd name="T28" fmla="*/ 294 w 309"/>
                <a:gd name="T29" fmla="*/ 344 h 370"/>
                <a:gd name="T30" fmla="*/ 309 w 309"/>
                <a:gd name="T31" fmla="*/ 313 h 370"/>
                <a:gd name="T32" fmla="*/ 309 w 309"/>
                <a:gd name="T33" fmla="*/ 171 h 370"/>
                <a:gd name="T34" fmla="*/ 289 w 309"/>
                <a:gd name="T35" fmla="*/ 136 h 370"/>
                <a:gd name="T36" fmla="*/ 289 w 309"/>
                <a:gd name="T37" fmla="*/ 136 h 370"/>
                <a:gd name="T38" fmla="*/ 268 w 309"/>
                <a:gd name="T39" fmla="*/ 13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9" h="370">
                  <a:moveTo>
                    <a:pt x="268" y="130"/>
                  </a:moveTo>
                  <a:cubicBezTo>
                    <a:pt x="184" y="130"/>
                    <a:pt x="184" y="130"/>
                    <a:pt x="184" y="130"/>
                  </a:cubicBezTo>
                  <a:cubicBezTo>
                    <a:pt x="184" y="51"/>
                    <a:pt x="184" y="51"/>
                    <a:pt x="184" y="51"/>
                  </a:cubicBezTo>
                  <a:cubicBezTo>
                    <a:pt x="184" y="51"/>
                    <a:pt x="184" y="17"/>
                    <a:pt x="184" y="11"/>
                  </a:cubicBezTo>
                  <a:cubicBezTo>
                    <a:pt x="184" y="4"/>
                    <a:pt x="178" y="0"/>
                    <a:pt x="178" y="0"/>
                  </a:cubicBezTo>
                  <a:cubicBezTo>
                    <a:pt x="178" y="0"/>
                    <a:pt x="138" y="0"/>
                    <a:pt x="130" y="0"/>
                  </a:cubicBezTo>
                  <a:cubicBezTo>
                    <a:pt x="122" y="0"/>
                    <a:pt x="121" y="4"/>
                    <a:pt x="121" y="4"/>
                  </a:cubicBezTo>
                  <a:cubicBezTo>
                    <a:pt x="121" y="4"/>
                    <a:pt x="77" y="103"/>
                    <a:pt x="58" y="136"/>
                  </a:cubicBezTo>
                  <a:cubicBezTo>
                    <a:pt x="39" y="168"/>
                    <a:pt x="0" y="166"/>
                    <a:pt x="0" y="166"/>
                  </a:cubicBezTo>
                  <a:cubicBezTo>
                    <a:pt x="0" y="338"/>
                    <a:pt x="0" y="338"/>
                    <a:pt x="0" y="338"/>
                  </a:cubicBezTo>
                  <a:cubicBezTo>
                    <a:pt x="56" y="338"/>
                    <a:pt x="56" y="338"/>
                    <a:pt x="56" y="338"/>
                  </a:cubicBezTo>
                  <a:cubicBezTo>
                    <a:pt x="93" y="369"/>
                    <a:pt x="93" y="369"/>
                    <a:pt x="93" y="369"/>
                  </a:cubicBezTo>
                  <a:cubicBezTo>
                    <a:pt x="249" y="370"/>
                    <a:pt x="249" y="370"/>
                    <a:pt x="249" y="370"/>
                  </a:cubicBezTo>
                  <a:cubicBezTo>
                    <a:pt x="259" y="370"/>
                    <a:pt x="268" y="366"/>
                    <a:pt x="275" y="360"/>
                  </a:cubicBezTo>
                  <a:cubicBezTo>
                    <a:pt x="294" y="344"/>
                    <a:pt x="294" y="344"/>
                    <a:pt x="294" y="344"/>
                  </a:cubicBezTo>
                  <a:cubicBezTo>
                    <a:pt x="304" y="337"/>
                    <a:pt x="309" y="325"/>
                    <a:pt x="309" y="313"/>
                  </a:cubicBezTo>
                  <a:cubicBezTo>
                    <a:pt x="309" y="171"/>
                    <a:pt x="309" y="171"/>
                    <a:pt x="309" y="171"/>
                  </a:cubicBezTo>
                  <a:cubicBezTo>
                    <a:pt x="309" y="157"/>
                    <a:pt x="302" y="144"/>
                    <a:pt x="289" y="136"/>
                  </a:cubicBezTo>
                  <a:cubicBezTo>
                    <a:pt x="289" y="136"/>
                    <a:pt x="289" y="136"/>
                    <a:pt x="289" y="136"/>
                  </a:cubicBezTo>
                  <a:cubicBezTo>
                    <a:pt x="283" y="133"/>
                    <a:pt x="276" y="130"/>
                    <a:pt x="268" y="130"/>
                  </a:cubicBezTo>
                  <a:close/>
                </a:path>
              </a:pathLst>
            </a:custGeom>
            <a:noFill/>
            <a:ln w="1587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05" name="Rectangle 25">
              <a:extLst>
                <a:ext uri="{FF2B5EF4-FFF2-40B4-BE49-F238E27FC236}">
                  <a16:creationId xmlns:a16="http://schemas.microsoft.com/office/drawing/2014/main" id="{475DE3D2-C333-482B-A57C-7F042AF8D2A1}"/>
                </a:ext>
              </a:extLst>
            </p:cNvPr>
            <p:cNvSpPr>
              <a:spLocks noChangeArrowheads="1"/>
            </p:cNvSpPr>
            <p:nvPr/>
          </p:nvSpPr>
          <p:spPr bwMode="auto">
            <a:xfrm>
              <a:off x="1160" y="2769"/>
              <a:ext cx="60" cy="73"/>
            </a:xfrm>
            <a:prstGeom prst="rect">
              <a:avLst/>
            </a:prstGeom>
            <a:solidFill>
              <a:srgbClr val="7EB9C7"/>
            </a:solidFill>
            <a:ln w="1428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06" name="Rectangle 26">
              <a:extLst>
                <a:ext uri="{FF2B5EF4-FFF2-40B4-BE49-F238E27FC236}">
                  <a16:creationId xmlns:a16="http://schemas.microsoft.com/office/drawing/2014/main" id="{74BCBE81-95FB-447A-B4DF-340F95265A8A}"/>
                </a:ext>
              </a:extLst>
            </p:cNvPr>
            <p:cNvSpPr>
              <a:spLocks noChangeArrowheads="1"/>
            </p:cNvSpPr>
            <p:nvPr/>
          </p:nvSpPr>
          <p:spPr bwMode="auto">
            <a:xfrm>
              <a:off x="1165" y="2774"/>
              <a:ext cx="51" cy="14"/>
            </a:xfrm>
            <a:prstGeom prst="rect">
              <a:avLst/>
            </a:prstGeom>
            <a:solidFill>
              <a:srgbClr val="F5FAF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108" name="Group 63">
            <a:extLst>
              <a:ext uri="{FF2B5EF4-FFF2-40B4-BE49-F238E27FC236}">
                <a16:creationId xmlns:a16="http://schemas.microsoft.com/office/drawing/2014/main" id="{EC13773A-5BCE-4D01-8942-D06D65FF6F4A}"/>
              </a:ext>
            </a:extLst>
          </p:cNvPr>
          <p:cNvGrpSpPr>
            <a:grpSpLocks noChangeAspect="1"/>
          </p:cNvGrpSpPr>
          <p:nvPr/>
        </p:nvGrpSpPr>
        <p:grpSpPr bwMode="auto">
          <a:xfrm>
            <a:off x="9355931" y="3156910"/>
            <a:ext cx="1219200" cy="763588"/>
            <a:chOff x="5480" y="2544"/>
            <a:chExt cx="768" cy="481"/>
          </a:xfrm>
        </p:grpSpPr>
        <p:sp>
          <p:nvSpPr>
            <p:cNvPr id="109" name="AutoShape 62">
              <a:extLst>
                <a:ext uri="{FF2B5EF4-FFF2-40B4-BE49-F238E27FC236}">
                  <a16:creationId xmlns:a16="http://schemas.microsoft.com/office/drawing/2014/main" id="{89963F2F-6399-4128-942A-57A23964B65C}"/>
                </a:ext>
              </a:extLst>
            </p:cNvPr>
            <p:cNvSpPr>
              <a:spLocks noChangeAspect="1" noChangeArrowheads="1" noTextEdit="1"/>
            </p:cNvSpPr>
            <p:nvPr/>
          </p:nvSpPr>
          <p:spPr bwMode="auto">
            <a:xfrm>
              <a:off x="5480" y="2544"/>
              <a:ext cx="768" cy="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110" name="Rectangle 64">
              <a:extLst>
                <a:ext uri="{FF2B5EF4-FFF2-40B4-BE49-F238E27FC236}">
                  <a16:creationId xmlns:a16="http://schemas.microsoft.com/office/drawing/2014/main" id="{DFB54CC7-A4AA-4B0F-9824-2171CCC2032A}"/>
                </a:ext>
              </a:extLst>
            </p:cNvPr>
            <p:cNvSpPr>
              <a:spLocks noChangeArrowheads="1"/>
            </p:cNvSpPr>
            <p:nvPr/>
          </p:nvSpPr>
          <p:spPr bwMode="auto">
            <a:xfrm>
              <a:off x="5640" y="2728"/>
              <a:ext cx="180" cy="132"/>
            </a:xfrm>
            <a:prstGeom prst="rect">
              <a:avLst/>
            </a:prstGeom>
            <a:solidFill>
              <a:srgbClr val="F8CBA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 name="Freeform 65">
              <a:extLst>
                <a:ext uri="{FF2B5EF4-FFF2-40B4-BE49-F238E27FC236}">
                  <a16:creationId xmlns:a16="http://schemas.microsoft.com/office/drawing/2014/main" id="{DF534C97-5D64-4A87-AA4A-B6DE7D0FEE0C}"/>
                </a:ext>
              </a:extLst>
            </p:cNvPr>
            <p:cNvSpPr>
              <a:spLocks/>
            </p:cNvSpPr>
            <p:nvPr/>
          </p:nvSpPr>
          <p:spPr bwMode="auto">
            <a:xfrm>
              <a:off x="5740" y="2756"/>
              <a:ext cx="73" cy="84"/>
            </a:xfrm>
            <a:custGeom>
              <a:avLst/>
              <a:gdLst>
                <a:gd name="T0" fmla="*/ 73 w 73"/>
                <a:gd name="T1" fmla="*/ 84 h 84"/>
                <a:gd name="T2" fmla="*/ 73 w 73"/>
                <a:gd name="T3" fmla="*/ 42 h 84"/>
                <a:gd name="T4" fmla="*/ 23 w 73"/>
                <a:gd name="T5" fmla="*/ 0 h 84"/>
                <a:gd name="T6" fmla="*/ 0 w 73"/>
                <a:gd name="T7" fmla="*/ 23 h 84"/>
                <a:gd name="T8" fmla="*/ 73 w 73"/>
                <a:gd name="T9" fmla="*/ 84 h 84"/>
              </a:gdLst>
              <a:ahLst/>
              <a:cxnLst>
                <a:cxn ang="0">
                  <a:pos x="T0" y="T1"/>
                </a:cxn>
                <a:cxn ang="0">
                  <a:pos x="T2" y="T3"/>
                </a:cxn>
                <a:cxn ang="0">
                  <a:pos x="T4" y="T5"/>
                </a:cxn>
                <a:cxn ang="0">
                  <a:pos x="T6" y="T7"/>
                </a:cxn>
                <a:cxn ang="0">
                  <a:pos x="T8" y="T9"/>
                </a:cxn>
              </a:cxnLst>
              <a:rect l="0" t="0" r="r" b="b"/>
              <a:pathLst>
                <a:path w="73" h="84">
                  <a:moveTo>
                    <a:pt x="73" y="84"/>
                  </a:moveTo>
                  <a:lnTo>
                    <a:pt x="73" y="42"/>
                  </a:lnTo>
                  <a:lnTo>
                    <a:pt x="23" y="0"/>
                  </a:lnTo>
                  <a:lnTo>
                    <a:pt x="0" y="23"/>
                  </a:lnTo>
                  <a:lnTo>
                    <a:pt x="73" y="84"/>
                  </a:lnTo>
                  <a:close/>
                </a:path>
              </a:pathLst>
            </a:custGeom>
            <a:solidFill>
              <a:srgbClr val="6B96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 name="Freeform 66">
              <a:extLst>
                <a:ext uri="{FF2B5EF4-FFF2-40B4-BE49-F238E27FC236}">
                  <a16:creationId xmlns:a16="http://schemas.microsoft.com/office/drawing/2014/main" id="{168E9209-4988-47B4-81F3-AF09EAFA87BD}"/>
                </a:ext>
              </a:extLst>
            </p:cNvPr>
            <p:cNvSpPr>
              <a:spLocks/>
            </p:cNvSpPr>
            <p:nvPr/>
          </p:nvSpPr>
          <p:spPr bwMode="auto">
            <a:xfrm>
              <a:off x="5646" y="2756"/>
              <a:ext cx="165" cy="89"/>
            </a:xfrm>
            <a:custGeom>
              <a:avLst/>
              <a:gdLst>
                <a:gd name="T0" fmla="*/ 165 w 165"/>
                <a:gd name="T1" fmla="*/ 88 h 89"/>
                <a:gd name="T2" fmla="*/ 67 w 165"/>
                <a:gd name="T3" fmla="*/ 0 h 89"/>
                <a:gd name="T4" fmla="*/ 0 w 165"/>
                <a:gd name="T5" fmla="*/ 57 h 89"/>
                <a:gd name="T6" fmla="*/ 0 w 165"/>
                <a:gd name="T7" fmla="*/ 89 h 89"/>
                <a:gd name="T8" fmla="*/ 165 w 165"/>
                <a:gd name="T9" fmla="*/ 88 h 89"/>
              </a:gdLst>
              <a:ahLst/>
              <a:cxnLst>
                <a:cxn ang="0">
                  <a:pos x="T0" y="T1"/>
                </a:cxn>
                <a:cxn ang="0">
                  <a:pos x="T2" y="T3"/>
                </a:cxn>
                <a:cxn ang="0">
                  <a:pos x="T4" y="T5"/>
                </a:cxn>
                <a:cxn ang="0">
                  <a:pos x="T6" y="T7"/>
                </a:cxn>
                <a:cxn ang="0">
                  <a:pos x="T8" y="T9"/>
                </a:cxn>
              </a:cxnLst>
              <a:rect l="0" t="0" r="r" b="b"/>
              <a:pathLst>
                <a:path w="165" h="89">
                  <a:moveTo>
                    <a:pt x="165" y="88"/>
                  </a:moveTo>
                  <a:lnTo>
                    <a:pt x="67" y="0"/>
                  </a:lnTo>
                  <a:lnTo>
                    <a:pt x="0" y="57"/>
                  </a:lnTo>
                  <a:lnTo>
                    <a:pt x="0" y="89"/>
                  </a:lnTo>
                  <a:lnTo>
                    <a:pt x="165" y="88"/>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 name="Freeform 67">
              <a:extLst>
                <a:ext uri="{FF2B5EF4-FFF2-40B4-BE49-F238E27FC236}">
                  <a16:creationId xmlns:a16="http://schemas.microsoft.com/office/drawing/2014/main" id="{C5CD1875-1438-4325-AAAC-F5BD7BFE91C2}"/>
                </a:ext>
              </a:extLst>
            </p:cNvPr>
            <p:cNvSpPr>
              <a:spLocks/>
            </p:cNvSpPr>
            <p:nvPr/>
          </p:nvSpPr>
          <p:spPr bwMode="auto">
            <a:xfrm>
              <a:off x="5646" y="2756"/>
              <a:ext cx="165" cy="89"/>
            </a:xfrm>
            <a:custGeom>
              <a:avLst/>
              <a:gdLst>
                <a:gd name="T0" fmla="*/ 165 w 165"/>
                <a:gd name="T1" fmla="*/ 88 h 89"/>
                <a:gd name="T2" fmla="*/ 67 w 165"/>
                <a:gd name="T3" fmla="*/ 0 h 89"/>
                <a:gd name="T4" fmla="*/ 0 w 165"/>
                <a:gd name="T5" fmla="*/ 57 h 89"/>
                <a:gd name="T6" fmla="*/ 0 w 165"/>
                <a:gd name="T7" fmla="*/ 89 h 89"/>
              </a:gdLst>
              <a:ahLst/>
              <a:cxnLst>
                <a:cxn ang="0">
                  <a:pos x="T0" y="T1"/>
                </a:cxn>
                <a:cxn ang="0">
                  <a:pos x="T2" y="T3"/>
                </a:cxn>
                <a:cxn ang="0">
                  <a:pos x="T4" y="T5"/>
                </a:cxn>
                <a:cxn ang="0">
                  <a:pos x="T6" y="T7"/>
                </a:cxn>
              </a:cxnLst>
              <a:rect l="0" t="0" r="r" b="b"/>
              <a:pathLst>
                <a:path w="165" h="89">
                  <a:moveTo>
                    <a:pt x="165" y="88"/>
                  </a:moveTo>
                  <a:lnTo>
                    <a:pt x="67" y="0"/>
                  </a:lnTo>
                  <a:lnTo>
                    <a:pt x="0" y="57"/>
                  </a:lnTo>
                  <a:lnTo>
                    <a:pt x="0" y="8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 name="Rectangle 68">
              <a:extLst>
                <a:ext uri="{FF2B5EF4-FFF2-40B4-BE49-F238E27FC236}">
                  <a16:creationId xmlns:a16="http://schemas.microsoft.com/office/drawing/2014/main" id="{A7BFB8FA-D260-4496-8774-AA1BD35282BD}"/>
                </a:ext>
              </a:extLst>
            </p:cNvPr>
            <p:cNvSpPr>
              <a:spLocks noChangeArrowheads="1"/>
            </p:cNvSpPr>
            <p:nvPr/>
          </p:nvSpPr>
          <p:spPr bwMode="auto">
            <a:xfrm>
              <a:off x="5896" y="2596"/>
              <a:ext cx="142" cy="151"/>
            </a:xfrm>
            <a:prstGeom prst="rect">
              <a:avLst/>
            </a:prstGeom>
            <a:solidFill>
              <a:srgbClr val="00B2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 name="Rectangle 69">
              <a:extLst>
                <a:ext uri="{FF2B5EF4-FFF2-40B4-BE49-F238E27FC236}">
                  <a16:creationId xmlns:a16="http://schemas.microsoft.com/office/drawing/2014/main" id="{BB24D0EB-71D0-40F8-95CF-A7648667B06E}"/>
                </a:ext>
              </a:extLst>
            </p:cNvPr>
            <p:cNvSpPr>
              <a:spLocks noChangeArrowheads="1"/>
            </p:cNvSpPr>
            <p:nvPr/>
          </p:nvSpPr>
          <p:spPr bwMode="auto">
            <a:xfrm>
              <a:off x="5839" y="2869"/>
              <a:ext cx="179" cy="143"/>
            </a:xfrm>
            <a:prstGeom prst="rect">
              <a:avLst/>
            </a:prstGeom>
            <a:solidFill>
              <a:srgbClr val="F2D7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 name="Freeform 70">
              <a:extLst>
                <a:ext uri="{FF2B5EF4-FFF2-40B4-BE49-F238E27FC236}">
                  <a16:creationId xmlns:a16="http://schemas.microsoft.com/office/drawing/2014/main" id="{BEB0E679-AC4D-43CA-90EF-9B235B87BBFC}"/>
                </a:ext>
              </a:extLst>
            </p:cNvPr>
            <p:cNvSpPr>
              <a:spLocks/>
            </p:cNvSpPr>
            <p:nvPr/>
          </p:nvSpPr>
          <p:spPr bwMode="auto">
            <a:xfrm>
              <a:off x="5876" y="2616"/>
              <a:ext cx="127" cy="148"/>
            </a:xfrm>
            <a:custGeom>
              <a:avLst/>
              <a:gdLst>
                <a:gd name="T0" fmla="*/ 29 w 127"/>
                <a:gd name="T1" fmla="*/ 0 h 148"/>
                <a:gd name="T2" fmla="*/ 0 w 127"/>
                <a:gd name="T3" fmla="*/ 0 h 148"/>
                <a:gd name="T4" fmla="*/ 0 w 127"/>
                <a:gd name="T5" fmla="*/ 148 h 148"/>
                <a:gd name="T6" fmla="*/ 127 w 127"/>
                <a:gd name="T7" fmla="*/ 148 h 148"/>
                <a:gd name="T8" fmla="*/ 127 w 127"/>
                <a:gd name="T9" fmla="*/ 124 h 148"/>
              </a:gdLst>
              <a:ahLst/>
              <a:cxnLst>
                <a:cxn ang="0">
                  <a:pos x="T0" y="T1"/>
                </a:cxn>
                <a:cxn ang="0">
                  <a:pos x="T2" y="T3"/>
                </a:cxn>
                <a:cxn ang="0">
                  <a:pos x="T4" y="T5"/>
                </a:cxn>
                <a:cxn ang="0">
                  <a:pos x="T6" y="T7"/>
                </a:cxn>
                <a:cxn ang="0">
                  <a:pos x="T8" y="T9"/>
                </a:cxn>
              </a:cxnLst>
              <a:rect l="0" t="0" r="r" b="b"/>
              <a:pathLst>
                <a:path w="127" h="148">
                  <a:moveTo>
                    <a:pt x="29" y="0"/>
                  </a:moveTo>
                  <a:lnTo>
                    <a:pt x="0" y="0"/>
                  </a:lnTo>
                  <a:lnTo>
                    <a:pt x="0" y="148"/>
                  </a:lnTo>
                  <a:lnTo>
                    <a:pt x="127" y="148"/>
                  </a:lnTo>
                  <a:lnTo>
                    <a:pt x="127" y="124"/>
                  </a:lnTo>
                </a:path>
              </a:pathLst>
            </a:custGeom>
            <a:noFill/>
            <a:ln w="17463"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7" name="Rectangle 71">
              <a:extLst>
                <a:ext uri="{FF2B5EF4-FFF2-40B4-BE49-F238E27FC236}">
                  <a16:creationId xmlns:a16="http://schemas.microsoft.com/office/drawing/2014/main" id="{9CC7E260-20BC-4C20-B04B-8BE891AE8AF8}"/>
                </a:ext>
              </a:extLst>
            </p:cNvPr>
            <p:cNvSpPr>
              <a:spLocks noChangeArrowheads="1"/>
            </p:cNvSpPr>
            <p:nvPr/>
          </p:nvSpPr>
          <p:spPr bwMode="auto">
            <a:xfrm>
              <a:off x="5912" y="2573"/>
              <a:ext cx="129" cy="158"/>
            </a:xfrm>
            <a:prstGeom prst="rect">
              <a:avLst/>
            </a:prstGeom>
            <a:noFill/>
            <a:ln w="17463"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8" name="Rectangle 72">
              <a:extLst>
                <a:ext uri="{FF2B5EF4-FFF2-40B4-BE49-F238E27FC236}">
                  <a16:creationId xmlns:a16="http://schemas.microsoft.com/office/drawing/2014/main" id="{5FEEA15D-17E5-49BC-99F5-3925504DA1B2}"/>
                </a:ext>
              </a:extLst>
            </p:cNvPr>
            <p:cNvSpPr>
              <a:spLocks noChangeArrowheads="1"/>
            </p:cNvSpPr>
            <p:nvPr/>
          </p:nvSpPr>
          <p:spPr bwMode="auto">
            <a:xfrm>
              <a:off x="5932" y="2625"/>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 name="Rectangle 73">
              <a:extLst>
                <a:ext uri="{FF2B5EF4-FFF2-40B4-BE49-F238E27FC236}">
                  <a16:creationId xmlns:a16="http://schemas.microsoft.com/office/drawing/2014/main" id="{737D07A7-E4F3-4E38-8996-C0AD089B73C8}"/>
                </a:ext>
              </a:extLst>
            </p:cNvPr>
            <p:cNvSpPr>
              <a:spLocks noChangeArrowheads="1"/>
            </p:cNvSpPr>
            <p:nvPr/>
          </p:nvSpPr>
          <p:spPr bwMode="auto">
            <a:xfrm>
              <a:off x="5932" y="2644"/>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 name="Rectangle 74">
              <a:extLst>
                <a:ext uri="{FF2B5EF4-FFF2-40B4-BE49-F238E27FC236}">
                  <a16:creationId xmlns:a16="http://schemas.microsoft.com/office/drawing/2014/main" id="{370DFA72-594F-4FD9-88CE-7E0E8F8CA874}"/>
                </a:ext>
              </a:extLst>
            </p:cNvPr>
            <p:cNvSpPr>
              <a:spLocks noChangeArrowheads="1"/>
            </p:cNvSpPr>
            <p:nvPr/>
          </p:nvSpPr>
          <p:spPr bwMode="auto">
            <a:xfrm>
              <a:off x="5932" y="2665"/>
              <a:ext cx="89" cy="9"/>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 name="Rectangle 75">
              <a:extLst>
                <a:ext uri="{FF2B5EF4-FFF2-40B4-BE49-F238E27FC236}">
                  <a16:creationId xmlns:a16="http://schemas.microsoft.com/office/drawing/2014/main" id="{8A47D417-1356-4CC8-8B44-D952F4A74D4A}"/>
                </a:ext>
              </a:extLst>
            </p:cNvPr>
            <p:cNvSpPr>
              <a:spLocks noChangeArrowheads="1"/>
            </p:cNvSpPr>
            <p:nvPr/>
          </p:nvSpPr>
          <p:spPr bwMode="auto">
            <a:xfrm>
              <a:off x="5623" y="2689"/>
              <a:ext cx="214" cy="214"/>
            </a:xfrm>
            <a:prstGeom prst="rect">
              <a:avLst/>
            </a:prstGeom>
            <a:noFill/>
            <a:ln w="2222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2" name="Freeform 76">
              <a:extLst>
                <a:ext uri="{FF2B5EF4-FFF2-40B4-BE49-F238E27FC236}">
                  <a16:creationId xmlns:a16="http://schemas.microsoft.com/office/drawing/2014/main" id="{B354E002-15EE-4429-B662-CE9F771FE1A2}"/>
                </a:ext>
              </a:extLst>
            </p:cNvPr>
            <p:cNvSpPr>
              <a:spLocks/>
            </p:cNvSpPr>
            <p:nvPr/>
          </p:nvSpPr>
          <p:spPr bwMode="auto">
            <a:xfrm>
              <a:off x="5788" y="2806"/>
              <a:ext cx="230" cy="208"/>
            </a:xfrm>
            <a:custGeom>
              <a:avLst/>
              <a:gdLst>
                <a:gd name="T0" fmla="*/ 52 w 230"/>
                <a:gd name="T1" fmla="*/ 0 h 208"/>
                <a:gd name="T2" fmla="*/ 230 w 230"/>
                <a:gd name="T3" fmla="*/ 0 h 208"/>
                <a:gd name="T4" fmla="*/ 230 w 230"/>
                <a:gd name="T5" fmla="*/ 208 h 208"/>
                <a:gd name="T6" fmla="*/ 0 w 230"/>
                <a:gd name="T7" fmla="*/ 208 h 208"/>
                <a:gd name="T8" fmla="*/ 0 w 230"/>
                <a:gd name="T9" fmla="*/ 99 h 208"/>
              </a:gdLst>
              <a:ahLst/>
              <a:cxnLst>
                <a:cxn ang="0">
                  <a:pos x="T0" y="T1"/>
                </a:cxn>
                <a:cxn ang="0">
                  <a:pos x="T2" y="T3"/>
                </a:cxn>
                <a:cxn ang="0">
                  <a:pos x="T4" y="T5"/>
                </a:cxn>
                <a:cxn ang="0">
                  <a:pos x="T6" y="T7"/>
                </a:cxn>
                <a:cxn ang="0">
                  <a:pos x="T8" y="T9"/>
                </a:cxn>
              </a:cxnLst>
              <a:rect l="0" t="0" r="r" b="b"/>
              <a:pathLst>
                <a:path w="230" h="208">
                  <a:moveTo>
                    <a:pt x="52" y="0"/>
                  </a:moveTo>
                  <a:lnTo>
                    <a:pt x="230" y="0"/>
                  </a:lnTo>
                  <a:lnTo>
                    <a:pt x="230" y="208"/>
                  </a:lnTo>
                  <a:lnTo>
                    <a:pt x="0" y="208"/>
                  </a:lnTo>
                  <a:lnTo>
                    <a:pt x="0" y="99"/>
                  </a:lnTo>
                </a:path>
              </a:pathLst>
            </a:custGeom>
            <a:noFill/>
            <a:ln w="23813"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3" name="Rectangle 77">
              <a:extLst>
                <a:ext uri="{FF2B5EF4-FFF2-40B4-BE49-F238E27FC236}">
                  <a16:creationId xmlns:a16="http://schemas.microsoft.com/office/drawing/2014/main" id="{67709EBB-79BC-4827-A55C-CF883CA04516}"/>
                </a:ext>
              </a:extLst>
            </p:cNvPr>
            <p:cNvSpPr>
              <a:spLocks noChangeArrowheads="1"/>
            </p:cNvSpPr>
            <p:nvPr/>
          </p:nvSpPr>
          <p:spPr bwMode="auto">
            <a:xfrm>
              <a:off x="5648" y="2712"/>
              <a:ext cx="165" cy="135"/>
            </a:xfrm>
            <a:prstGeom prst="rect">
              <a:avLst/>
            </a:prstGeom>
            <a:noFill/>
            <a:ln w="1428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4" name="Freeform 78">
              <a:extLst>
                <a:ext uri="{FF2B5EF4-FFF2-40B4-BE49-F238E27FC236}">
                  <a16:creationId xmlns:a16="http://schemas.microsoft.com/office/drawing/2014/main" id="{30B0703D-F208-4824-915A-6B46953DB02B}"/>
                </a:ext>
              </a:extLst>
            </p:cNvPr>
            <p:cNvSpPr>
              <a:spLocks/>
            </p:cNvSpPr>
            <p:nvPr/>
          </p:nvSpPr>
          <p:spPr bwMode="auto">
            <a:xfrm>
              <a:off x="5648" y="2756"/>
              <a:ext cx="165" cy="88"/>
            </a:xfrm>
            <a:custGeom>
              <a:avLst/>
              <a:gdLst>
                <a:gd name="T0" fmla="*/ 0 w 165"/>
                <a:gd name="T1" fmla="*/ 57 h 88"/>
                <a:gd name="T2" fmla="*/ 66 w 165"/>
                <a:gd name="T3" fmla="*/ 0 h 88"/>
                <a:gd name="T4" fmla="*/ 165 w 165"/>
                <a:gd name="T5" fmla="*/ 88 h 88"/>
              </a:gdLst>
              <a:ahLst/>
              <a:cxnLst>
                <a:cxn ang="0">
                  <a:pos x="T0" y="T1"/>
                </a:cxn>
                <a:cxn ang="0">
                  <a:pos x="T2" y="T3"/>
                </a:cxn>
                <a:cxn ang="0">
                  <a:pos x="T4" y="T5"/>
                </a:cxn>
              </a:cxnLst>
              <a:rect l="0" t="0" r="r" b="b"/>
              <a:pathLst>
                <a:path w="165" h="88">
                  <a:moveTo>
                    <a:pt x="0" y="57"/>
                  </a:moveTo>
                  <a:lnTo>
                    <a:pt x="66" y="0"/>
                  </a:lnTo>
                  <a:lnTo>
                    <a:pt x="165" y="88"/>
                  </a:lnTo>
                </a:path>
              </a:pathLst>
            </a:custGeom>
            <a:noFill/>
            <a:ln w="1746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5" name="Freeform 79">
              <a:extLst>
                <a:ext uri="{FF2B5EF4-FFF2-40B4-BE49-F238E27FC236}">
                  <a16:creationId xmlns:a16="http://schemas.microsoft.com/office/drawing/2014/main" id="{11DCD946-1823-437C-960E-73F5C4C7D78E}"/>
                </a:ext>
              </a:extLst>
            </p:cNvPr>
            <p:cNvSpPr>
              <a:spLocks/>
            </p:cNvSpPr>
            <p:nvPr/>
          </p:nvSpPr>
          <p:spPr bwMode="auto">
            <a:xfrm>
              <a:off x="5740" y="2756"/>
              <a:ext cx="73" cy="42"/>
            </a:xfrm>
            <a:custGeom>
              <a:avLst/>
              <a:gdLst>
                <a:gd name="T0" fmla="*/ 0 w 73"/>
                <a:gd name="T1" fmla="*/ 23 h 42"/>
                <a:gd name="T2" fmla="*/ 23 w 73"/>
                <a:gd name="T3" fmla="*/ 0 h 42"/>
                <a:gd name="T4" fmla="*/ 73 w 73"/>
                <a:gd name="T5" fmla="*/ 42 h 42"/>
              </a:gdLst>
              <a:ahLst/>
              <a:cxnLst>
                <a:cxn ang="0">
                  <a:pos x="T0" y="T1"/>
                </a:cxn>
                <a:cxn ang="0">
                  <a:pos x="T2" y="T3"/>
                </a:cxn>
                <a:cxn ang="0">
                  <a:pos x="T4" y="T5"/>
                </a:cxn>
              </a:cxnLst>
              <a:rect l="0" t="0" r="r" b="b"/>
              <a:pathLst>
                <a:path w="73" h="42">
                  <a:moveTo>
                    <a:pt x="0" y="23"/>
                  </a:moveTo>
                  <a:lnTo>
                    <a:pt x="23" y="0"/>
                  </a:lnTo>
                  <a:lnTo>
                    <a:pt x="73" y="42"/>
                  </a:lnTo>
                </a:path>
              </a:pathLst>
            </a:custGeom>
            <a:noFill/>
            <a:ln w="1587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6" name="Freeform 80">
              <a:extLst>
                <a:ext uri="{FF2B5EF4-FFF2-40B4-BE49-F238E27FC236}">
                  <a16:creationId xmlns:a16="http://schemas.microsoft.com/office/drawing/2014/main" id="{D686BF2D-4D0B-40F8-8804-052C6459B272}"/>
                </a:ext>
              </a:extLst>
            </p:cNvPr>
            <p:cNvSpPr>
              <a:spLocks/>
            </p:cNvSpPr>
            <p:nvPr/>
          </p:nvSpPr>
          <p:spPr bwMode="auto">
            <a:xfrm>
              <a:off x="5876" y="2869"/>
              <a:ext cx="73" cy="84"/>
            </a:xfrm>
            <a:custGeom>
              <a:avLst/>
              <a:gdLst>
                <a:gd name="T0" fmla="*/ 0 w 73"/>
                <a:gd name="T1" fmla="*/ 42 h 84"/>
                <a:gd name="T2" fmla="*/ 0 w 73"/>
                <a:gd name="T3" fmla="*/ 0 h 84"/>
                <a:gd name="T4" fmla="*/ 37 w 73"/>
                <a:gd name="T5" fmla="*/ 21 h 84"/>
                <a:gd name="T6" fmla="*/ 73 w 73"/>
                <a:gd name="T7" fmla="*/ 42 h 84"/>
                <a:gd name="T8" fmla="*/ 37 w 73"/>
                <a:gd name="T9" fmla="*/ 63 h 84"/>
                <a:gd name="T10" fmla="*/ 0 w 73"/>
                <a:gd name="T11" fmla="*/ 84 h 84"/>
                <a:gd name="T12" fmla="*/ 0 w 73"/>
                <a:gd name="T13" fmla="*/ 42 h 84"/>
              </a:gdLst>
              <a:ahLst/>
              <a:cxnLst>
                <a:cxn ang="0">
                  <a:pos x="T0" y="T1"/>
                </a:cxn>
                <a:cxn ang="0">
                  <a:pos x="T2" y="T3"/>
                </a:cxn>
                <a:cxn ang="0">
                  <a:pos x="T4" y="T5"/>
                </a:cxn>
                <a:cxn ang="0">
                  <a:pos x="T6" y="T7"/>
                </a:cxn>
                <a:cxn ang="0">
                  <a:pos x="T8" y="T9"/>
                </a:cxn>
                <a:cxn ang="0">
                  <a:pos x="T10" y="T11"/>
                </a:cxn>
                <a:cxn ang="0">
                  <a:pos x="T12" y="T13"/>
                </a:cxn>
              </a:cxnLst>
              <a:rect l="0" t="0" r="r" b="b"/>
              <a:pathLst>
                <a:path w="73" h="84">
                  <a:moveTo>
                    <a:pt x="0" y="42"/>
                  </a:moveTo>
                  <a:lnTo>
                    <a:pt x="0" y="0"/>
                  </a:lnTo>
                  <a:lnTo>
                    <a:pt x="37" y="21"/>
                  </a:lnTo>
                  <a:lnTo>
                    <a:pt x="73" y="42"/>
                  </a:lnTo>
                  <a:lnTo>
                    <a:pt x="37" y="63"/>
                  </a:lnTo>
                  <a:lnTo>
                    <a:pt x="0" y="84"/>
                  </a:lnTo>
                  <a:lnTo>
                    <a:pt x="0" y="42"/>
                  </a:lnTo>
                  <a:close/>
                </a:path>
              </a:pathLst>
            </a:custGeom>
            <a:solidFill>
              <a:srgbClr val="E62987"/>
            </a:solidFill>
            <a:ln w="1587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27" name="Rectangle 81">
              <a:extLst>
                <a:ext uri="{FF2B5EF4-FFF2-40B4-BE49-F238E27FC236}">
                  <a16:creationId xmlns:a16="http://schemas.microsoft.com/office/drawing/2014/main" id="{723C4DFE-3978-476C-94FE-93A875DED021}"/>
                </a:ext>
              </a:extLst>
            </p:cNvPr>
            <p:cNvSpPr>
              <a:spLocks noChangeArrowheads="1"/>
            </p:cNvSpPr>
            <p:nvPr/>
          </p:nvSpPr>
          <p:spPr bwMode="auto">
            <a:xfrm>
              <a:off x="5856" y="2823"/>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 name="Rectangle 82">
              <a:extLst>
                <a:ext uri="{FF2B5EF4-FFF2-40B4-BE49-F238E27FC236}">
                  <a16:creationId xmlns:a16="http://schemas.microsoft.com/office/drawing/2014/main" id="{DAC6F9DD-E1E0-414B-B14D-F651ECA58FC8}"/>
                </a:ext>
              </a:extLst>
            </p:cNvPr>
            <p:cNvSpPr>
              <a:spLocks noChangeArrowheads="1"/>
            </p:cNvSpPr>
            <p:nvPr/>
          </p:nvSpPr>
          <p:spPr bwMode="auto">
            <a:xfrm>
              <a:off x="5895" y="2823"/>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 name="Rectangle 83">
              <a:extLst>
                <a:ext uri="{FF2B5EF4-FFF2-40B4-BE49-F238E27FC236}">
                  <a16:creationId xmlns:a16="http://schemas.microsoft.com/office/drawing/2014/main" id="{3D8FDC62-F99D-460A-956A-2548DED93591}"/>
                </a:ext>
              </a:extLst>
            </p:cNvPr>
            <p:cNvSpPr>
              <a:spLocks noChangeArrowheads="1"/>
            </p:cNvSpPr>
            <p:nvPr/>
          </p:nvSpPr>
          <p:spPr bwMode="auto">
            <a:xfrm>
              <a:off x="5932" y="2823"/>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 name="Rectangle 84">
              <a:extLst>
                <a:ext uri="{FF2B5EF4-FFF2-40B4-BE49-F238E27FC236}">
                  <a16:creationId xmlns:a16="http://schemas.microsoft.com/office/drawing/2014/main" id="{42060265-A06F-4F33-B690-A49B6BCA0DC3}"/>
                </a:ext>
              </a:extLst>
            </p:cNvPr>
            <p:cNvSpPr>
              <a:spLocks noChangeArrowheads="1"/>
            </p:cNvSpPr>
            <p:nvPr/>
          </p:nvSpPr>
          <p:spPr bwMode="auto">
            <a:xfrm>
              <a:off x="5969" y="2823"/>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 name="Rectangle 85">
              <a:extLst>
                <a:ext uri="{FF2B5EF4-FFF2-40B4-BE49-F238E27FC236}">
                  <a16:creationId xmlns:a16="http://schemas.microsoft.com/office/drawing/2014/main" id="{7E37B664-8898-41B8-8409-F9C21E874867}"/>
                </a:ext>
              </a:extLst>
            </p:cNvPr>
            <p:cNvSpPr>
              <a:spLocks noChangeArrowheads="1"/>
            </p:cNvSpPr>
            <p:nvPr/>
          </p:nvSpPr>
          <p:spPr bwMode="auto">
            <a:xfrm>
              <a:off x="5818" y="2982"/>
              <a:ext cx="21"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 name="Rectangle 86">
              <a:extLst>
                <a:ext uri="{FF2B5EF4-FFF2-40B4-BE49-F238E27FC236}">
                  <a16:creationId xmlns:a16="http://schemas.microsoft.com/office/drawing/2014/main" id="{366C179D-5F3F-45E2-910F-7164217F6663}"/>
                </a:ext>
              </a:extLst>
            </p:cNvPr>
            <p:cNvSpPr>
              <a:spLocks noChangeArrowheads="1"/>
            </p:cNvSpPr>
            <p:nvPr/>
          </p:nvSpPr>
          <p:spPr bwMode="auto">
            <a:xfrm>
              <a:off x="5856" y="2982"/>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 name="Rectangle 87">
              <a:extLst>
                <a:ext uri="{FF2B5EF4-FFF2-40B4-BE49-F238E27FC236}">
                  <a16:creationId xmlns:a16="http://schemas.microsoft.com/office/drawing/2014/main" id="{9586697E-93B3-42DD-9F89-9CAFB4EEB29B}"/>
                </a:ext>
              </a:extLst>
            </p:cNvPr>
            <p:cNvSpPr>
              <a:spLocks noChangeArrowheads="1"/>
            </p:cNvSpPr>
            <p:nvPr/>
          </p:nvSpPr>
          <p:spPr bwMode="auto">
            <a:xfrm>
              <a:off x="5895" y="2982"/>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 name="Rectangle 88">
              <a:extLst>
                <a:ext uri="{FF2B5EF4-FFF2-40B4-BE49-F238E27FC236}">
                  <a16:creationId xmlns:a16="http://schemas.microsoft.com/office/drawing/2014/main" id="{C7F7660D-175F-4694-8DA8-25371751D355}"/>
                </a:ext>
              </a:extLst>
            </p:cNvPr>
            <p:cNvSpPr>
              <a:spLocks noChangeArrowheads="1"/>
            </p:cNvSpPr>
            <p:nvPr/>
          </p:nvSpPr>
          <p:spPr bwMode="auto">
            <a:xfrm>
              <a:off x="5932" y="2982"/>
              <a:ext cx="19"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 name="Rectangle 89">
              <a:extLst>
                <a:ext uri="{FF2B5EF4-FFF2-40B4-BE49-F238E27FC236}">
                  <a16:creationId xmlns:a16="http://schemas.microsoft.com/office/drawing/2014/main" id="{BE366EF0-6492-485A-B5CE-31D870179253}"/>
                </a:ext>
              </a:extLst>
            </p:cNvPr>
            <p:cNvSpPr>
              <a:spLocks noChangeArrowheads="1"/>
            </p:cNvSpPr>
            <p:nvPr/>
          </p:nvSpPr>
          <p:spPr bwMode="auto">
            <a:xfrm>
              <a:off x="5969" y="2982"/>
              <a:ext cx="20" cy="17"/>
            </a:xfrm>
            <a:prstGeom prst="rect">
              <a:avLst/>
            </a:prstGeom>
            <a:solidFill>
              <a:srgbClr val="3D445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 name="Rectangle 90">
              <a:extLst>
                <a:ext uri="{FF2B5EF4-FFF2-40B4-BE49-F238E27FC236}">
                  <a16:creationId xmlns:a16="http://schemas.microsoft.com/office/drawing/2014/main" id="{E2832A7B-723F-4DEF-92F8-DD92E069472D}"/>
                </a:ext>
              </a:extLst>
            </p:cNvPr>
            <p:cNvSpPr>
              <a:spLocks noChangeArrowheads="1"/>
            </p:cNvSpPr>
            <p:nvPr/>
          </p:nvSpPr>
          <p:spPr bwMode="auto">
            <a:xfrm>
              <a:off x="5929" y="2575"/>
              <a:ext cx="35" cy="38"/>
            </a:xfrm>
            <a:prstGeom prst="rect">
              <a:avLst/>
            </a:prstGeom>
            <a:solidFill>
              <a:srgbClr val="FDC345"/>
            </a:solidFill>
            <a:ln w="12700"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37" name="Freeform 91">
              <a:extLst>
                <a:ext uri="{FF2B5EF4-FFF2-40B4-BE49-F238E27FC236}">
                  <a16:creationId xmlns:a16="http://schemas.microsoft.com/office/drawing/2014/main" id="{13B6A6AE-EFF4-44C9-8855-B1E5E9554733}"/>
                </a:ext>
              </a:extLst>
            </p:cNvPr>
            <p:cNvSpPr>
              <a:spLocks/>
            </p:cNvSpPr>
            <p:nvPr/>
          </p:nvSpPr>
          <p:spPr bwMode="auto">
            <a:xfrm>
              <a:off x="6083" y="2667"/>
              <a:ext cx="153" cy="136"/>
            </a:xfrm>
            <a:custGeom>
              <a:avLst/>
              <a:gdLst>
                <a:gd name="T0" fmla="*/ 252 w 505"/>
                <a:gd name="T1" fmla="*/ 367 h 449"/>
                <a:gd name="T2" fmla="*/ 505 w 505"/>
                <a:gd name="T3" fmla="*/ 184 h 449"/>
                <a:gd name="T4" fmla="*/ 252 w 505"/>
                <a:gd name="T5" fmla="*/ 0 h 449"/>
                <a:gd name="T6" fmla="*/ 0 w 505"/>
                <a:gd name="T7" fmla="*/ 184 h 449"/>
                <a:gd name="T8" fmla="*/ 112 w 505"/>
                <a:gd name="T9" fmla="*/ 336 h 449"/>
                <a:gd name="T10" fmla="*/ 56 w 505"/>
                <a:gd name="T11" fmla="*/ 449 h 449"/>
                <a:gd name="T12" fmla="*/ 195 w 505"/>
                <a:gd name="T13" fmla="*/ 369 h 449"/>
                <a:gd name="T14" fmla="*/ 252 w 505"/>
                <a:gd name="T15" fmla="*/ 367 h 4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5" h="449">
                  <a:moveTo>
                    <a:pt x="252" y="367"/>
                  </a:moveTo>
                  <a:cubicBezTo>
                    <a:pt x="392" y="367"/>
                    <a:pt x="505" y="285"/>
                    <a:pt x="505" y="184"/>
                  </a:cubicBezTo>
                  <a:cubicBezTo>
                    <a:pt x="505" y="82"/>
                    <a:pt x="392" y="0"/>
                    <a:pt x="252" y="0"/>
                  </a:cubicBezTo>
                  <a:cubicBezTo>
                    <a:pt x="113" y="0"/>
                    <a:pt x="0" y="82"/>
                    <a:pt x="0" y="184"/>
                  </a:cubicBezTo>
                  <a:cubicBezTo>
                    <a:pt x="0" y="247"/>
                    <a:pt x="44" y="303"/>
                    <a:pt x="112" y="336"/>
                  </a:cubicBezTo>
                  <a:cubicBezTo>
                    <a:pt x="114" y="364"/>
                    <a:pt x="108" y="411"/>
                    <a:pt x="56" y="449"/>
                  </a:cubicBezTo>
                  <a:cubicBezTo>
                    <a:pt x="56" y="449"/>
                    <a:pt x="181" y="424"/>
                    <a:pt x="195" y="369"/>
                  </a:cubicBezTo>
                  <a:lnTo>
                    <a:pt x="252" y="367"/>
                  </a:ln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 name="Freeform 92">
              <a:extLst>
                <a:ext uri="{FF2B5EF4-FFF2-40B4-BE49-F238E27FC236}">
                  <a16:creationId xmlns:a16="http://schemas.microsoft.com/office/drawing/2014/main" id="{6CD9FF62-105E-468B-8BCB-70F61A43900E}"/>
                </a:ext>
              </a:extLst>
            </p:cNvPr>
            <p:cNvSpPr>
              <a:spLocks/>
            </p:cNvSpPr>
            <p:nvPr/>
          </p:nvSpPr>
          <p:spPr bwMode="auto">
            <a:xfrm>
              <a:off x="6073" y="2651"/>
              <a:ext cx="171" cy="157"/>
            </a:xfrm>
            <a:custGeom>
              <a:avLst/>
              <a:gdLst>
                <a:gd name="T0" fmla="*/ 282 w 564"/>
                <a:gd name="T1" fmla="*/ 424 h 519"/>
                <a:gd name="T2" fmla="*/ 564 w 564"/>
                <a:gd name="T3" fmla="*/ 212 h 519"/>
                <a:gd name="T4" fmla="*/ 282 w 564"/>
                <a:gd name="T5" fmla="*/ 0 h 519"/>
                <a:gd name="T6" fmla="*/ 0 w 564"/>
                <a:gd name="T7" fmla="*/ 212 h 519"/>
                <a:gd name="T8" fmla="*/ 125 w 564"/>
                <a:gd name="T9" fmla="*/ 389 h 519"/>
                <a:gd name="T10" fmla="*/ 62 w 564"/>
                <a:gd name="T11" fmla="*/ 519 h 519"/>
                <a:gd name="T12" fmla="*/ 218 w 564"/>
                <a:gd name="T13" fmla="*/ 427 h 519"/>
                <a:gd name="T14" fmla="*/ 282 w 564"/>
                <a:gd name="T15" fmla="*/ 424 h 5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4" h="519">
                  <a:moveTo>
                    <a:pt x="282" y="424"/>
                  </a:moveTo>
                  <a:cubicBezTo>
                    <a:pt x="437" y="424"/>
                    <a:pt x="564" y="329"/>
                    <a:pt x="564" y="212"/>
                  </a:cubicBezTo>
                  <a:cubicBezTo>
                    <a:pt x="564" y="95"/>
                    <a:pt x="437" y="0"/>
                    <a:pt x="282" y="0"/>
                  </a:cubicBezTo>
                  <a:cubicBezTo>
                    <a:pt x="126" y="0"/>
                    <a:pt x="0" y="95"/>
                    <a:pt x="0" y="212"/>
                  </a:cubicBezTo>
                  <a:cubicBezTo>
                    <a:pt x="0" y="286"/>
                    <a:pt x="49" y="350"/>
                    <a:pt x="125" y="389"/>
                  </a:cubicBezTo>
                  <a:cubicBezTo>
                    <a:pt x="127" y="420"/>
                    <a:pt x="121" y="475"/>
                    <a:pt x="62" y="519"/>
                  </a:cubicBezTo>
                  <a:cubicBezTo>
                    <a:pt x="62" y="519"/>
                    <a:pt x="202" y="491"/>
                    <a:pt x="218" y="427"/>
                  </a:cubicBezTo>
                  <a:lnTo>
                    <a:pt x="282" y="424"/>
                  </a:lnTo>
                  <a:close/>
                </a:path>
              </a:pathLst>
            </a:custGeom>
            <a:noFill/>
            <a:ln w="12700" cap="flat">
              <a:solidFill>
                <a:srgbClr val="3D445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39" name="Freeform 93">
              <a:extLst>
                <a:ext uri="{FF2B5EF4-FFF2-40B4-BE49-F238E27FC236}">
                  <a16:creationId xmlns:a16="http://schemas.microsoft.com/office/drawing/2014/main" id="{F4D28725-3BF6-424E-8CE1-6CA43A9AF4F0}"/>
                </a:ext>
              </a:extLst>
            </p:cNvPr>
            <p:cNvSpPr>
              <a:spLocks/>
            </p:cNvSpPr>
            <p:nvPr/>
          </p:nvSpPr>
          <p:spPr bwMode="auto">
            <a:xfrm>
              <a:off x="6126" y="2691"/>
              <a:ext cx="67" cy="62"/>
            </a:xfrm>
            <a:custGeom>
              <a:avLst/>
              <a:gdLst>
                <a:gd name="T0" fmla="*/ 220 w 220"/>
                <a:gd name="T1" fmla="*/ 62 h 204"/>
                <a:gd name="T2" fmla="*/ 220 w 220"/>
                <a:gd name="T3" fmla="*/ 57 h 204"/>
                <a:gd name="T4" fmla="*/ 164 w 220"/>
                <a:gd name="T5" fmla="*/ 1 h 204"/>
                <a:gd name="T6" fmla="*/ 110 w 220"/>
                <a:gd name="T7" fmla="*/ 32 h 204"/>
                <a:gd name="T8" fmla="*/ 56 w 220"/>
                <a:gd name="T9" fmla="*/ 1 h 204"/>
                <a:gd name="T10" fmla="*/ 1 w 220"/>
                <a:gd name="T11" fmla="*/ 59 h 204"/>
                <a:gd name="T12" fmla="*/ 3 w 220"/>
                <a:gd name="T13" fmla="*/ 82 h 204"/>
                <a:gd name="T14" fmla="*/ 9 w 220"/>
                <a:gd name="T15" fmla="*/ 94 h 204"/>
                <a:gd name="T16" fmla="*/ 110 w 220"/>
                <a:gd name="T17" fmla="*/ 204 h 204"/>
                <a:gd name="T18" fmla="*/ 207 w 220"/>
                <a:gd name="T19" fmla="*/ 97 h 204"/>
                <a:gd name="T20" fmla="*/ 220 w 220"/>
                <a:gd name="T21" fmla="*/ 6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0" h="204">
                  <a:moveTo>
                    <a:pt x="220" y="62"/>
                  </a:moveTo>
                  <a:cubicBezTo>
                    <a:pt x="220" y="60"/>
                    <a:pt x="220" y="59"/>
                    <a:pt x="220" y="57"/>
                  </a:cubicBezTo>
                  <a:cubicBezTo>
                    <a:pt x="216" y="27"/>
                    <a:pt x="193" y="3"/>
                    <a:pt x="164" y="1"/>
                  </a:cubicBezTo>
                  <a:cubicBezTo>
                    <a:pt x="141" y="0"/>
                    <a:pt x="121" y="13"/>
                    <a:pt x="110" y="32"/>
                  </a:cubicBezTo>
                  <a:cubicBezTo>
                    <a:pt x="99" y="13"/>
                    <a:pt x="79" y="0"/>
                    <a:pt x="56" y="1"/>
                  </a:cubicBezTo>
                  <a:cubicBezTo>
                    <a:pt x="27" y="3"/>
                    <a:pt x="4" y="28"/>
                    <a:pt x="1" y="59"/>
                  </a:cubicBezTo>
                  <a:cubicBezTo>
                    <a:pt x="0" y="67"/>
                    <a:pt x="1" y="75"/>
                    <a:pt x="3" y="82"/>
                  </a:cubicBezTo>
                  <a:cubicBezTo>
                    <a:pt x="4" y="86"/>
                    <a:pt x="6" y="91"/>
                    <a:pt x="9" y="94"/>
                  </a:cubicBezTo>
                  <a:cubicBezTo>
                    <a:pt x="110" y="204"/>
                    <a:pt x="110" y="204"/>
                    <a:pt x="110" y="204"/>
                  </a:cubicBezTo>
                  <a:cubicBezTo>
                    <a:pt x="207" y="97"/>
                    <a:pt x="207" y="97"/>
                    <a:pt x="207" y="97"/>
                  </a:cubicBezTo>
                  <a:cubicBezTo>
                    <a:pt x="216" y="88"/>
                    <a:pt x="220" y="75"/>
                    <a:pt x="220" y="62"/>
                  </a:cubicBezTo>
                  <a:close/>
                </a:path>
              </a:pathLst>
            </a:custGeom>
            <a:solidFill>
              <a:srgbClr val="F04F4C"/>
            </a:solidFill>
            <a:ln w="15875"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40" name="Freeform 94">
              <a:extLst>
                <a:ext uri="{FF2B5EF4-FFF2-40B4-BE49-F238E27FC236}">
                  <a16:creationId xmlns:a16="http://schemas.microsoft.com/office/drawing/2014/main" id="{EF61A7B5-9029-42A0-8C9E-3CC12FE692AF}"/>
                </a:ext>
              </a:extLst>
            </p:cNvPr>
            <p:cNvSpPr>
              <a:spLocks/>
            </p:cNvSpPr>
            <p:nvPr/>
          </p:nvSpPr>
          <p:spPr bwMode="auto">
            <a:xfrm>
              <a:off x="5571" y="2550"/>
              <a:ext cx="158" cy="190"/>
            </a:xfrm>
            <a:custGeom>
              <a:avLst/>
              <a:gdLst>
                <a:gd name="T0" fmla="*/ 452 w 521"/>
                <a:gd name="T1" fmla="*/ 220 h 622"/>
                <a:gd name="T2" fmla="*/ 311 w 521"/>
                <a:gd name="T3" fmla="*/ 220 h 622"/>
                <a:gd name="T4" fmla="*/ 311 w 521"/>
                <a:gd name="T5" fmla="*/ 85 h 622"/>
                <a:gd name="T6" fmla="*/ 311 w 521"/>
                <a:gd name="T7" fmla="*/ 18 h 622"/>
                <a:gd name="T8" fmla="*/ 301 w 521"/>
                <a:gd name="T9" fmla="*/ 0 h 622"/>
                <a:gd name="T10" fmla="*/ 220 w 521"/>
                <a:gd name="T11" fmla="*/ 0 h 622"/>
                <a:gd name="T12" fmla="*/ 203 w 521"/>
                <a:gd name="T13" fmla="*/ 7 h 622"/>
                <a:gd name="T14" fmla="*/ 98 w 521"/>
                <a:gd name="T15" fmla="*/ 229 h 622"/>
                <a:gd name="T16" fmla="*/ 0 w 521"/>
                <a:gd name="T17" fmla="*/ 281 h 622"/>
                <a:gd name="T18" fmla="*/ 0 w 521"/>
                <a:gd name="T19" fmla="*/ 569 h 622"/>
                <a:gd name="T20" fmla="*/ 96 w 521"/>
                <a:gd name="T21" fmla="*/ 569 h 622"/>
                <a:gd name="T22" fmla="*/ 158 w 521"/>
                <a:gd name="T23" fmla="*/ 622 h 622"/>
                <a:gd name="T24" fmla="*/ 421 w 521"/>
                <a:gd name="T25" fmla="*/ 622 h 622"/>
                <a:gd name="T26" fmla="*/ 465 w 521"/>
                <a:gd name="T27" fmla="*/ 606 h 622"/>
                <a:gd name="T28" fmla="*/ 497 w 521"/>
                <a:gd name="T29" fmla="*/ 580 h 622"/>
                <a:gd name="T30" fmla="*/ 521 w 521"/>
                <a:gd name="T31" fmla="*/ 527 h 622"/>
                <a:gd name="T32" fmla="*/ 521 w 521"/>
                <a:gd name="T33" fmla="*/ 288 h 622"/>
                <a:gd name="T34" fmla="*/ 488 w 521"/>
                <a:gd name="T35" fmla="*/ 229 h 622"/>
                <a:gd name="T36" fmla="*/ 488 w 521"/>
                <a:gd name="T37" fmla="*/ 229 h 622"/>
                <a:gd name="T38" fmla="*/ 452 w 521"/>
                <a:gd name="T39" fmla="*/ 22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1" h="622">
                  <a:moveTo>
                    <a:pt x="452" y="220"/>
                  </a:moveTo>
                  <a:cubicBezTo>
                    <a:pt x="311" y="220"/>
                    <a:pt x="311" y="220"/>
                    <a:pt x="311" y="220"/>
                  </a:cubicBezTo>
                  <a:cubicBezTo>
                    <a:pt x="311" y="85"/>
                    <a:pt x="311" y="85"/>
                    <a:pt x="311" y="85"/>
                  </a:cubicBezTo>
                  <a:cubicBezTo>
                    <a:pt x="311" y="85"/>
                    <a:pt x="311" y="29"/>
                    <a:pt x="311" y="18"/>
                  </a:cubicBezTo>
                  <a:cubicBezTo>
                    <a:pt x="311" y="7"/>
                    <a:pt x="301" y="0"/>
                    <a:pt x="301" y="0"/>
                  </a:cubicBezTo>
                  <a:cubicBezTo>
                    <a:pt x="301" y="0"/>
                    <a:pt x="233" y="0"/>
                    <a:pt x="220" y="0"/>
                  </a:cubicBezTo>
                  <a:cubicBezTo>
                    <a:pt x="206" y="0"/>
                    <a:pt x="203" y="7"/>
                    <a:pt x="203" y="7"/>
                  </a:cubicBezTo>
                  <a:cubicBezTo>
                    <a:pt x="203" y="7"/>
                    <a:pt x="130" y="174"/>
                    <a:pt x="98" y="229"/>
                  </a:cubicBezTo>
                  <a:cubicBezTo>
                    <a:pt x="66" y="283"/>
                    <a:pt x="0" y="281"/>
                    <a:pt x="0" y="281"/>
                  </a:cubicBezTo>
                  <a:cubicBezTo>
                    <a:pt x="0" y="569"/>
                    <a:pt x="0" y="569"/>
                    <a:pt x="0" y="569"/>
                  </a:cubicBezTo>
                  <a:cubicBezTo>
                    <a:pt x="96" y="569"/>
                    <a:pt x="96" y="569"/>
                    <a:pt x="96" y="569"/>
                  </a:cubicBezTo>
                  <a:cubicBezTo>
                    <a:pt x="158" y="622"/>
                    <a:pt x="158" y="622"/>
                    <a:pt x="158" y="622"/>
                  </a:cubicBezTo>
                  <a:cubicBezTo>
                    <a:pt x="421" y="622"/>
                    <a:pt x="421" y="622"/>
                    <a:pt x="421" y="622"/>
                  </a:cubicBezTo>
                  <a:cubicBezTo>
                    <a:pt x="437" y="622"/>
                    <a:pt x="453" y="617"/>
                    <a:pt x="465" y="606"/>
                  </a:cubicBezTo>
                  <a:cubicBezTo>
                    <a:pt x="497" y="580"/>
                    <a:pt x="497" y="580"/>
                    <a:pt x="497" y="580"/>
                  </a:cubicBezTo>
                  <a:cubicBezTo>
                    <a:pt x="512" y="567"/>
                    <a:pt x="521" y="547"/>
                    <a:pt x="521" y="527"/>
                  </a:cubicBezTo>
                  <a:cubicBezTo>
                    <a:pt x="521" y="288"/>
                    <a:pt x="521" y="288"/>
                    <a:pt x="521" y="288"/>
                  </a:cubicBezTo>
                  <a:cubicBezTo>
                    <a:pt x="521" y="264"/>
                    <a:pt x="508" y="242"/>
                    <a:pt x="488" y="229"/>
                  </a:cubicBezTo>
                  <a:cubicBezTo>
                    <a:pt x="488" y="229"/>
                    <a:pt x="488" y="229"/>
                    <a:pt x="488" y="229"/>
                  </a:cubicBezTo>
                  <a:cubicBezTo>
                    <a:pt x="477" y="223"/>
                    <a:pt x="465" y="220"/>
                    <a:pt x="452" y="220"/>
                  </a:cubicBezTo>
                  <a:close/>
                </a:path>
              </a:pathLst>
            </a:custGeom>
            <a:solidFill>
              <a:srgbClr val="F5FAFC"/>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141" name="Freeform 95">
              <a:extLst>
                <a:ext uri="{FF2B5EF4-FFF2-40B4-BE49-F238E27FC236}">
                  <a16:creationId xmlns:a16="http://schemas.microsoft.com/office/drawing/2014/main" id="{4A3F2EC5-EDCC-45DD-BE4D-9F155200CB33}"/>
                </a:ext>
              </a:extLst>
            </p:cNvPr>
            <p:cNvSpPr>
              <a:spLocks/>
            </p:cNvSpPr>
            <p:nvPr/>
          </p:nvSpPr>
          <p:spPr bwMode="auto">
            <a:xfrm>
              <a:off x="5571" y="2590"/>
              <a:ext cx="149" cy="148"/>
            </a:xfrm>
            <a:custGeom>
              <a:avLst/>
              <a:gdLst>
                <a:gd name="T0" fmla="*/ 426 w 491"/>
                <a:gd name="T1" fmla="*/ 172 h 487"/>
                <a:gd name="T2" fmla="*/ 293 w 491"/>
                <a:gd name="T3" fmla="*/ 172 h 487"/>
                <a:gd name="T4" fmla="*/ 293 w 491"/>
                <a:gd name="T5" fmla="*/ 67 h 487"/>
                <a:gd name="T6" fmla="*/ 293 w 491"/>
                <a:gd name="T7" fmla="*/ 14 h 487"/>
                <a:gd name="T8" fmla="*/ 283 w 491"/>
                <a:gd name="T9" fmla="*/ 0 h 487"/>
                <a:gd name="T10" fmla="*/ 207 w 491"/>
                <a:gd name="T11" fmla="*/ 0 h 487"/>
                <a:gd name="T12" fmla="*/ 191 w 491"/>
                <a:gd name="T13" fmla="*/ 5 h 487"/>
                <a:gd name="T14" fmla="*/ 92 w 491"/>
                <a:gd name="T15" fmla="*/ 179 h 487"/>
                <a:gd name="T16" fmla="*/ 0 w 491"/>
                <a:gd name="T17" fmla="*/ 220 h 487"/>
                <a:gd name="T18" fmla="*/ 0 w 491"/>
                <a:gd name="T19" fmla="*/ 446 h 487"/>
                <a:gd name="T20" fmla="*/ 90 w 491"/>
                <a:gd name="T21" fmla="*/ 445 h 487"/>
                <a:gd name="T22" fmla="*/ 149 w 491"/>
                <a:gd name="T23" fmla="*/ 487 h 487"/>
                <a:gd name="T24" fmla="*/ 396 w 491"/>
                <a:gd name="T25" fmla="*/ 487 h 487"/>
                <a:gd name="T26" fmla="*/ 438 w 491"/>
                <a:gd name="T27" fmla="*/ 474 h 487"/>
                <a:gd name="T28" fmla="*/ 468 w 491"/>
                <a:gd name="T29" fmla="*/ 454 h 487"/>
                <a:gd name="T30" fmla="*/ 491 w 491"/>
                <a:gd name="T31" fmla="*/ 412 h 487"/>
                <a:gd name="T32" fmla="*/ 491 w 491"/>
                <a:gd name="T33" fmla="*/ 226 h 487"/>
                <a:gd name="T34" fmla="*/ 459 w 491"/>
                <a:gd name="T35" fmla="*/ 180 h 487"/>
                <a:gd name="T36" fmla="*/ 459 w 491"/>
                <a:gd name="T37" fmla="*/ 180 h 487"/>
                <a:gd name="T38" fmla="*/ 426 w 491"/>
                <a:gd name="T39" fmla="*/ 172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1" h="487">
                  <a:moveTo>
                    <a:pt x="426" y="172"/>
                  </a:moveTo>
                  <a:cubicBezTo>
                    <a:pt x="293" y="172"/>
                    <a:pt x="293" y="172"/>
                    <a:pt x="293" y="172"/>
                  </a:cubicBezTo>
                  <a:cubicBezTo>
                    <a:pt x="293" y="67"/>
                    <a:pt x="293" y="67"/>
                    <a:pt x="293" y="67"/>
                  </a:cubicBezTo>
                  <a:cubicBezTo>
                    <a:pt x="293" y="67"/>
                    <a:pt x="293" y="23"/>
                    <a:pt x="293" y="14"/>
                  </a:cubicBezTo>
                  <a:cubicBezTo>
                    <a:pt x="293" y="5"/>
                    <a:pt x="283" y="0"/>
                    <a:pt x="283" y="0"/>
                  </a:cubicBezTo>
                  <a:cubicBezTo>
                    <a:pt x="283" y="0"/>
                    <a:pt x="220" y="0"/>
                    <a:pt x="207" y="0"/>
                  </a:cubicBezTo>
                  <a:cubicBezTo>
                    <a:pt x="194" y="0"/>
                    <a:pt x="191" y="5"/>
                    <a:pt x="191" y="5"/>
                  </a:cubicBezTo>
                  <a:cubicBezTo>
                    <a:pt x="191" y="5"/>
                    <a:pt x="122" y="137"/>
                    <a:pt x="92" y="179"/>
                  </a:cubicBezTo>
                  <a:cubicBezTo>
                    <a:pt x="62" y="222"/>
                    <a:pt x="0" y="220"/>
                    <a:pt x="0" y="220"/>
                  </a:cubicBezTo>
                  <a:cubicBezTo>
                    <a:pt x="0" y="446"/>
                    <a:pt x="0" y="446"/>
                    <a:pt x="0" y="446"/>
                  </a:cubicBezTo>
                  <a:cubicBezTo>
                    <a:pt x="90" y="445"/>
                    <a:pt x="90" y="445"/>
                    <a:pt x="90" y="445"/>
                  </a:cubicBezTo>
                  <a:cubicBezTo>
                    <a:pt x="149" y="487"/>
                    <a:pt x="149" y="487"/>
                    <a:pt x="149" y="487"/>
                  </a:cubicBezTo>
                  <a:cubicBezTo>
                    <a:pt x="396" y="487"/>
                    <a:pt x="396" y="487"/>
                    <a:pt x="396" y="487"/>
                  </a:cubicBezTo>
                  <a:cubicBezTo>
                    <a:pt x="412" y="487"/>
                    <a:pt x="426" y="482"/>
                    <a:pt x="438" y="474"/>
                  </a:cubicBezTo>
                  <a:cubicBezTo>
                    <a:pt x="468" y="454"/>
                    <a:pt x="468" y="454"/>
                    <a:pt x="468" y="454"/>
                  </a:cubicBezTo>
                  <a:cubicBezTo>
                    <a:pt x="483" y="443"/>
                    <a:pt x="491" y="428"/>
                    <a:pt x="491" y="412"/>
                  </a:cubicBezTo>
                  <a:cubicBezTo>
                    <a:pt x="491" y="226"/>
                    <a:pt x="491" y="226"/>
                    <a:pt x="491" y="226"/>
                  </a:cubicBezTo>
                  <a:cubicBezTo>
                    <a:pt x="491" y="207"/>
                    <a:pt x="479" y="189"/>
                    <a:pt x="459" y="180"/>
                  </a:cubicBezTo>
                  <a:cubicBezTo>
                    <a:pt x="459" y="180"/>
                    <a:pt x="459" y="180"/>
                    <a:pt x="459" y="180"/>
                  </a:cubicBezTo>
                  <a:cubicBezTo>
                    <a:pt x="449" y="175"/>
                    <a:pt x="438" y="172"/>
                    <a:pt x="426" y="172"/>
                  </a:cubicBez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 name="Freeform 96">
              <a:extLst>
                <a:ext uri="{FF2B5EF4-FFF2-40B4-BE49-F238E27FC236}">
                  <a16:creationId xmlns:a16="http://schemas.microsoft.com/office/drawing/2014/main" id="{665DB943-9D23-4DFA-9492-113648BD9665}"/>
                </a:ext>
              </a:extLst>
            </p:cNvPr>
            <p:cNvSpPr>
              <a:spLocks/>
            </p:cNvSpPr>
            <p:nvPr/>
          </p:nvSpPr>
          <p:spPr bwMode="auto">
            <a:xfrm>
              <a:off x="5571" y="2550"/>
              <a:ext cx="158" cy="190"/>
            </a:xfrm>
            <a:custGeom>
              <a:avLst/>
              <a:gdLst>
                <a:gd name="T0" fmla="*/ 452 w 521"/>
                <a:gd name="T1" fmla="*/ 220 h 622"/>
                <a:gd name="T2" fmla="*/ 311 w 521"/>
                <a:gd name="T3" fmla="*/ 220 h 622"/>
                <a:gd name="T4" fmla="*/ 311 w 521"/>
                <a:gd name="T5" fmla="*/ 85 h 622"/>
                <a:gd name="T6" fmla="*/ 311 w 521"/>
                <a:gd name="T7" fmla="*/ 18 h 622"/>
                <a:gd name="T8" fmla="*/ 301 w 521"/>
                <a:gd name="T9" fmla="*/ 0 h 622"/>
                <a:gd name="T10" fmla="*/ 220 w 521"/>
                <a:gd name="T11" fmla="*/ 0 h 622"/>
                <a:gd name="T12" fmla="*/ 203 w 521"/>
                <a:gd name="T13" fmla="*/ 7 h 622"/>
                <a:gd name="T14" fmla="*/ 98 w 521"/>
                <a:gd name="T15" fmla="*/ 229 h 622"/>
                <a:gd name="T16" fmla="*/ 0 w 521"/>
                <a:gd name="T17" fmla="*/ 281 h 622"/>
                <a:gd name="T18" fmla="*/ 0 w 521"/>
                <a:gd name="T19" fmla="*/ 569 h 622"/>
                <a:gd name="T20" fmla="*/ 96 w 521"/>
                <a:gd name="T21" fmla="*/ 569 h 622"/>
                <a:gd name="T22" fmla="*/ 158 w 521"/>
                <a:gd name="T23" fmla="*/ 622 h 622"/>
                <a:gd name="T24" fmla="*/ 421 w 521"/>
                <a:gd name="T25" fmla="*/ 622 h 622"/>
                <a:gd name="T26" fmla="*/ 465 w 521"/>
                <a:gd name="T27" fmla="*/ 606 h 622"/>
                <a:gd name="T28" fmla="*/ 497 w 521"/>
                <a:gd name="T29" fmla="*/ 580 h 622"/>
                <a:gd name="T30" fmla="*/ 521 w 521"/>
                <a:gd name="T31" fmla="*/ 527 h 622"/>
                <a:gd name="T32" fmla="*/ 521 w 521"/>
                <a:gd name="T33" fmla="*/ 288 h 622"/>
                <a:gd name="T34" fmla="*/ 488 w 521"/>
                <a:gd name="T35" fmla="*/ 229 h 622"/>
                <a:gd name="T36" fmla="*/ 488 w 521"/>
                <a:gd name="T37" fmla="*/ 229 h 622"/>
                <a:gd name="T38" fmla="*/ 452 w 521"/>
                <a:gd name="T39" fmla="*/ 22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21" h="622">
                  <a:moveTo>
                    <a:pt x="452" y="220"/>
                  </a:moveTo>
                  <a:cubicBezTo>
                    <a:pt x="311" y="220"/>
                    <a:pt x="311" y="220"/>
                    <a:pt x="311" y="220"/>
                  </a:cubicBezTo>
                  <a:cubicBezTo>
                    <a:pt x="311" y="85"/>
                    <a:pt x="311" y="85"/>
                    <a:pt x="311" y="85"/>
                  </a:cubicBezTo>
                  <a:cubicBezTo>
                    <a:pt x="311" y="85"/>
                    <a:pt x="311" y="29"/>
                    <a:pt x="311" y="18"/>
                  </a:cubicBezTo>
                  <a:cubicBezTo>
                    <a:pt x="311" y="7"/>
                    <a:pt x="301" y="0"/>
                    <a:pt x="301" y="0"/>
                  </a:cubicBezTo>
                  <a:cubicBezTo>
                    <a:pt x="301" y="0"/>
                    <a:pt x="233" y="0"/>
                    <a:pt x="220" y="0"/>
                  </a:cubicBezTo>
                  <a:cubicBezTo>
                    <a:pt x="206" y="0"/>
                    <a:pt x="203" y="7"/>
                    <a:pt x="203" y="7"/>
                  </a:cubicBezTo>
                  <a:cubicBezTo>
                    <a:pt x="203" y="7"/>
                    <a:pt x="130" y="174"/>
                    <a:pt x="98" y="229"/>
                  </a:cubicBezTo>
                  <a:cubicBezTo>
                    <a:pt x="66" y="283"/>
                    <a:pt x="0" y="281"/>
                    <a:pt x="0" y="281"/>
                  </a:cubicBezTo>
                  <a:cubicBezTo>
                    <a:pt x="0" y="569"/>
                    <a:pt x="0" y="569"/>
                    <a:pt x="0" y="569"/>
                  </a:cubicBezTo>
                  <a:cubicBezTo>
                    <a:pt x="96" y="569"/>
                    <a:pt x="96" y="569"/>
                    <a:pt x="96" y="569"/>
                  </a:cubicBezTo>
                  <a:cubicBezTo>
                    <a:pt x="158" y="622"/>
                    <a:pt x="158" y="622"/>
                    <a:pt x="158" y="622"/>
                  </a:cubicBezTo>
                  <a:cubicBezTo>
                    <a:pt x="421" y="622"/>
                    <a:pt x="421" y="622"/>
                    <a:pt x="421" y="622"/>
                  </a:cubicBezTo>
                  <a:cubicBezTo>
                    <a:pt x="437" y="622"/>
                    <a:pt x="453" y="617"/>
                    <a:pt x="465" y="606"/>
                  </a:cubicBezTo>
                  <a:cubicBezTo>
                    <a:pt x="497" y="580"/>
                    <a:pt x="497" y="580"/>
                    <a:pt x="497" y="580"/>
                  </a:cubicBezTo>
                  <a:cubicBezTo>
                    <a:pt x="512" y="567"/>
                    <a:pt x="521" y="547"/>
                    <a:pt x="521" y="527"/>
                  </a:cubicBezTo>
                  <a:cubicBezTo>
                    <a:pt x="521" y="288"/>
                    <a:pt x="521" y="288"/>
                    <a:pt x="521" y="288"/>
                  </a:cubicBezTo>
                  <a:cubicBezTo>
                    <a:pt x="521" y="264"/>
                    <a:pt x="508" y="242"/>
                    <a:pt x="488" y="229"/>
                  </a:cubicBezTo>
                  <a:cubicBezTo>
                    <a:pt x="488" y="229"/>
                    <a:pt x="488" y="229"/>
                    <a:pt x="488" y="229"/>
                  </a:cubicBezTo>
                  <a:cubicBezTo>
                    <a:pt x="477" y="223"/>
                    <a:pt x="465" y="220"/>
                    <a:pt x="452" y="220"/>
                  </a:cubicBezTo>
                  <a:close/>
                </a:path>
              </a:pathLst>
            </a:custGeom>
            <a:noFill/>
            <a:ln w="2063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43" name="Rectangle 97">
              <a:extLst>
                <a:ext uri="{FF2B5EF4-FFF2-40B4-BE49-F238E27FC236}">
                  <a16:creationId xmlns:a16="http://schemas.microsoft.com/office/drawing/2014/main" id="{8EC5714A-93D4-4355-BED4-E509FFE9B277}"/>
                </a:ext>
              </a:extLst>
            </p:cNvPr>
            <p:cNvSpPr>
              <a:spLocks noChangeArrowheads="1"/>
            </p:cNvSpPr>
            <p:nvPr/>
          </p:nvSpPr>
          <p:spPr bwMode="auto">
            <a:xfrm>
              <a:off x="5486" y="2623"/>
              <a:ext cx="96" cy="115"/>
            </a:xfrm>
            <a:prstGeom prst="rect">
              <a:avLst/>
            </a:prstGeom>
            <a:solidFill>
              <a:srgbClr val="00B2E3"/>
            </a:solidFill>
            <a:ln w="20638"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dirty="0"/>
            </a:p>
          </p:txBody>
        </p:sp>
        <p:sp>
          <p:nvSpPr>
            <p:cNvPr id="144" name="Freeform 98">
              <a:extLst>
                <a:ext uri="{FF2B5EF4-FFF2-40B4-BE49-F238E27FC236}">
                  <a16:creationId xmlns:a16="http://schemas.microsoft.com/office/drawing/2014/main" id="{C607E2FE-E411-4F05-B12A-B3CD4861721D}"/>
                </a:ext>
              </a:extLst>
            </p:cNvPr>
            <p:cNvSpPr>
              <a:spLocks/>
            </p:cNvSpPr>
            <p:nvPr/>
          </p:nvSpPr>
          <p:spPr bwMode="auto">
            <a:xfrm>
              <a:off x="5494" y="2630"/>
              <a:ext cx="81" cy="23"/>
            </a:xfrm>
            <a:custGeom>
              <a:avLst/>
              <a:gdLst>
                <a:gd name="T0" fmla="*/ 81 w 81"/>
                <a:gd name="T1" fmla="*/ 22 h 23"/>
                <a:gd name="T2" fmla="*/ 0 w 81"/>
                <a:gd name="T3" fmla="*/ 23 h 23"/>
                <a:gd name="T4" fmla="*/ 0 w 81"/>
                <a:gd name="T5" fmla="*/ 0 h 23"/>
                <a:gd name="T6" fmla="*/ 81 w 81"/>
                <a:gd name="T7" fmla="*/ 0 h 23"/>
                <a:gd name="T8" fmla="*/ 81 w 81"/>
                <a:gd name="T9" fmla="*/ 22 h 23"/>
              </a:gdLst>
              <a:ahLst/>
              <a:cxnLst>
                <a:cxn ang="0">
                  <a:pos x="T0" y="T1"/>
                </a:cxn>
                <a:cxn ang="0">
                  <a:pos x="T2" y="T3"/>
                </a:cxn>
                <a:cxn ang="0">
                  <a:pos x="T4" y="T5"/>
                </a:cxn>
                <a:cxn ang="0">
                  <a:pos x="T6" y="T7"/>
                </a:cxn>
                <a:cxn ang="0">
                  <a:pos x="T8" y="T9"/>
                </a:cxn>
              </a:cxnLst>
              <a:rect l="0" t="0" r="r" b="b"/>
              <a:pathLst>
                <a:path w="81" h="23">
                  <a:moveTo>
                    <a:pt x="81" y="22"/>
                  </a:moveTo>
                  <a:lnTo>
                    <a:pt x="0" y="23"/>
                  </a:lnTo>
                  <a:lnTo>
                    <a:pt x="0" y="0"/>
                  </a:lnTo>
                  <a:lnTo>
                    <a:pt x="81" y="0"/>
                  </a:lnTo>
                  <a:lnTo>
                    <a:pt x="81" y="22"/>
                  </a:lnTo>
                  <a:close/>
                </a:path>
              </a:pathLst>
            </a:custGeom>
            <a:solidFill>
              <a:srgbClr val="F5FA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5" name="Freeform 99">
              <a:extLst>
                <a:ext uri="{FF2B5EF4-FFF2-40B4-BE49-F238E27FC236}">
                  <a16:creationId xmlns:a16="http://schemas.microsoft.com/office/drawing/2014/main" id="{F1FDE2BD-FD29-4501-930A-434CFA9BCA7E}"/>
                </a:ext>
              </a:extLst>
            </p:cNvPr>
            <p:cNvSpPr>
              <a:spLocks/>
            </p:cNvSpPr>
            <p:nvPr/>
          </p:nvSpPr>
          <p:spPr bwMode="auto">
            <a:xfrm>
              <a:off x="6080" y="2848"/>
              <a:ext cx="79" cy="87"/>
            </a:xfrm>
            <a:custGeom>
              <a:avLst/>
              <a:gdLst>
                <a:gd name="T0" fmla="*/ 123 w 260"/>
                <a:gd name="T1" fmla="*/ 283 h 287"/>
                <a:gd name="T2" fmla="*/ 256 w 260"/>
                <a:gd name="T3" fmla="*/ 136 h 287"/>
                <a:gd name="T4" fmla="*/ 137 w 260"/>
                <a:gd name="T5" fmla="*/ 4 h 287"/>
                <a:gd name="T6" fmla="*/ 3 w 260"/>
                <a:gd name="T7" fmla="*/ 150 h 287"/>
                <a:gd name="T8" fmla="*/ 123 w 260"/>
                <a:gd name="T9" fmla="*/ 283 h 287"/>
              </a:gdLst>
              <a:ahLst/>
              <a:cxnLst>
                <a:cxn ang="0">
                  <a:pos x="T0" y="T1"/>
                </a:cxn>
                <a:cxn ang="0">
                  <a:pos x="T2" y="T3"/>
                </a:cxn>
                <a:cxn ang="0">
                  <a:pos x="T4" y="T5"/>
                </a:cxn>
                <a:cxn ang="0">
                  <a:pos x="T6" y="T7"/>
                </a:cxn>
                <a:cxn ang="0">
                  <a:pos x="T8" y="T9"/>
                </a:cxn>
              </a:cxnLst>
              <a:rect l="0" t="0" r="r" b="b"/>
              <a:pathLst>
                <a:path w="260" h="287">
                  <a:moveTo>
                    <a:pt x="123" y="283"/>
                  </a:moveTo>
                  <a:cubicBezTo>
                    <a:pt x="198" y="287"/>
                    <a:pt x="260" y="219"/>
                    <a:pt x="256" y="136"/>
                  </a:cubicBezTo>
                  <a:cubicBezTo>
                    <a:pt x="253" y="65"/>
                    <a:pt x="201" y="8"/>
                    <a:pt x="137" y="4"/>
                  </a:cubicBezTo>
                  <a:cubicBezTo>
                    <a:pt x="61" y="0"/>
                    <a:pt x="0" y="68"/>
                    <a:pt x="3" y="150"/>
                  </a:cubicBezTo>
                  <a:cubicBezTo>
                    <a:pt x="7" y="221"/>
                    <a:pt x="59" y="279"/>
                    <a:pt x="123" y="283"/>
                  </a:cubicBezTo>
                  <a:close/>
                </a:path>
              </a:pathLst>
            </a:custGeom>
            <a:solidFill>
              <a:srgbClr val="00B2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6" name="Freeform 100">
              <a:extLst>
                <a:ext uri="{FF2B5EF4-FFF2-40B4-BE49-F238E27FC236}">
                  <a16:creationId xmlns:a16="http://schemas.microsoft.com/office/drawing/2014/main" id="{43001AB8-7220-40BA-B26E-3496C034C911}"/>
                </a:ext>
              </a:extLst>
            </p:cNvPr>
            <p:cNvSpPr>
              <a:spLocks/>
            </p:cNvSpPr>
            <p:nvPr/>
          </p:nvSpPr>
          <p:spPr bwMode="auto">
            <a:xfrm>
              <a:off x="6053" y="2939"/>
              <a:ext cx="136" cy="86"/>
            </a:xfrm>
            <a:custGeom>
              <a:avLst/>
              <a:gdLst>
                <a:gd name="T0" fmla="*/ 402 w 448"/>
                <a:gd name="T1" fmla="*/ 284 h 284"/>
                <a:gd name="T2" fmla="*/ 443 w 448"/>
                <a:gd name="T3" fmla="*/ 229 h 284"/>
                <a:gd name="T4" fmla="*/ 225 w 448"/>
                <a:gd name="T5" fmla="*/ 0 h 284"/>
                <a:gd name="T6" fmla="*/ 5 w 448"/>
                <a:gd name="T7" fmla="*/ 229 h 284"/>
                <a:gd name="T8" fmla="*/ 46 w 448"/>
                <a:gd name="T9" fmla="*/ 284 h 284"/>
                <a:gd name="T10" fmla="*/ 402 w 448"/>
                <a:gd name="T11" fmla="*/ 284 h 284"/>
              </a:gdLst>
              <a:ahLst/>
              <a:cxnLst>
                <a:cxn ang="0">
                  <a:pos x="T0" y="T1"/>
                </a:cxn>
                <a:cxn ang="0">
                  <a:pos x="T2" y="T3"/>
                </a:cxn>
                <a:cxn ang="0">
                  <a:pos x="T4" y="T5"/>
                </a:cxn>
                <a:cxn ang="0">
                  <a:pos x="T6" y="T7"/>
                </a:cxn>
                <a:cxn ang="0">
                  <a:pos x="T8" y="T9"/>
                </a:cxn>
                <a:cxn ang="0">
                  <a:pos x="T10" y="T11"/>
                </a:cxn>
              </a:cxnLst>
              <a:rect l="0" t="0" r="r" b="b"/>
              <a:pathLst>
                <a:path w="448" h="284">
                  <a:moveTo>
                    <a:pt x="402" y="284"/>
                  </a:moveTo>
                  <a:cubicBezTo>
                    <a:pt x="429" y="284"/>
                    <a:pt x="448" y="258"/>
                    <a:pt x="443" y="229"/>
                  </a:cubicBezTo>
                  <a:cubicBezTo>
                    <a:pt x="421" y="108"/>
                    <a:pt x="332" y="0"/>
                    <a:pt x="225" y="0"/>
                  </a:cubicBezTo>
                  <a:cubicBezTo>
                    <a:pt x="117" y="0"/>
                    <a:pt x="28" y="108"/>
                    <a:pt x="5" y="229"/>
                  </a:cubicBezTo>
                  <a:cubicBezTo>
                    <a:pt x="0" y="257"/>
                    <a:pt x="20" y="284"/>
                    <a:pt x="46" y="284"/>
                  </a:cubicBezTo>
                  <a:lnTo>
                    <a:pt x="402" y="284"/>
                  </a:lnTo>
                  <a:close/>
                </a:path>
              </a:pathLst>
            </a:custGeom>
            <a:solidFill>
              <a:srgbClr val="00B2E3"/>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147" name="Freeform 101">
              <a:extLst>
                <a:ext uri="{FF2B5EF4-FFF2-40B4-BE49-F238E27FC236}">
                  <a16:creationId xmlns:a16="http://schemas.microsoft.com/office/drawing/2014/main" id="{EBF91560-7B4E-487B-967E-A255138AAF82}"/>
                </a:ext>
              </a:extLst>
            </p:cNvPr>
            <p:cNvSpPr>
              <a:spLocks/>
            </p:cNvSpPr>
            <p:nvPr/>
          </p:nvSpPr>
          <p:spPr bwMode="auto">
            <a:xfrm>
              <a:off x="6084" y="2834"/>
              <a:ext cx="89" cy="89"/>
            </a:xfrm>
            <a:custGeom>
              <a:avLst/>
              <a:gdLst>
                <a:gd name="T0" fmla="*/ 139 w 293"/>
                <a:gd name="T1" fmla="*/ 289 h 293"/>
                <a:gd name="T2" fmla="*/ 289 w 293"/>
                <a:gd name="T3" fmla="*/ 140 h 293"/>
                <a:gd name="T4" fmla="*/ 154 w 293"/>
                <a:gd name="T5" fmla="*/ 5 h 293"/>
                <a:gd name="T6" fmla="*/ 5 w 293"/>
                <a:gd name="T7" fmla="*/ 154 h 293"/>
                <a:gd name="T8" fmla="*/ 139 w 293"/>
                <a:gd name="T9" fmla="*/ 289 h 293"/>
              </a:gdLst>
              <a:ahLst/>
              <a:cxnLst>
                <a:cxn ang="0">
                  <a:pos x="T0" y="T1"/>
                </a:cxn>
                <a:cxn ang="0">
                  <a:pos x="T2" y="T3"/>
                </a:cxn>
                <a:cxn ang="0">
                  <a:pos x="T4" y="T5"/>
                </a:cxn>
                <a:cxn ang="0">
                  <a:pos x="T6" y="T7"/>
                </a:cxn>
                <a:cxn ang="0">
                  <a:pos x="T8" y="T9"/>
                </a:cxn>
              </a:cxnLst>
              <a:rect l="0" t="0" r="r" b="b"/>
              <a:pathLst>
                <a:path w="293" h="293">
                  <a:moveTo>
                    <a:pt x="139" y="289"/>
                  </a:moveTo>
                  <a:cubicBezTo>
                    <a:pt x="224" y="293"/>
                    <a:pt x="293" y="224"/>
                    <a:pt x="289" y="140"/>
                  </a:cubicBezTo>
                  <a:cubicBezTo>
                    <a:pt x="285" y="67"/>
                    <a:pt x="227" y="8"/>
                    <a:pt x="154" y="5"/>
                  </a:cubicBezTo>
                  <a:cubicBezTo>
                    <a:pt x="70" y="0"/>
                    <a:pt x="0" y="70"/>
                    <a:pt x="5" y="154"/>
                  </a:cubicBezTo>
                  <a:cubicBezTo>
                    <a:pt x="8" y="227"/>
                    <a:pt x="67" y="285"/>
                    <a:pt x="139" y="289"/>
                  </a:cubicBez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48" name="Freeform 102">
              <a:extLst>
                <a:ext uri="{FF2B5EF4-FFF2-40B4-BE49-F238E27FC236}">
                  <a16:creationId xmlns:a16="http://schemas.microsoft.com/office/drawing/2014/main" id="{12000DB7-17C3-41F4-93A5-E2844115C2CD}"/>
                </a:ext>
              </a:extLst>
            </p:cNvPr>
            <p:cNvSpPr>
              <a:spLocks/>
            </p:cNvSpPr>
            <p:nvPr/>
          </p:nvSpPr>
          <p:spPr bwMode="auto">
            <a:xfrm>
              <a:off x="6054" y="2927"/>
              <a:ext cx="153" cy="88"/>
            </a:xfrm>
            <a:custGeom>
              <a:avLst/>
              <a:gdLst>
                <a:gd name="T0" fmla="*/ 452 w 504"/>
                <a:gd name="T1" fmla="*/ 290 h 290"/>
                <a:gd name="T2" fmla="*/ 498 w 504"/>
                <a:gd name="T3" fmla="*/ 234 h 290"/>
                <a:gd name="T4" fmla="*/ 252 w 504"/>
                <a:gd name="T5" fmla="*/ 0 h 290"/>
                <a:gd name="T6" fmla="*/ 6 w 504"/>
                <a:gd name="T7" fmla="*/ 233 h 290"/>
                <a:gd name="T8" fmla="*/ 52 w 504"/>
                <a:gd name="T9" fmla="*/ 290 h 290"/>
                <a:gd name="T10" fmla="*/ 452 w 504"/>
                <a:gd name="T11" fmla="*/ 290 h 290"/>
              </a:gdLst>
              <a:ahLst/>
              <a:cxnLst>
                <a:cxn ang="0">
                  <a:pos x="T0" y="T1"/>
                </a:cxn>
                <a:cxn ang="0">
                  <a:pos x="T2" y="T3"/>
                </a:cxn>
                <a:cxn ang="0">
                  <a:pos x="T4" y="T5"/>
                </a:cxn>
                <a:cxn ang="0">
                  <a:pos x="T6" y="T7"/>
                </a:cxn>
                <a:cxn ang="0">
                  <a:pos x="T8" y="T9"/>
                </a:cxn>
                <a:cxn ang="0">
                  <a:pos x="T10" y="T11"/>
                </a:cxn>
              </a:cxnLst>
              <a:rect l="0" t="0" r="r" b="b"/>
              <a:pathLst>
                <a:path w="504" h="290">
                  <a:moveTo>
                    <a:pt x="452" y="290"/>
                  </a:moveTo>
                  <a:cubicBezTo>
                    <a:pt x="482" y="290"/>
                    <a:pt x="504" y="263"/>
                    <a:pt x="498" y="234"/>
                  </a:cubicBezTo>
                  <a:cubicBezTo>
                    <a:pt x="474" y="110"/>
                    <a:pt x="373" y="0"/>
                    <a:pt x="252" y="0"/>
                  </a:cubicBezTo>
                  <a:cubicBezTo>
                    <a:pt x="132" y="0"/>
                    <a:pt x="31" y="110"/>
                    <a:pt x="6" y="233"/>
                  </a:cubicBezTo>
                  <a:cubicBezTo>
                    <a:pt x="0" y="262"/>
                    <a:pt x="22" y="290"/>
                    <a:pt x="52" y="290"/>
                  </a:cubicBezTo>
                  <a:lnTo>
                    <a:pt x="452" y="290"/>
                  </a:lnTo>
                  <a:close/>
                </a:path>
              </a:pathLst>
            </a:custGeom>
            <a:noFill/>
            <a:ln w="19050"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49" name="Freeform 103">
              <a:extLst>
                <a:ext uri="{FF2B5EF4-FFF2-40B4-BE49-F238E27FC236}">
                  <a16:creationId xmlns:a16="http://schemas.microsoft.com/office/drawing/2014/main" id="{639D8573-F489-4E36-9A71-DEDBEDED694B}"/>
                </a:ext>
              </a:extLst>
            </p:cNvPr>
            <p:cNvSpPr>
              <a:spLocks/>
            </p:cNvSpPr>
            <p:nvPr/>
          </p:nvSpPr>
          <p:spPr bwMode="auto">
            <a:xfrm>
              <a:off x="6084" y="2834"/>
              <a:ext cx="89" cy="89"/>
            </a:xfrm>
            <a:custGeom>
              <a:avLst/>
              <a:gdLst>
                <a:gd name="T0" fmla="*/ 139 w 293"/>
                <a:gd name="T1" fmla="*/ 289 h 293"/>
                <a:gd name="T2" fmla="*/ 289 w 293"/>
                <a:gd name="T3" fmla="*/ 140 h 293"/>
                <a:gd name="T4" fmla="*/ 154 w 293"/>
                <a:gd name="T5" fmla="*/ 5 h 293"/>
                <a:gd name="T6" fmla="*/ 5 w 293"/>
                <a:gd name="T7" fmla="*/ 154 h 293"/>
                <a:gd name="T8" fmla="*/ 139 w 293"/>
                <a:gd name="T9" fmla="*/ 289 h 293"/>
              </a:gdLst>
              <a:ahLst/>
              <a:cxnLst>
                <a:cxn ang="0">
                  <a:pos x="T0" y="T1"/>
                </a:cxn>
                <a:cxn ang="0">
                  <a:pos x="T2" y="T3"/>
                </a:cxn>
                <a:cxn ang="0">
                  <a:pos x="T4" y="T5"/>
                </a:cxn>
                <a:cxn ang="0">
                  <a:pos x="T6" y="T7"/>
                </a:cxn>
                <a:cxn ang="0">
                  <a:pos x="T8" y="T9"/>
                </a:cxn>
              </a:cxnLst>
              <a:rect l="0" t="0" r="r" b="b"/>
              <a:pathLst>
                <a:path w="293" h="293">
                  <a:moveTo>
                    <a:pt x="139" y="289"/>
                  </a:moveTo>
                  <a:cubicBezTo>
                    <a:pt x="224" y="293"/>
                    <a:pt x="293" y="224"/>
                    <a:pt x="289" y="140"/>
                  </a:cubicBezTo>
                  <a:cubicBezTo>
                    <a:pt x="285" y="67"/>
                    <a:pt x="227" y="8"/>
                    <a:pt x="154" y="5"/>
                  </a:cubicBezTo>
                  <a:cubicBezTo>
                    <a:pt x="70" y="0"/>
                    <a:pt x="0" y="70"/>
                    <a:pt x="5" y="154"/>
                  </a:cubicBezTo>
                  <a:cubicBezTo>
                    <a:pt x="8" y="227"/>
                    <a:pt x="67" y="285"/>
                    <a:pt x="139" y="289"/>
                  </a:cubicBezTo>
                  <a:close/>
                </a:path>
              </a:pathLst>
            </a:custGeom>
            <a:noFill/>
            <a:ln w="1587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50" name="Freeform 104">
              <a:extLst>
                <a:ext uri="{FF2B5EF4-FFF2-40B4-BE49-F238E27FC236}">
                  <a16:creationId xmlns:a16="http://schemas.microsoft.com/office/drawing/2014/main" id="{9FF8381B-C020-4588-A4F1-364E0F4D0EE2}"/>
                </a:ext>
              </a:extLst>
            </p:cNvPr>
            <p:cNvSpPr>
              <a:spLocks/>
            </p:cNvSpPr>
            <p:nvPr/>
          </p:nvSpPr>
          <p:spPr bwMode="auto">
            <a:xfrm>
              <a:off x="6054" y="2927"/>
              <a:ext cx="153" cy="88"/>
            </a:xfrm>
            <a:custGeom>
              <a:avLst/>
              <a:gdLst>
                <a:gd name="T0" fmla="*/ 452 w 504"/>
                <a:gd name="T1" fmla="*/ 290 h 290"/>
                <a:gd name="T2" fmla="*/ 498 w 504"/>
                <a:gd name="T3" fmla="*/ 234 h 290"/>
                <a:gd name="T4" fmla="*/ 252 w 504"/>
                <a:gd name="T5" fmla="*/ 0 h 290"/>
                <a:gd name="T6" fmla="*/ 6 w 504"/>
                <a:gd name="T7" fmla="*/ 233 h 290"/>
                <a:gd name="T8" fmla="*/ 52 w 504"/>
                <a:gd name="T9" fmla="*/ 290 h 290"/>
                <a:gd name="T10" fmla="*/ 452 w 504"/>
                <a:gd name="T11" fmla="*/ 290 h 290"/>
              </a:gdLst>
              <a:ahLst/>
              <a:cxnLst>
                <a:cxn ang="0">
                  <a:pos x="T0" y="T1"/>
                </a:cxn>
                <a:cxn ang="0">
                  <a:pos x="T2" y="T3"/>
                </a:cxn>
                <a:cxn ang="0">
                  <a:pos x="T4" y="T5"/>
                </a:cxn>
                <a:cxn ang="0">
                  <a:pos x="T6" y="T7"/>
                </a:cxn>
                <a:cxn ang="0">
                  <a:pos x="T8" y="T9"/>
                </a:cxn>
                <a:cxn ang="0">
                  <a:pos x="T10" y="T11"/>
                </a:cxn>
              </a:cxnLst>
              <a:rect l="0" t="0" r="r" b="b"/>
              <a:pathLst>
                <a:path w="504" h="290">
                  <a:moveTo>
                    <a:pt x="452" y="290"/>
                  </a:moveTo>
                  <a:cubicBezTo>
                    <a:pt x="482" y="290"/>
                    <a:pt x="504" y="263"/>
                    <a:pt x="498" y="234"/>
                  </a:cubicBezTo>
                  <a:cubicBezTo>
                    <a:pt x="474" y="110"/>
                    <a:pt x="373" y="0"/>
                    <a:pt x="252" y="0"/>
                  </a:cubicBezTo>
                  <a:cubicBezTo>
                    <a:pt x="132" y="0"/>
                    <a:pt x="31" y="110"/>
                    <a:pt x="6" y="233"/>
                  </a:cubicBezTo>
                  <a:cubicBezTo>
                    <a:pt x="0" y="262"/>
                    <a:pt x="22" y="290"/>
                    <a:pt x="52" y="290"/>
                  </a:cubicBezTo>
                  <a:lnTo>
                    <a:pt x="452" y="290"/>
                  </a:lnTo>
                  <a:close/>
                </a:path>
              </a:pathLst>
            </a:custGeom>
            <a:noFill/>
            <a:ln w="15875"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51" name="Freeform 105">
              <a:extLst>
                <a:ext uri="{FF2B5EF4-FFF2-40B4-BE49-F238E27FC236}">
                  <a16:creationId xmlns:a16="http://schemas.microsoft.com/office/drawing/2014/main" id="{709AB879-8705-41F2-9DDA-23F1F66EF2EA}"/>
                </a:ext>
              </a:extLst>
            </p:cNvPr>
            <p:cNvSpPr>
              <a:spLocks/>
            </p:cNvSpPr>
            <p:nvPr/>
          </p:nvSpPr>
          <p:spPr bwMode="auto">
            <a:xfrm>
              <a:off x="5571" y="2868"/>
              <a:ext cx="104" cy="100"/>
            </a:xfrm>
            <a:custGeom>
              <a:avLst/>
              <a:gdLst>
                <a:gd name="T0" fmla="*/ 52 w 104"/>
                <a:gd name="T1" fmla="*/ 0 h 100"/>
                <a:gd name="T2" fmla="*/ 68 w 104"/>
                <a:gd name="T3" fmla="*/ 33 h 100"/>
                <a:gd name="T4" fmla="*/ 104 w 104"/>
                <a:gd name="T5" fmla="*/ 38 h 100"/>
                <a:gd name="T6" fmla="*/ 78 w 104"/>
                <a:gd name="T7" fmla="*/ 64 h 100"/>
                <a:gd name="T8" fmla="*/ 84 w 104"/>
                <a:gd name="T9" fmla="*/ 100 h 100"/>
                <a:gd name="T10" fmla="*/ 52 w 104"/>
                <a:gd name="T11" fmla="*/ 82 h 100"/>
                <a:gd name="T12" fmla="*/ 20 w 104"/>
                <a:gd name="T13" fmla="*/ 99 h 100"/>
                <a:gd name="T14" fmla="*/ 26 w 104"/>
                <a:gd name="T15" fmla="*/ 63 h 100"/>
                <a:gd name="T16" fmla="*/ 0 w 104"/>
                <a:gd name="T17" fmla="*/ 38 h 100"/>
                <a:gd name="T18" fmla="*/ 36 w 104"/>
                <a:gd name="T19" fmla="*/ 33 h 100"/>
                <a:gd name="T20" fmla="*/ 52 w 104"/>
                <a:gd name="T21"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 h="100">
                  <a:moveTo>
                    <a:pt x="52" y="0"/>
                  </a:moveTo>
                  <a:lnTo>
                    <a:pt x="68" y="33"/>
                  </a:lnTo>
                  <a:lnTo>
                    <a:pt x="104" y="38"/>
                  </a:lnTo>
                  <a:lnTo>
                    <a:pt x="78" y="64"/>
                  </a:lnTo>
                  <a:lnTo>
                    <a:pt x="84" y="100"/>
                  </a:lnTo>
                  <a:lnTo>
                    <a:pt x="52" y="82"/>
                  </a:lnTo>
                  <a:lnTo>
                    <a:pt x="20" y="99"/>
                  </a:lnTo>
                  <a:lnTo>
                    <a:pt x="26" y="63"/>
                  </a:lnTo>
                  <a:lnTo>
                    <a:pt x="0" y="38"/>
                  </a:lnTo>
                  <a:lnTo>
                    <a:pt x="36" y="33"/>
                  </a:lnTo>
                  <a:lnTo>
                    <a:pt x="52" y="0"/>
                  </a:lnTo>
                  <a:close/>
                </a:path>
              </a:pathLst>
            </a:custGeom>
            <a:solidFill>
              <a:srgbClr val="E62987"/>
            </a:solidFill>
            <a:ln w="17463"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grpSp>
      <p:grpSp>
        <p:nvGrpSpPr>
          <p:cNvPr id="153" name="Group 58">
            <a:extLst>
              <a:ext uri="{FF2B5EF4-FFF2-40B4-BE49-F238E27FC236}">
                <a16:creationId xmlns:a16="http://schemas.microsoft.com/office/drawing/2014/main" id="{A87FC1E8-51A9-4FAD-881F-4E88D243D5AC}"/>
              </a:ext>
            </a:extLst>
          </p:cNvPr>
          <p:cNvGrpSpPr>
            <a:grpSpLocks noChangeAspect="1"/>
          </p:cNvGrpSpPr>
          <p:nvPr/>
        </p:nvGrpSpPr>
        <p:grpSpPr bwMode="auto">
          <a:xfrm>
            <a:off x="7700963" y="3198815"/>
            <a:ext cx="771525" cy="655638"/>
            <a:chOff x="4851" y="2015"/>
            <a:chExt cx="486" cy="413"/>
          </a:xfrm>
        </p:grpSpPr>
        <p:sp>
          <p:nvSpPr>
            <p:cNvPr id="155" name="Freeform 59">
              <a:extLst>
                <a:ext uri="{FF2B5EF4-FFF2-40B4-BE49-F238E27FC236}">
                  <a16:creationId xmlns:a16="http://schemas.microsoft.com/office/drawing/2014/main" id="{FD72F669-C083-45F7-B4A6-F0A0B6AD7D15}"/>
                </a:ext>
              </a:extLst>
            </p:cNvPr>
            <p:cNvSpPr>
              <a:spLocks/>
            </p:cNvSpPr>
            <p:nvPr/>
          </p:nvSpPr>
          <p:spPr bwMode="auto">
            <a:xfrm>
              <a:off x="4889" y="2015"/>
              <a:ext cx="99" cy="98"/>
            </a:xfrm>
            <a:custGeom>
              <a:avLst/>
              <a:gdLst>
                <a:gd name="T0" fmla="*/ 159 w 335"/>
                <a:gd name="T1" fmla="*/ 329 h 334"/>
                <a:gd name="T2" fmla="*/ 330 w 335"/>
                <a:gd name="T3" fmla="*/ 159 h 334"/>
                <a:gd name="T4" fmla="*/ 176 w 335"/>
                <a:gd name="T5" fmla="*/ 5 h 334"/>
                <a:gd name="T6" fmla="*/ 5 w 335"/>
                <a:gd name="T7" fmla="*/ 176 h 334"/>
                <a:gd name="T8" fmla="*/ 159 w 335"/>
                <a:gd name="T9" fmla="*/ 329 h 334"/>
              </a:gdLst>
              <a:ahLst/>
              <a:cxnLst>
                <a:cxn ang="0">
                  <a:pos x="T0" y="T1"/>
                </a:cxn>
                <a:cxn ang="0">
                  <a:pos x="T2" y="T3"/>
                </a:cxn>
                <a:cxn ang="0">
                  <a:pos x="T4" y="T5"/>
                </a:cxn>
                <a:cxn ang="0">
                  <a:pos x="T6" y="T7"/>
                </a:cxn>
                <a:cxn ang="0">
                  <a:pos x="T8" y="T9"/>
                </a:cxn>
              </a:cxnLst>
              <a:rect l="0" t="0" r="r" b="b"/>
              <a:pathLst>
                <a:path w="335" h="334">
                  <a:moveTo>
                    <a:pt x="159" y="329"/>
                  </a:moveTo>
                  <a:cubicBezTo>
                    <a:pt x="256" y="334"/>
                    <a:pt x="335" y="255"/>
                    <a:pt x="330" y="159"/>
                  </a:cubicBezTo>
                  <a:cubicBezTo>
                    <a:pt x="326" y="76"/>
                    <a:pt x="259" y="9"/>
                    <a:pt x="176" y="5"/>
                  </a:cubicBezTo>
                  <a:cubicBezTo>
                    <a:pt x="80" y="0"/>
                    <a:pt x="0" y="79"/>
                    <a:pt x="5" y="176"/>
                  </a:cubicBezTo>
                  <a:cubicBezTo>
                    <a:pt x="10" y="258"/>
                    <a:pt x="77" y="325"/>
                    <a:pt x="159" y="329"/>
                  </a:cubicBez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6" name="Freeform 60">
              <a:extLst>
                <a:ext uri="{FF2B5EF4-FFF2-40B4-BE49-F238E27FC236}">
                  <a16:creationId xmlns:a16="http://schemas.microsoft.com/office/drawing/2014/main" id="{98DA482A-9CDE-41C1-A513-96509F846130}"/>
                </a:ext>
              </a:extLst>
            </p:cNvPr>
            <p:cNvSpPr>
              <a:spLocks/>
            </p:cNvSpPr>
            <p:nvPr/>
          </p:nvSpPr>
          <p:spPr bwMode="auto">
            <a:xfrm>
              <a:off x="4851" y="2117"/>
              <a:ext cx="108" cy="292"/>
            </a:xfrm>
            <a:custGeom>
              <a:avLst/>
              <a:gdLst>
                <a:gd name="T0" fmla="*/ 370 w 371"/>
                <a:gd name="T1" fmla="*/ 308 h 995"/>
                <a:gd name="T2" fmla="*/ 370 w 371"/>
                <a:gd name="T3" fmla="*/ 540 h 995"/>
                <a:gd name="T4" fmla="*/ 252 w 371"/>
                <a:gd name="T5" fmla="*/ 540 h 995"/>
                <a:gd name="T6" fmla="*/ 252 w 371"/>
                <a:gd name="T7" fmla="*/ 893 h 995"/>
                <a:gd name="T8" fmla="*/ 371 w 371"/>
                <a:gd name="T9" fmla="*/ 995 h 995"/>
                <a:gd name="T10" fmla="*/ 109 w 371"/>
                <a:gd name="T11" fmla="*/ 995 h 995"/>
                <a:gd name="T12" fmla="*/ 109 w 371"/>
                <a:gd name="T13" fmla="*/ 537 h 995"/>
                <a:gd name="T14" fmla="*/ 0 w 371"/>
                <a:gd name="T15" fmla="*/ 537 h 995"/>
                <a:gd name="T16" fmla="*/ 0 w 371"/>
                <a:gd name="T17" fmla="*/ 195 h 995"/>
                <a:gd name="T18" fmla="*/ 110 w 371"/>
                <a:gd name="T19" fmla="*/ 0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995">
                  <a:moveTo>
                    <a:pt x="370" y="308"/>
                  </a:moveTo>
                  <a:cubicBezTo>
                    <a:pt x="370" y="540"/>
                    <a:pt x="370" y="540"/>
                    <a:pt x="370" y="540"/>
                  </a:cubicBezTo>
                  <a:cubicBezTo>
                    <a:pt x="252" y="540"/>
                    <a:pt x="252" y="540"/>
                    <a:pt x="252" y="540"/>
                  </a:cubicBezTo>
                  <a:cubicBezTo>
                    <a:pt x="252" y="893"/>
                    <a:pt x="252" y="893"/>
                    <a:pt x="252" y="893"/>
                  </a:cubicBezTo>
                  <a:cubicBezTo>
                    <a:pt x="332" y="899"/>
                    <a:pt x="371" y="995"/>
                    <a:pt x="371" y="995"/>
                  </a:cubicBezTo>
                  <a:cubicBezTo>
                    <a:pt x="109" y="995"/>
                    <a:pt x="109" y="995"/>
                    <a:pt x="109" y="995"/>
                  </a:cubicBezTo>
                  <a:cubicBezTo>
                    <a:pt x="109" y="537"/>
                    <a:pt x="109" y="537"/>
                    <a:pt x="109" y="537"/>
                  </a:cubicBezTo>
                  <a:cubicBezTo>
                    <a:pt x="0" y="537"/>
                    <a:pt x="0" y="537"/>
                    <a:pt x="0" y="537"/>
                  </a:cubicBezTo>
                  <a:cubicBezTo>
                    <a:pt x="0" y="537"/>
                    <a:pt x="0" y="326"/>
                    <a:pt x="0" y="195"/>
                  </a:cubicBezTo>
                  <a:cubicBezTo>
                    <a:pt x="0" y="65"/>
                    <a:pt x="110" y="0"/>
                    <a:pt x="110" y="0"/>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7" name="Freeform 61">
              <a:extLst>
                <a:ext uri="{FF2B5EF4-FFF2-40B4-BE49-F238E27FC236}">
                  <a16:creationId xmlns:a16="http://schemas.microsoft.com/office/drawing/2014/main" id="{D7A2A20B-56C3-4B3C-81C1-EB349E0480CA}"/>
                </a:ext>
              </a:extLst>
            </p:cNvPr>
            <p:cNvSpPr>
              <a:spLocks/>
            </p:cNvSpPr>
            <p:nvPr/>
          </p:nvSpPr>
          <p:spPr bwMode="auto">
            <a:xfrm>
              <a:off x="5203" y="2015"/>
              <a:ext cx="98" cy="98"/>
            </a:xfrm>
            <a:custGeom>
              <a:avLst/>
              <a:gdLst>
                <a:gd name="T0" fmla="*/ 176 w 335"/>
                <a:gd name="T1" fmla="*/ 329 h 334"/>
                <a:gd name="T2" fmla="*/ 5 w 335"/>
                <a:gd name="T3" fmla="*/ 159 h 334"/>
                <a:gd name="T4" fmla="*/ 159 w 335"/>
                <a:gd name="T5" fmla="*/ 5 h 334"/>
                <a:gd name="T6" fmla="*/ 330 w 335"/>
                <a:gd name="T7" fmla="*/ 176 h 334"/>
                <a:gd name="T8" fmla="*/ 176 w 335"/>
                <a:gd name="T9" fmla="*/ 329 h 334"/>
              </a:gdLst>
              <a:ahLst/>
              <a:cxnLst>
                <a:cxn ang="0">
                  <a:pos x="T0" y="T1"/>
                </a:cxn>
                <a:cxn ang="0">
                  <a:pos x="T2" y="T3"/>
                </a:cxn>
                <a:cxn ang="0">
                  <a:pos x="T4" y="T5"/>
                </a:cxn>
                <a:cxn ang="0">
                  <a:pos x="T6" y="T7"/>
                </a:cxn>
                <a:cxn ang="0">
                  <a:pos x="T8" y="T9"/>
                </a:cxn>
              </a:cxnLst>
              <a:rect l="0" t="0" r="r" b="b"/>
              <a:pathLst>
                <a:path w="335" h="334">
                  <a:moveTo>
                    <a:pt x="176" y="329"/>
                  </a:moveTo>
                  <a:cubicBezTo>
                    <a:pt x="79" y="334"/>
                    <a:pt x="0" y="255"/>
                    <a:pt x="5" y="159"/>
                  </a:cubicBezTo>
                  <a:cubicBezTo>
                    <a:pt x="9" y="76"/>
                    <a:pt x="76" y="9"/>
                    <a:pt x="159" y="5"/>
                  </a:cubicBezTo>
                  <a:cubicBezTo>
                    <a:pt x="255" y="0"/>
                    <a:pt x="335" y="79"/>
                    <a:pt x="330" y="176"/>
                  </a:cubicBezTo>
                  <a:cubicBezTo>
                    <a:pt x="326" y="258"/>
                    <a:pt x="258" y="325"/>
                    <a:pt x="176" y="329"/>
                  </a:cubicBez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8" name="Freeform 62">
              <a:extLst>
                <a:ext uri="{FF2B5EF4-FFF2-40B4-BE49-F238E27FC236}">
                  <a16:creationId xmlns:a16="http://schemas.microsoft.com/office/drawing/2014/main" id="{D0E5BC91-8DC8-4ADE-9BF5-0BE7E6CA2CCE}"/>
                </a:ext>
              </a:extLst>
            </p:cNvPr>
            <p:cNvSpPr>
              <a:spLocks/>
            </p:cNvSpPr>
            <p:nvPr/>
          </p:nvSpPr>
          <p:spPr bwMode="auto">
            <a:xfrm>
              <a:off x="5229" y="2117"/>
              <a:ext cx="108" cy="292"/>
            </a:xfrm>
            <a:custGeom>
              <a:avLst/>
              <a:gdLst>
                <a:gd name="T0" fmla="*/ 260 w 371"/>
                <a:gd name="T1" fmla="*/ 0 h 995"/>
                <a:gd name="T2" fmla="*/ 371 w 371"/>
                <a:gd name="T3" fmla="*/ 195 h 995"/>
                <a:gd name="T4" fmla="*/ 371 w 371"/>
                <a:gd name="T5" fmla="*/ 537 h 995"/>
                <a:gd name="T6" fmla="*/ 262 w 371"/>
                <a:gd name="T7" fmla="*/ 537 h 995"/>
                <a:gd name="T8" fmla="*/ 262 w 371"/>
                <a:gd name="T9" fmla="*/ 995 h 995"/>
                <a:gd name="T10" fmla="*/ 0 w 371"/>
                <a:gd name="T11" fmla="*/ 995 h 995"/>
                <a:gd name="T12" fmla="*/ 119 w 371"/>
                <a:gd name="T13" fmla="*/ 893 h 995"/>
                <a:gd name="T14" fmla="*/ 119 w 371"/>
                <a:gd name="T15" fmla="*/ 540 h 995"/>
                <a:gd name="T16" fmla="*/ 1 w 371"/>
                <a:gd name="T17" fmla="*/ 540 h 995"/>
                <a:gd name="T18" fmla="*/ 1 w 371"/>
                <a:gd name="T19" fmla="*/ 308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995">
                  <a:moveTo>
                    <a:pt x="260" y="0"/>
                  </a:moveTo>
                  <a:cubicBezTo>
                    <a:pt x="260" y="0"/>
                    <a:pt x="371" y="65"/>
                    <a:pt x="371" y="195"/>
                  </a:cubicBezTo>
                  <a:cubicBezTo>
                    <a:pt x="371" y="326"/>
                    <a:pt x="371" y="537"/>
                    <a:pt x="371" y="537"/>
                  </a:cubicBezTo>
                  <a:cubicBezTo>
                    <a:pt x="262" y="537"/>
                    <a:pt x="262" y="537"/>
                    <a:pt x="262" y="537"/>
                  </a:cubicBezTo>
                  <a:cubicBezTo>
                    <a:pt x="262" y="995"/>
                    <a:pt x="262" y="995"/>
                    <a:pt x="262" y="995"/>
                  </a:cubicBezTo>
                  <a:cubicBezTo>
                    <a:pt x="0" y="995"/>
                    <a:pt x="0" y="995"/>
                    <a:pt x="0" y="995"/>
                  </a:cubicBezTo>
                  <a:cubicBezTo>
                    <a:pt x="0" y="995"/>
                    <a:pt x="39" y="899"/>
                    <a:pt x="119" y="893"/>
                  </a:cubicBezTo>
                  <a:cubicBezTo>
                    <a:pt x="119" y="540"/>
                    <a:pt x="119" y="540"/>
                    <a:pt x="119" y="540"/>
                  </a:cubicBezTo>
                  <a:cubicBezTo>
                    <a:pt x="1" y="540"/>
                    <a:pt x="1" y="540"/>
                    <a:pt x="1" y="540"/>
                  </a:cubicBezTo>
                  <a:cubicBezTo>
                    <a:pt x="1" y="308"/>
                    <a:pt x="1" y="308"/>
                    <a:pt x="1" y="308"/>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9" name="Freeform 63">
              <a:extLst>
                <a:ext uri="{FF2B5EF4-FFF2-40B4-BE49-F238E27FC236}">
                  <a16:creationId xmlns:a16="http://schemas.microsoft.com/office/drawing/2014/main" id="{57FF5276-C9E4-4629-8C0E-77D8D34975E5}"/>
                </a:ext>
              </a:extLst>
            </p:cNvPr>
            <p:cNvSpPr>
              <a:spLocks/>
            </p:cNvSpPr>
            <p:nvPr/>
          </p:nvSpPr>
          <p:spPr bwMode="auto">
            <a:xfrm>
              <a:off x="4957" y="2130"/>
              <a:ext cx="123" cy="75"/>
            </a:xfrm>
            <a:custGeom>
              <a:avLst/>
              <a:gdLst>
                <a:gd name="T0" fmla="*/ 92 w 418"/>
                <a:gd name="T1" fmla="*/ 0 h 257"/>
                <a:gd name="T2" fmla="*/ 238 w 418"/>
                <a:gd name="T3" fmla="*/ 147 h 257"/>
                <a:gd name="T4" fmla="*/ 342 w 418"/>
                <a:gd name="T5" fmla="*/ 145 h 257"/>
                <a:gd name="T6" fmla="*/ 345 w 418"/>
                <a:gd name="T7" fmla="*/ 171 h 257"/>
                <a:gd name="T8" fmla="*/ 399 w 418"/>
                <a:gd name="T9" fmla="*/ 240 h 257"/>
                <a:gd name="T10" fmla="*/ 418 w 418"/>
                <a:gd name="T11" fmla="*/ 257 h 257"/>
                <a:gd name="T12" fmla="*/ 157 w 418"/>
                <a:gd name="T13" fmla="*/ 257 h 257"/>
                <a:gd name="T14" fmla="*/ 0 w 418"/>
                <a:gd name="T15" fmla="*/ 101 h 2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8" h="257">
                  <a:moveTo>
                    <a:pt x="92" y="0"/>
                  </a:moveTo>
                  <a:cubicBezTo>
                    <a:pt x="238" y="147"/>
                    <a:pt x="238" y="147"/>
                    <a:pt x="238" y="147"/>
                  </a:cubicBezTo>
                  <a:cubicBezTo>
                    <a:pt x="342" y="145"/>
                    <a:pt x="342" y="145"/>
                    <a:pt x="342" y="145"/>
                  </a:cubicBezTo>
                  <a:cubicBezTo>
                    <a:pt x="341" y="154"/>
                    <a:pt x="342" y="163"/>
                    <a:pt x="345" y="171"/>
                  </a:cubicBezTo>
                  <a:cubicBezTo>
                    <a:pt x="353" y="199"/>
                    <a:pt x="377" y="221"/>
                    <a:pt x="399" y="240"/>
                  </a:cubicBezTo>
                  <a:cubicBezTo>
                    <a:pt x="405" y="246"/>
                    <a:pt x="412" y="251"/>
                    <a:pt x="418" y="257"/>
                  </a:cubicBezTo>
                  <a:cubicBezTo>
                    <a:pt x="157" y="257"/>
                    <a:pt x="157" y="257"/>
                    <a:pt x="157" y="257"/>
                  </a:cubicBezTo>
                  <a:cubicBezTo>
                    <a:pt x="0" y="101"/>
                    <a:pt x="0" y="101"/>
                    <a:pt x="0" y="101"/>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0" name="Freeform 64">
              <a:extLst>
                <a:ext uri="{FF2B5EF4-FFF2-40B4-BE49-F238E27FC236}">
                  <a16:creationId xmlns:a16="http://schemas.microsoft.com/office/drawing/2014/main" id="{D9081943-D07C-4841-B8D3-A07B34AAF7D9}"/>
                </a:ext>
              </a:extLst>
            </p:cNvPr>
            <p:cNvSpPr>
              <a:spLocks/>
            </p:cNvSpPr>
            <p:nvPr/>
          </p:nvSpPr>
          <p:spPr bwMode="auto">
            <a:xfrm>
              <a:off x="5117" y="2130"/>
              <a:ext cx="123" cy="75"/>
            </a:xfrm>
            <a:custGeom>
              <a:avLst/>
              <a:gdLst>
                <a:gd name="T0" fmla="*/ 327 w 418"/>
                <a:gd name="T1" fmla="*/ 0 h 257"/>
                <a:gd name="T2" fmla="*/ 180 w 418"/>
                <a:gd name="T3" fmla="*/ 147 h 257"/>
                <a:gd name="T4" fmla="*/ 77 w 418"/>
                <a:gd name="T5" fmla="*/ 145 h 257"/>
                <a:gd name="T6" fmla="*/ 74 w 418"/>
                <a:gd name="T7" fmla="*/ 171 h 257"/>
                <a:gd name="T8" fmla="*/ 19 w 418"/>
                <a:gd name="T9" fmla="*/ 240 h 257"/>
                <a:gd name="T10" fmla="*/ 0 w 418"/>
                <a:gd name="T11" fmla="*/ 257 h 257"/>
                <a:gd name="T12" fmla="*/ 262 w 418"/>
                <a:gd name="T13" fmla="*/ 257 h 257"/>
                <a:gd name="T14" fmla="*/ 418 w 418"/>
                <a:gd name="T15" fmla="*/ 101 h 2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8" h="257">
                  <a:moveTo>
                    <a:pt x="327" y="0"/>
                  </a:moveTo>
                  <a:cubicBezTo>
                    <a:pt x="180" y="147"/>
                    <a:pt x="180" y="147"/>
                    <a:pt x="180" y="147"/>
                  </a:cubicBezTo>
                  <a:cubicBezTo>
                    <a:pt x="77" y="145"/>
                    <a:pt x="77" y="145"/>
                    <a:pt x="77" y="145"/>
                  </a:cubicBezTo>
                  <a:cubicBezTo>
                    <a:pt x="77" y="154"/>
                    <a:pt x="76" y="163"/>
                    <a:pt x="74" y="171"/>
                  </a:cubicBezTo>
                  <a:cubicBezTo>
                    <a:pt x="66" y="199"/>
                    <a:pt x="42" y="221"/>
                    <a:pt x="19" y="240"/>
                  </a:cubicBezTo>
                  <a:cubicBezTo>
                    <a:pt x="13" y="246"/>
                    <a:pt x="7" y="251"/>
                    <a:pt x="0" y="257"/>
                  </a:cubicBezTo>
                  <a:cubicBezTo>
                    <a:pt x="262" y="257"/>
                    <a:pt x="262" y="257"/>
                    <a:pt x="262" y="257"/>
                  </a:cubicBezTo>
                  <a:cubicBezTo>
                    <a:pt x="418" y="101"/>
                    <a:pt x="418" y="101"/>
                    <a:pt x="418" y="101"/>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1" name="Freeform 65">
              <a:extLst>
                <a:ext uri="{FF2B5EF4-FFF2-40B4-BE49-F238E27FC236}">
                  <a16:creationId xmlns:a16="http://schemas.microsoft.com/office/drawing/2014/main" id="{BAD6C8C5-168B-4695-A8C6-2A9680C9B561}"/>
                </a:ext>
              </a:extLst>
            </p:cNvPr>
            <p:cNvSpPr>
              <a:spLocks/>
            </p:cNvSpPr>
            <p:nvPr/>
          </p:nvSpPr>
          <p:spPr bwMode="auto">
            <a:xfrm>
              <a:off x="5058" y="2152"/>
              <a:ext cx="82" cy="20"/>
            </a:xfrm>
            <a:custGeom>
              <a:avLst/>
              <a:gdLst>
                <a:gd name="T0" fmla="*/ 280 w 280"/>
                <a:gd name="T1" fmla="*/ 70 h 70"/>
                <a:gd name="T2" fmla="*/ 247 w 280"/>
                <a:gd name="T3" fmla="*/ 13 h 70"/>
                <a:gd name="T4" fmla="*/ 204 w 280"/>
                <a:gd name="T5" fmla="*/ 0 h 70"/>
                <a:gd name="T6" fmla="*/ 140 w 280"/>
                <a:gd name="T7" fmla="*/ 45 h 70"/>
                <a:gd name="T8" fmla="*/ 75 w 280"/>
                <a:gd name="T9" fmla="*/ 0 h 70"/>
                <a:gd name="T10" fmla="*/ 8 w 280"/>
                <a:gd name="T11" fmla="*/ 40 h 70"/>
                <a:gd name="T12" fmla="*/ 0 w 280"/>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280" h="70">
                  <a:moveTo>
                    <a:pt x="280" y="70"/>
                  </a:moveTo>
                  <a:cubicBezTo>
                    <a:pt x="279" y="49"/>
                    <a:pt x="266" y="26"/>
                    <a:pt x="247" y="13"/>
                  </a:cubicBezTo>
                  <a:cubicBezTo>
                    <a:pt x="235" y="5"/>
                    <a:pt x="219" y="0"/>
                    <a:pt x="204" y="0"/>
                  </a:cubicBezTo>
                  <a:cubicBezTo>
                    <a:pt x="177" y="0"/>
                    <a:pt x="153" y="24"/>
                    <a:pt x="140" y="45"/>
                  </a:cubicBezTo>
                  <a:cubicBezTo>
                    <a:pt x="126" y="24"/>
                    <a:pt x="102" y="0"/>
                    <a:pt x="75" y="0"/>
                  </a:cubicBezTo>
                  <a:cubicBezTo>
                    <a:pt x="46" y="0"/>
                    <a:pt x="21" y="17"/>
                    <a:pt x="8" y="40"/>
                  </a:cubicBezTo>
                  <a:cubicBezTo>
                    <a:pt x="3" y="50"/>
                    <a:pt x="0" y="60"/>
                    <a:pt x="0" y="70"/>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2" name="Freeform 66">
              <a:extLst>
                <a:ext uri="{FF2B5EF4-FFF2-40B4-BE49-F238E27FC236}">
                  <a16:creationId xmlns:a16="http://schemas.microsoft.com/office/drawing/2014/main" id="{31C8E3C1-8842-4B20-B31D-FC20D24F20B5}"/>
                </a:ext>
              </a:extLst>
            </p:cNvPr>
            <p:cNvSpPr>
              <a:spLocks/>
            </p:cNvSpPr>
            <p:nvPr/>
          </p:nvSpPr>
          <p:spPr bwMode="auto">
            <a:xfrm>
              <a:off x="5080" y="2205"/>
              <a:ext cx="37" cy="17"/>
            </a:xfrm>
            <a:custGeom>
              <a:avLst/>
              <a:gdLst>
                <a:gd name="T0" fmla="*/ 0 w 127"/>
                <a:gd name="T1" fmla="*/ 0 h 59"/>
                <a:gd name="T2" fmla="*/ 54 w 127"/>
                <a:gd name="T3" fmla="*/ 48 h 59"/>
                <a:gd name="T4" fmla="*/ 80 w 127"/>
                <a:gd name="T5" fmla="*/ 46 h 59"/>
                <a:gd name="T6" fmla="*/ 127 w 127"/>
                <a:gd name="T7" fmla="*/ 0 h 59"/>
              </a:gdLst>
              <a:ahLst/>
              <a:cxnLst>
                <a:cxn ang="0">
                  <a:pos x="T0" y="T1"/>
                </a:cxn>
                <a:cxn ang="0">
                  <a:pos x="T2" y="T3"/>
                </a:cxn>
                <a:cxn ang="0">
                  <a:pos x="T4" y="T5"/>
                </a:cxn>
                <a:cxn ang="0">
                  <a:pos x="T6" y="T7"/>
                </a:cxn>
              </a:cxnLst>
              <a:rect l="0" t="0" r="r" b="b"/>
              <a:pathLst>
                <a:path w="127" h="59">
                  <a:moveTo>
                    <a:pt x="0" y="0"/>
                  </a:moveTo>
                  <a:cubicBezTo>
                    <a:pt x="18" y="16"/>
                    <a:pt x="35" y="32"/>
                    <a:pt x="54" y="48"/>
                  </a:cubicBezTo>
                  <a:cubicBezTo>
                    <a:pt x="67" y="59"/>
                    <a:pt x="69" y="57"/>
                    <a:pt x="80" y="46"/>
                  </a:cubicBezTo>
                  <a:cubicBezTo>
                    <a:pt x="95" y="31"/>
                    <a:pt x="111" y="16"/>
                    <a:pt x="127" y="0"/>
                  </a:cubicBezTo>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3" name="Freeform 67">
              <a:extLst>
                <a:ext uri="{FF2B5EF4-FFF2-40B4-BE49-F238E27FC236}">
                  <a16:creationId xmlns:a16="http://schemas.microsoft.com/office/drawing/2014/main" id="{575AB0D7-80CF-4968-965C-3DB14D0E9811}"/>
                </a:ext>
              </a:extLst>
            </p:cNvPr>
            <p:cNvSpPr>
              <a:spLocks/>
            </p:cNvSpPr>
            <p:nvPr/>
          </p:nvSpPr>
          <p:spPr bwMode="auto">
            <a:xfrm>
              <a:off x="5054" y="2145"/>
              <a:ext cx="89" cy="82"/>
            </a:xfrm>
            <a:custGeom>
              <a:avLst/>
              <a:gdLst>
                <a:gd name="T0" fmla="*/ 303 w 303"/>
                <a:gd name="T1" fmla="*/ 85 h 280"/>
                <a:gd name="T2" fmla="*/ 302 w 303"/>
                <a:gd name="T3" fmla="*/ 79 h 280"/>
                <a:gd name="T4" fmla="*/ 226 w 303"/>
                <a:gd name="T5" fmla="*/ 2 h 280"/>
                <a:gd name="T6" fmla="*/ 152 w 303"/>
                <a:gd name="T7" fmla="*/ 44 h 280"/>
                <a:gd name="T8" fmla="*/ 78 w 303"/>
                <a:gd name="T9" fmla="*/ 2 h 280"/>
                <a:gd name="T10" fmla="*/ 1 w 303"/>
                <a:gd name="T11" fmla="*/ 80 h 280"/>
                <a:gd name="T12" fmla="*/ 4 w 303"/>
                <a:gd name="T13" fmla="*/ 113 h 280"/>
                <a:gd name="T14" fmla="*/ 13 w 303"/>
                <a:gd name="T15" fmla="*/ 129 h 280"/>
                <a:gd name="T16" fmla="*/ 151 w 303"/>
                <a:gd name="T17" fmla="*/ 280 h 280"/>
                <a:gd name="T18" fmla="*/ 285 w 303"/>
                <a:gd name="T19" fmla="*/ 133 h 280"/>
                <a:gd name="T20" fmla="*/ 303 w 303"/>
                <a:gd name="T21" fmla="*/ 85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3" h="280">
                  <a:moveTo>
                    <a:pt x="303" y="85"/>
                  </a:moveTo>
                  <a:cubicBezTo>
                    <a:pt x="302" y="83"/>
                    <a:pt x="302" y="81"/>
                    <a:pt x="302" y="79"/>
                  </a:cubicBezTo>
                  <a:cubicBezTo>
                    <a:pt x="298" y="37"/>
                    <a:pt x="265" y="4"/>
                    <a:pt x="226" y="2"/>
                  </a:cubicBezTo>
                  <a:cubicBezTo>
                    <a:pt x="194" y="0"/>
                    <a:pt x="167" y="17"/>
                    <a:pt x="152" y="44"/>
                  </a:cubicBezTo>
                  <a:cubicBezTo>
                    <a:pt x="137" y="17"/>
                    <a:pt x="109" y="0"/>
                    <a:pt x="78" y="2"/>
                  </a:cubicBezTo>
                  <a:cubicBezTo>
                    <a:pt x="38" y="4"/>
                    <a:pt x="5" y="38"/>
                    <a:pt x="1" y="80"/>
                  </a:cubicBezTo>
                  <a:cubicBezTo>
                    <a:pt x="0" y="92"/>
                    <a:pt x="1" y="103"/>
                    <a:pt x="4" y="113"/>
                  </a:cubicBezTo>
                  <a:cubicBezTo>
                    <a:pt x="6" y="119"/>
                    <a:pt x="9" y="125"/>
                    <a:pt x="13" y="129"/>
                  </a:cubicBezTo>
                  <a:cubicBezTo>
                    <a:pt x="151" y="280"/>
                    <a:pt x="151" y="280"/>
                    <a:pt x="151" y="280"/>
                  </a:cubicBezTo>
                  <a:cubicBezTo>
                    <a:pt x="285" y="133"/>
                    <a:pt x="285" y="133"/>
                    <a:pt x="285" y="133"/>
                  </a:cubicBezTo>
                  <a:cubicBezTo>
                    <a:pt x="297" y="120"/>
                    <a:pt x="303" y="103"/>
                    <a:pt x="303" y="85"/>
                  </a:cubicBezTo>
                  <a:close/>
                </a:path>
              </a:pathLst>
            </a:custGeom>
            <a:solidFill>
              <a:srgbClr val="C7DD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4" name="Freeform 68">
              <a:extLst>
                <a:ext uri="{FF2B5EF4-FFF2-40B4-BE49-F238E27FC236}">
                  <a16:creationId xmlns:a16="http://schemas.microsoft.com/office/drawing/2014/main" id="{53C68806-F24F-401A-9859-44FB2B98EC3B}"/>
                </a:ext>
              </a:extLst>
            </p:cNvPr>
            <p:cNvSpPr>
              <a:spLocks/>
            </p:cNvSpPr>
            <p:nvPr/>
          </p:nvSpPr>
          <p:spPr bwMode="auto">
            <a:xfrm>
              <a:off x="4889" y="2015"/>
              <a:ext cx="99" cy="98"/>
            </a:xfrm>
            <a:custGeom>
              <a:avLst/>
              <a:gdLst>
                <a:gd name="T0" fmla="*/ 159 w 335"/>
                <a:gd name="T1" fmla="*/ 329 h 334"/>
                <a:gd name="T2" fmla="*/ 330 w 335"/>
                <a:gd name="T3" fmla="*/ 159 h 334"/>
                <a:gd name="T4" fmla="*/ 176 w 335"/>
                <a:gd name="T5" fmla="*/ 5 h 334"/>
                <a:gd name="T6" fmla="*/ 5 w 335"/>
                <a:gd name="T7" fmla="*/ 176 h 334"/>
                <a:gd name="T8" fmla="*/ 159 w 335"/>
                <a:gd name="T9" fmla="*/ 329 h 334"/>
              </a:gdLst>
              <a:ahLst/>
              <a:cxnLst>
                <a:cxn ang="0">
                  <a:pos x="T0" y="T1"/>
                </a:cxn>
                <a:cxn ang="0">
                  <a:pos x="T2" y="T3"/>
                </a:cxn>
                <a:cxn ang="0">
                  <a:pos x="T4" y="T5"/>
                </a:cxn>
                <a:cxn ang="0">
                  <a:pos x="T6" y="T7"/>
                </a:cxn>
                <a:cxn ang="0">
                  <a:pos x="T8" y="T9"/>
                </a:cxn>
              </a:cxnLst>
              <a:rect l="0" t="0" r="r" b="b"/>
              <a:pathLst>
                <a:path w="335" h="334">
                  <a:moveTo>
                    <a:pt x="159" y="329"/>
                  </a:moveTo>
                  <a:cubicBezTo>
                    <a:pt x="256" y="334"/>
                    <a:pt x="335" y="255"/>
                    <a:pt x="330" y="159"/>
                  </a:cubicBezTo>
                  <a:cubicBezTo>
                    <a:pt x="326" y="76"/>
                    <a:pt x="259" y="9"/>
                    <a:pt x="176" y="5"/>
                  </a:cubicBezTo>
                  <a:cubicBezTo>
                    <a:pt x="80" y="0"/>
                    <a:pt x="0" y="79"/>
                    <a:pt x="5" y="176"/>
                  </a:cubicBezTo>
                  <a:cubicBezTo>
                    <a:pt x="10" y="258"/>
                    <a:pt x="77" y="325"/>
                    <a:pt x="159" y="329"/>
                  </a:cubicBezTo>
                  <a:close/>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5" name="Freeform 69">
              <a:extLst>
                <a:ext uri="{FF2B5EF4-FFF2-40B4-BE49-F238E27FC236}">
                  <a16:creationId xmlns:a16="http://schemas.microsoft.com/office/drawing/2014/main" id="{B7030BE8-90A1-47B1-B32B-C0B2CAAC0CC1}"/>
                </a:ext>
              </a:extLst>
            </p:cNvPr>
            <p:cNvSpPr>
              <a:spLocks/>
            </p:cNvSpPr>
            <p:nvPr/>
          </p:nvSpPr>
          <p:spPr bwMode="auto">
            <a:xfrm>
              <a:off x="4851" y="2117"/>
              <a:ext cx="108" cy="292"/>
            </a:xfrm>
            <a:custGeom>
              <a:avLst/>
              <a:gdLst>
                <a:gd name="T0" fmla="*/ 370 w 371"/>
                <a:gd name="T1" fmla="*/ 308 h 995"/>
                <a:gd name="T2" fmla="*/ 370 w 371"/>
                <a:gd name="T3" fmla="*/ 540 h 995"/>
                <a:gd name="T4" fmla="*/ 252 w 371"/>
                <a:gd name="T5" fmla="*/ 540 h 995"/>
                <a:gd name="T6" fmla="*/ 252 w 371"/>
                <a:gd name="T7" fmla="*/ 893 h 995"/>
                <a:gd name="T8" fmla="*/ 371 w 371"/>
                <a:gd name="T9" fmla="*/ 995 h 995"/>
                <a:gd name="T10" fmla="*/ 109 w 371"/>
                <a:gd name="T11" fmla="*/ 995 h 995"/>
                <a:gd name="T12" fmla="*/ 109 w 371"/>
                <a:gd name="T13" fmla="*/ 537 h 995"/>
                <a:gd name="T14" fmla="*/ 0 w 371"/>
                <a:gd name="T15" fmla="*/ 537 h 995"/>
                <a:gd name="T16" fmla="*/ 0 w 371"/>
                <a:gd name="T17" fmla="*/ 195 h 995"/>
                <a:gd name="T18" fmla="*/ 110 w 371"/>
                <a:gd name="T19" fmla="*/ 0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995">
                  <a:moveTo>
                    <a:pt x="370" y="308"/>
                  </a:moveTo>
                  <a:cubicBezTo>
                    <a:pt x="370" y="540"/>
                    <a:pt x="370" y="540"/>
                    <a:pt x="370" y="540"/>
                  </a:cubicBezTo>
                  <a:cubicBezTo>
                    <a:pt x="252" y="540"/>
                    <a:pt x="252" y="540"/>
                    <a:pt x="252" y="540"/>
                  </a:cubicBezTo>
                  <a:cubicBezTo>
                    <a:pt x="252" y="893"/>
                    <a:pt x="252" y="893"/>
                    <a:pt x="252" y="893"/>
                  </a:cubicBezTo>
                  <a:cubicBezTo>
                    <a:pt x="332" y="899"/>
                    <a:pt x="371" y="995"/>
                    <a:pt x="371" y="995"/>
                  </a:cubicBezTo>
                  <a:cubicBezTo>
                    <a:pt x="109" y="995"/>
                    <a:pt x="109" y="995"/>
                    <a:pt x="109" y="995"/>
                  </a:cubicBezTo>
                  <a:cubicBezTo>
                    <a:pt x="109" y="537"/>
                    <a:pt x="109" y="537"/>
                    <a:pt x="109" y="537"/>
                  </a:cubicBezTo>
                  <a:cubicBezTo>
                    <a:pt x="0" y="537"/>
                    <a:pt x="0" y="537"/>
                    <a:pt x="0" y="537"/>
                  </a:cubicBezTo>
                  <a:cubicBezTo>
                    <a:pt x="0" y="537"/>
                    <a:pt x="0" y="326"/>
                    <a:pt x="0" y="195"/>
                  </a:cubicBezTo>
                  <a:cubicBezTo>
                    <a:pt x="0" y="65"/>
                    <a:pt x="110" y="0"/>
                    <a:pt x="110" y="0"/>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6" name="Freeform 70">
              <a:extLst>
                <a:ext uri="{FF2B5EF4-FFF2-40B4-BE49-F238E27FC236}">
                  <a16:creationId xmlns:a16="http://schemas.microsoft.com/office/drawing/2014/main" id="{093013AE-84E5-4891-A09A-96DDBF8A2684}"/>
                </a:ext>
              </a:extLst>
            </p:cNvPr>
            <p:cNvSpPr>
              <a:spLocks/>
            </p:cNvSpPr>
            <p:nvPr/>
          </p:nvSpPr>
          <p:spPr bwMode="auto">
            <a:xfrm>
              <a:off x="5203" y="2015"/>
              <a:ext cx="98" cy="98"/>
            </a:xfrm>
            <a:custGeom>
              <a:avLst/>
              <a:gdLst>
                <a:gd name="T0" fmla="*/ 176 w 335"/>
                <a:gd name="T1" fmla="*/ 329 h 334"/>
                <a:gd name="T2" fmla="*/ 5 w 335"/>
                <a:gd name="T3" fmla="*/ 159 h 334"/>
                <a:gd name="T4" fmla="*/ 159 w 335"/>
                <a:gd name="T5" fmla="*/ 5 h 334"/>
                <a:gd name="T6" fmla="*/ 330 w 335"/>
                <a:gd name="T7" fmla="*/ 176 h 334"/>
                <a:gd name="T8" fmla="*/ 176 w 335"/>
                <a:gd name="T9" fmla="*/ 329 h 334"/>
              </a:gdLst>
              <a:ahLst/>
              <a:cxnLst>
                <a:cxn ang="0">
                  <a:pos x="T0" y="T1"/>
                </a:cxn>
                <a:cxn ang="0">
                  <a:pos x="T2" y="T3"/>
                </a:cxn>
                <a:cxn ang="0">
                  <a:pos x="T4" y="T5"/>
                </a:cxn>
                <a:cxn ang="0">
                  <a:pos x="T6" y="T7"/>
                </a:cxn>
                <a:cxn ang="0">
                  <a:pos x="T8" y="T9"/>
                </a:cxn>
              </a:cxnLst>
              <a:rect l="0" t="0" r="r" b="b"/>
              <a:pathLst>
                <a:path w="335" h="334">
                  <a:moveTo>
                    <a:pt x="176" y="329"/>
                  </a:moveTo>
                  <a:cubicBezTo>
                    <a:pt x="79" y="334"/>
                    <a:pt x="0" y="255"/>
                    <a:pt x="5" y="159"/>
                  </a:cubicBezTo>
                  <a:cubicBezTo>
                    <a:pt x="9" y="76"/>
                    <a:pt x="76" y="9"/>
                    <a:pt x="159" y="5"/>
                  </a:cubicBezTo>
                  <a:cubicBezTo>
                    <a:pt x="255" y="0"/>
                    <a:pt x="335" y="79"/>
                    <a:pt x="330" y="176"/>
                  </a:cubicBezTo>
                  <a:cubicBezTo>
                    <a:pt x="326" y="258"/>
                    <a:pt x="258" y="325"/>
                    <a:pt x="176" y="329"/>
                  </a:cubicBezTo>
                  <a:close/>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7" name="Freeform 71">
              <a:extLst>
                <a:ext uri="{FF2B5EF4-FFF2-40B4-BE49-F238E27FC236}">
                  <a16:creationId xmlns:a16="http://schemas.microsoft.com/office/drawing/2014/main" id="{B37014CD-A456-4E99-8269-267683E8D084}"/>
                </a:ext>
              </a:extLst>
            </p:cNvPr>
            <p:cNvSpPr>
              <a:spLocks/>
            </p:cNvSpPr>
            <p:nvPr/>
          </p:nvSpPr>
          <p:spPr bwMode="auto">
            <a:xfrm>
              <a:off x="5229" y="2117"/>
              <a:ext cx="108" cy="292"/>
            </a:xfrm>
            <a:custGeom>
              <a:avLst/>
              <a:gdLst>
                <a:gd name="T0" fmla="*/ 260 w 371"/>
                <a:gd name="T1" fmla="*/ 0 h 995"/>
                <a:gd name="T2" fmla="*/ 371 w 371"/>
                <a:gd name="T3" fmla="*/ 195 h 995"/>
                <a:gd name="T4" fmla="*/ 371 w 371"/>
                <a:gd name="T5" fmla="*/ 537 h 995"/>
                <a:gd name="T6" fmla="*/ 262 w 371"/>
                <a:gd name="T7" fmla="*/ 537 h 995"/>
                <a:gd name="T8" fmla="*/ 262 w 371"/>
                <a:gd name="T9" fmla="*/ 995 h 995"/>
                <a:gd name="T10" fmla="*/ 0 w 371"/>
                <a:gd name="T11" fmla="*/ 995 h 995"/>
                <a:gd name="T12" fmla="*/ 119 w 371"/>
                <a:gd name="T13" fmla="*/ 893 h 995"/>
                <a:gd name="T14" fmla="*/ 119 w 371"/>
                <a:gd name="T15" fmla="*/ 540 h 995"/>
                <a:gd name="T16" fmla="*/ 1 w 371"/>
                <a:gd name="T17" fmla="*/ 540 h 995"/>
                <a:gd name="T18" fmla="*/ 1 w 371"/>
                <a:gd name="T19" fmla="*/ 308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995">
                  <a:moveTo>
                    <a:pt x="260" y="0"/>
                  </a:moveTo>
                  <a:cubicBezTo>
                    <a:pt x="260" y="0"/>
                    <a:pt x="371" y="65"/>
                    <a:pt x="371" y="195"/>
                  </a:cubicBezTo>
                  <a:cubicBezTo>
                    <a:pt x="371" y="326"/>
                    <a:pt x="371" y="537"/>
                    <a:pt x="371" y="537"/>
                  </a:cubicBezTo>
                  <a:cubicBezTo>
                    <a:pt x="262" y="537"/>
                    <a:pt x="262" y="537"/>
                    <a:pt x="262" y="537"/>
                  </a:cubicBezTo>
                  <a:cubicBezTo>
                    <a:pt x="262" y="995"/>
                    <a:pt x="262" y="995"/>
                    <a:pt x="262" y="995"/>
                  </a:cubicBezTo>
                  <a:cubicBezTo>
                    <a:pt x="0" y="995"/>
                    <a:pt x="0" y="995"/>
                    <a:pt x="0" y="995"/>
                  </a:cubicBezTo>
                  <a:cubicBezTo>
                    <a:pt x="0" y="995"/>
                    <a:pt x="39" y="899"/>
                    <a:pt x="119" y="893"/>
                  </a:cubicBezTo>
                  <a:cubicBezTo>
                    <a:pt x="119" y="540"/>
                    <a:pt x="119" y="540"/>
                    <a:pt x="119" y="540"/>
                  </a:cubicBezTo>
                  <a:cubicBezTo>
                    <a:pt x="1" y="540"/>
                    <a:pt x="1" y="540"/>
                    <a:pt x="1" y="540"/>
                  </a:cubicBezTo>
                  <a:cubicBezTo>
                    <a:pt x="1" y="308"/>
                    <a:pt x="1" y="308"/>
                    <a:pt x="1" y="308"/>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8" name="Freeform 72">
              <a:extLst>
                <a:ext uri="{FF2B5EF4-FFF2-40B4-BE49-F238E27FC236}">
                  <a16:creationId xmlns:a16="http://schemas.microsoft.com/office/drawing/2014/main" id="{4AB9C6BF-986B-4BE6-8778-2EC3A1D9CECA}"/>
                </a:ext>
              </a:extLst>
            </p:cNvPr>
            <p:cNvSpPr>
              <a:spLocks/>
            </p:cNvSpPr>
            <p:nvPr/>
          </p:nvSpPr>
          <p:spPr bwMode="auto">
            <a:xfrm>
              <a:off x="4957" y="2130"/>
              <a:ext cx="123" cy="75"/>
            </a:xfrm>
            <a:custGeom>
              <a:avLst/>
              <a:gdLst>
                <a:gd name="T0" fmla="*/ 92 w 418"/>
                <a:gd name="T1" fmla="*/ 0 h 257"/>
                <a:gd name="T2" fmla="*/ 238 w 418"/>
                <a:gd name="T3" fmla="*/ 147 h 257"/>
                <a:gd name="T4" fmla="*/ 342 w 418"/>
                <a:gd name="T5" fmla="*/ 145 h 257"/>
                <a:gd name="T6" fmla="*/ 345 w 418"/>
                <a:gd name="T7" fmla="*/ 171 h 257"/>
                <a:gd name="T8" fmla="*/ 399 w 418"/>
                <a:gd name="T9" fmla="*/ 240 h 257"/>
                <a:gd name="T10" fmla="*/ 418 w 418"/>
                <a:gd name="T11" fmla="*/ 257 h 257"/>
                <a:gd name="T12" fmla="*/ 157 w 418"/>
                <a:gd name="T13" fmla="*/ 257 h 257"/>
                <a:gd name="T14" fmla="*/ 0 w 418"/>
                <a:gd name="T15" fmla="*/ 101 h 2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8" h="257">
                  <a:moveTo>
                    <a:pt x="92" y="0"/>
                  </a:moveTo>
                  <a:cubicBezTo>
                    <a:pt x="238" y="147"/>
                    <a:pt x="238" y="147"/>
                    <a:pt x="238" y="147"/>
                  </a:cubicBezTo>
                  <a:cubicBezTo>
                    <a:pt x="342" y="145"/>
                    <a:pt x="342" y="145"/>
                    <a:pt x="342" y="145"/>
                  </a:cubicBezTo>
                  <a:cubicBezTo>
                    <a:pt x="341" y="154"/>
                    <a:pt x="342" y="163"/>
                    <a:pt x="345" y="171"/>
                  </a:cubicBezTo>
                  <a:cubicBezTo>
                    <a:pt x="353" y="199"/>
                    <a:pt x="377" y="221"/>
                    <a:pt x="399" y="240"/>
                  </a:cubicBezTo>
                  <a:cubicBezTo>
                    <a:pt x="405" y="246"/>
                    <a:pt x="412" y="251"/>
                    <a:pt x="418" y="257"/>
                  </a:cubicBezTo>
                  <a:cubicBezTo>
                    <a:pt x="157" y="257"/>
                    <a:pt x="157" y="257"/>
                    <a:pt x="157" y="257"/>
                  </a:cubicBezTo>
                  <a:cubicBezTo>
                    <a:pt x="0" y="101"/>
                    <a:pt x="0" y="101"/>
                    <a:pt x="0" y="101"/>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9" name="Freeform 73">
              <a:extLst>
                <a:ext uri="{FF2B5EF4-FFF2-40B4-BE49-F238E27FC236}">
                  <a16:creationId xmlns:a16="http://schemas.microsoft.com/office/drawing/2014/main" id="{77488BD0-903C-4B08-88F9-FAD557D73AC5}"/>
                </a:ext>
              </a:extLst>
            </p:cNvPr>
            <p:cNvSpPr>
              <a:spLocks/>
            </p:cNvSpPr>
            <p:nvPr/>
          </p:nvSpPr>
          <p:spPr bwMode="auto">
            <a:xfrm>
              <a:off x="5117" y="2130"/>
              <a:ext cx="123" cy="75"/>
            </a:xfrm>
            <a:custGeom>
              <a:avLst/>
              <a:gdLst>
                <a:gd name="T0" fmla="*/ 327 w 418"/>
                <a:gd name="T1" fmla="*/ 0 h 257"/>
                <a:gd name="T2" fmla="*/ 180 w 418"/>
                <a:gd name="T3" fmla="*/ 147 h 257"/>
                <a:gd name="T4" fmla="*/ 77 w 418"/>
                <a:gd name="T5" fmla="*/ 145 h 257"/>
                <a:gd name="T6" fmla="*/ 74 w 418"/>
                <a:gd name="T7" fmla="*/ 171 h 257"/>
                <a:gd name="T8" fmla="*/ 19 w 418"/>
                <a:gd name="T9" fmla="*/ 240 h 257"/>
                <a:gd name="T10" fmla="*/ 0 w 418"/>
                <a:gd name="T11" fmla="*/ 257 h 257"/>
                <a:gd name="T12" fmla="*/ 262 w 418"/>
                <a:gd name="T13" fmla="*/ 257 h 257"/>
                <a:gd name="T14" fmla="*/ 418 w 418"/>
                <a:gd name="T15" fmla="*/ 101 h 2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8" h="257">
                  <a:moveTo>
                    <a:pt x="327" y="0"/>
                  </a:moveTo>
                  <a:cubicBezTo>
                    <a:pt x="180" y="147"/>
                    <a:pt x="180" y="147"/>
                    <a:pt x="180" y="147"/>
                  </a:cubicBezTo>
                  <a:cubicBezTo>
                    <a:pt x="77" y="145"/>
                    <a:pt x="77" y="145"/>
                    <a:pt x="77" y="145"/>
                  </a:cubicBezTo>
                  <a:cubicBezTo>
                    <a:pt x="77" y="154"/>
                    <a:pt x="76" y="163"/>
                    <a:pt x="74" y="171"/>
                  </a:cubicBezTo>
                  <a:cubicBezTo>
                    <a:pt x="66" y="199"/>
                    <a:pt x="42" y="221"/>
                    <a:pt x="19" y="240"/>
                  </a:cubicBezTo>
                  <a:cubicBezTo>
                    <a:pt x="13" y="246"/>
                    <a:pt x="7" y="251"/>
                    <a:pt x="0" y="257"/>
                  </a:cubicBezTo>
                  <a:cubicBezTo>
                    <a:pt x="262" y="257"/>
                    <a:pt x="262" y="257"/>
                    <a:pt x="262" y="257"/>
                  </a:cubicBezTo>
                  <a:cubicBezTo>
                    <a:pt x="418" y="101"/>
                    <a:pt x="418" y="101"/>
                    <a:pt x="418" y="101"/>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0" name="Freeform 74">
              <a:extLst>
                <a:ext uri="{FF2B5EF4-FFF2-40B4-BE49-F238E27FC236}">
                  <a16:creationId xmlns:a16="http://schemas.microsoft.com/office/drawing/2014/main" id="{DE090C5E-DB29-40AC-AC79-2C68ED95F6A3}"/>
                </a:ext>
              </a:extLst>
            </p:cNvPr>
            <p:cNvSpPr>
              <a:spLocks/>
            </p:cNvSpPr>
            <p:nvPr/>
          </p:nvSpPr>
          <p:spPr bwMode="auto">
            <a:xfrm>
              <a:off x="5058" y="2152"/>
              <a:ext cx="82" cy="20"/>
            </a:xfrm>
            <a:custGeom>
              <a:avLst/>
              <a:gdLst>
                <a:gd name="T0" fmla="*/ 280 w 280"/>
                <a:gd name="T1" fmla="*/ 70 h 70"/>
                <a:gd name="T2" fmla="*/ 247 w 280"/>
                <a:gd name="T3" fmla="*/ 13 h 70"/>
                <a:gd name="T4" fmla="*/ 204 w 280"/>
                <a:gd name="T5" fmla="*/ 0 h 70"/>
                <a:gd name="T6" fmla="*/ 140 w 280"/>
                <a:gd name="T7" fmla="*/ 45 h 70"/>
                <a:gd name="T8" fmla="*/ 75 w 280"/>
                <a:gd name="T9" fmla="*/ 0 h 70"/>
                <a:gd name="T10" fmla="*/ 8 w 280"/>
                <a:gd name="T11" fmla="*/ 40 h 70"/>
                <a:gd name="T12" fmla="*/ 0 w 280"/>
                <a:gd name="T13" fmla="*/ 70 h 70"/>
              </a:gdLst>
              <a:ahLst/>
              <a:cxnLst>
                <a:cxn ang="0">
                  <a:pos x="T0" y="T1"/>
                </a:cxn>
                <a:cxn ang="0">
                  <a:pos x="T2" y="T3"/>
                </a:cxn>
                <a:cxn ang="0">
                  <a:pos x="T4" y="T5"/>
                </a:cxn>
                <a:cxn ang="0">
                  <a:pos x="T6" y="T7"/>
                </a:cxn>
                <a:cxn ang="0">
                  <a:pos x="T8" y="T9"/>
                </a:cxn>
                <a:cxn ang="0">
                  <a:pos x="T10" y="T11"/>
                </a:cxn>
                <a:cxn ang="0">
                  <a:pos x="T12" y="T13"/>
                </a:cxn>
              </a:cxnLst>
              <a:rect l="0" t="0" r="r" b="b"/>
              <a:pathLst>
                <a:path w="280" h="70">
                  <a:moveTo>
                    <a:pt x="280" y="70"/>
                  </a:moveTo>
                  <a:cubicBezTo>
                    <a:pt x="279" y="49"/>
                    <a:pt x="266" y="26"/>
                    <a:pt x="247" y="13"/>
                  </a:cubicBezTo>
                  <a:cubicBezTo>
                    <a:pt x="235" y="5"/>
                    <a:pt x="219" y="0"/>
                    <a:pt x="204" y="0"/>
                  </a:cubicBezTo>
                  <a:cubicBezTo>
                    <a:pt x="177" y="0"/>
                    <a:pt x="153" y="24"/>
                    <a:pt x="140" y="45"/>
                  </a:cubicBezTo>
                  <a:cubicBezTo>
                    <a:pt x="126" y="24"/>
                    <a:pt x="102" y="0"/>
                    <a:pt x="75" y="0"/>
                  </a:cubicBezTo>
                  <a:cubicBezTo>
                    <a:pt x="46" y="0"/>
                    <a:pt x="21" y="17"/>
                    <a:pt x="8" y="40"/>
                  </a:cubicBezTo>
                  <a:cubicBezTo>
                    <a:pt x="3" y="50"/>
                    <a:pt x="0" y="60"/>
                    <a:pt x="0" y="70"/>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1" name="Freeform 75">
              <a:extLst>
                <a:ext uri="{FF2B5EF4-FFF2-40B4-BE49-F238E27FC236}">
                  <a16:creationId xmlns:a16="http://schemas.microsoft.com/office/drawing/2014/main" id="{0C31E35B-D7FB-4D89-9CA9-CD9B863B3B3C}"/>
                </a:ext>
              </a:extLst>
            </p:cNvPr>
            <p:cNvSpPr>
              <a:spLocks/>
            </p:cNvSpPr>
            <p:nvPr/>
          </p:nvSpPr>
          <p:spPr bwMode="auto">
            <a:xfrm>
              <a:off x="5080" y="2205"/>
              <a:ext cx="37" cy="17"/>
            </a:xfrm>
            <a:custGeom>
              <a:avLst/>
              <a:gdLst>
                <a:gd name="T0" fmla="*/ 0 w 127"/>
                <a:gd name="T1" fmla="*/ 0 h 59"/>
                <a:gd name="T2" fmla="*/ 54 w 127"/>
                <a:gd name="T3" fmla="*/ 48 h 59"/>
                <a:gd name="T4" fmla="*/ 80 w 127"/>
                <a:gd name="T5" fmla="*/ 46 h 59"/>
                <a:gd name="T6" fmla="*/ 127 w 127"/>
                <a:gd name="T7" fmla="*/ 0 h 59"/>
              </a:gdLst>
              <a:ahLst/>
              <a:cxnLst>
                <a:cxn ang="0">
                  <a:pos x="T0" y="T1"/>
                </a:cxn>
                <a:cxn ang="0">
                  <a:pos x="T2" y="T3"/>
                </a:cxn>
                <a:cxn ang="0">
                  <a:pos x="T4" y="T5"/>
                </a:cxn>
                <a:cxn ang="0">
                  <a:pos x="T6" y="T7"/>
                </a:cxn>
              </a:cxnLst>
              <a:rect l="0" t="0" r="r" b="b"/>
              <a:pathLst>
                <a:path w="127" h="59">
                  <a:moveTo>
                    <a:pt x="0" y="0"/>
                  </a:moveTo>
                  <a:cubicBezTo>
                    <a:pt x="18" y="16"/>
                    <a:pt x="35" y="32"/>
                    <a:pt x="54" y="48"/>
                  </a:cubicBezTo>
                  <a:cubicBezTo>
                    <a:pt x="67" y="59"/>
                    <a:pt x="69" y="57"/>
                    <a:pt x="80" y="46"/>
                  </a:cubicBezTo>
                  <a:cubicBezTo>
                    <a:pt x="95" y="31"/>
                    <a:pt x="111" y="16"/>
                    <a:pt x="127" y="0"/>
                  </a:cubicBezTo>
                </a:path>
              </a:pathLst>
            </a:custGeom>
            <a:noFill/>
            <a:ln w="23813" cap="rnd">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2" name="Freeform 76">
              <a:extLst>
                <a:ext uri="{FF2B5EF4-FFF2-40B4-BE49-F238E27FC236}">
                  <a16:creationId xmlns:a16="http://schemas.microsoft.com/office/drawing/2014/main" id="{5C8AD765-6D57-4A80-BCEC-1BDE48366D00}"/>
                </a:ext>
              </a:extLst>
            </p:cNvPr>
            <p:cNvSpPr>
              <a:spLocks/>
            </p:cNvSpPr>
            <p:nvPr/>
          </p:nvSpPr>
          <p:spPr bwMode="auto">
            <a:xfrm>
              <a:off x="5054" y="2145"/>
              <a:ext cx="89" cy="82"/>
            </a:xfrm>
            <a:custGeom>
              <a:avLst/>
              <a:gdLst>
                <a:gd name="T0" fmla="*/ 303 w 303"/>
                <a:gd name="T1" fmla="*/ 85 h 280"/>
                <a:gd name="T2" fmla="*/ 302 w 303"/>
                <a:gd name="T3" fmla="*/ 79 h 280"/>
                <a:gd name="T4" fmla="*/ 226 w 303"/>
                <a:gd name="T5" fmla="*/ 2 h 280"/>
                <a:gd name="T6" fmla="*/ 152 w 303"/>
                <a:gd name="T7" fmla="*/ 44 h 280"/>
                <a:gd name="T8" fmla="*/ 78 w 303"/>
                <a:gd name="T9" fmla="*/ 2 h 280"/>
                <a:gd name="T10" fmla="*/ 1 w 303"/>
                <a:gd name="T11" fmla="*/ 80 h 280"/>
                <a:gd name="T12" fmla="*/ 4 w 303"/>
                <a:gd name="T13" fmla="*/ 113 h 280"/>
                <a:gd name="T14" fmla="*/ 13 w 303"/>
                <a:gd name="T15" fmla="*/ 129 h 280"/>
                <a:gd name="T16" fmla="*/ 151 w 303"/>
                <a:gd name="T17" fmla="*/ 280 h 280"/>
                <a:gd name="T18" fmla="*/ 285 w 303"/>
                <a:gd name="T19" fmla="*/ 133 h 280"/>
                <a:gd name="T20" fmla="*/ 303 w 303"/>
                <a:gd name="T21" fmla="*/ 85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3" h="280">
                  <a:moveTo>
                    <a:pt x="303" y="85"/>
                  </a:moveTo>
                  <a:cubicBezTo>
                    <a:pt x="302" y="83"/>
                    <a:pt x="302" y="81"/>
                    <a:pt x="302" y="79"/>
                  </a:cubicBezTo>
                  <a:cubicBezTo>
                    <a:pt x="298" y="37"/>
                    <a:pt x="265" y="4"/>
                    <a:pt x="226" y="2"/>
                  </a:cubicBezTo>
                  <a:cubicBezTo>
                    <a:pt x="194" y="0"/>
                    <a:pt x="167" y="17"/>
                    <a:pt x="152" y="44"/>
                  </a:cubicBezTo>
                  <a:cubicBezTo>
                    <a:pt x="137" y="17"/>
                    <a:pt x="109" y="0"/>
                    <a:pt x="78" y="2"/>
                  </a:cubicBezTo>
                  <a:cubicBezTo>
                    <a:pt x="38" y="4"/>
                    <a:pt x="5" y="38"/>
                    <a:pt x="1" y="80"/>
                  </a:cubicBezTo>
                  <a:cubicBezTo>
                    <a:pt x="0" y="92"/>
                    <a:pt x="1" y="103"/>
                    <a:pt x="4" y="113"/>
                  </a:cubicBezTo>
                  <a:cubicBezTo>
                    <a:pt x="6" y="119"/>
                    <a:pt x="9" y="125"/>
                    <a:pt x="13" y="129"/>
                  </a:cubicBezTo>
                  <a:cubicBezTo>
                    <a:pt x="151" y="280"/>
                    <a:pt x="151" y="280"/>
                    <a:pt x="151" y="280"/>
                  </a:cubicBezTo>
                  <a:cubicBezTo>
                    <a:pt x="285" y="133"/>
                    <a:pt x="285" y="133"/>
                    <a:pt x="285" y="133"/>
                  </a:cubicBezTo>
                  <a:cubicBezTo>
                    <a:pt x="297" y="120"/>
                    <a:pt x="303" y="103"/>
                    <a:pt x="303" y="85"/>
                  </a:cubicBezTo>
                  <a:close/>
                </a:path>
              </a:pathLst>
            </a:custGeom>
            <a:solidFill>
              <a:srgbClr val="F04F4C"/>
            </a:solidFill>
            <a:ln w="23813" cap="flat">
              <a:solidFill>
                <a:srgbClr val="3D4451"/>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73" name="Freeform 77">
              <a:extLst>
                <a:ext uri="{FF2B5EF4-FFF2-40B4-BE49-F238E27FC236}">
                  <a16:creationId xmlns:a16="http://schemas.microsoft.com/office/drawing/2014/main" id="{ED86392E-2F40-4700-A8F7-2EDE626D5B7B}"/>
                </a:ext>
              </a:extLst>
            </p:cNvPr>
            <p:cNvSpPr>
              <a:spLocks/>
            </p:cNvSpPr>
            <p:nvPr/>
          </p:nvSpPr>
          <p:spPr bwMode="auto">
            <a:xfrm>
              <a:off x="5030" y="2269"/>
              <a:ext cx="128" cy="145"/>
            </a:xfrm>
            <a:custGeom>
              <a:avLst/>
              <a:gdLst>
                <a:gd name="T0" fmla="*/ 128 w 128"/>
                <a:gd name="T1" fmla="*/ 108 h 145"/>
                <a:gd name="T2" fmla="*/ 64 w 128"/>
                <a:gd name="T3" fmla="*/ 145 h 145"/>
                <a:gd name="T4" fmla="*/ 0 w 128"/>
                <a:gd name="T5" fmla="*/ 108 h 145"/>
                <a:gd name="T6" fmla="*/ 0 w 128"/>
                <a:gd name="T7" fmla="*/ 36 h 145"/>
                <a:gd name="T8" fmla="*/ 64 w 128"/>
                <a:gd name="T9" fmla="*/ 0 h 145"/>
                <a:gd name="T10" fmla="*/ 128 w 128"/>
                <a:gd name="T11" fmla="*/ 36 h 145"/>
                <a:gd name="T12" fmla="*/ 128 w 128"/>
                <a:gd name="T13" fmla="*/ 108 h 145"/>
              </a:gdLst>
              <a:ahLst/>
              <a:cxnLst>
                <a:cxn ang="0">
                  <a:pos x="T0" y="T1"/>
                </a:cxn>
                <a:cxn ang="0">
                  <a:pos x="T2" y="T3"/>
                </a:cxn>
                <a:cxn ang="0">
                  <a:pos x="T4" y="T5"/>
                </a:cxn>
                <a:cxn ang="0">
                  <a:pos x="T6" y="T7"/>
                </a:cxn>
                <a:cxn ang="0">
                  <a:pos x="T8" y="T9"/>
                </a:cxn>
                <a:cxn ang="0">
                  <a:pos x="T10" y="T11"/>
                </a:cxn>
                <a:cxn ang="0">
                  <a:pos x="T12" y="T13"/>
                </a:cxn>
              </a:cxnLst>
              <a:rect l="0" t="0" r="r" b="b"/>
              <a:pathLst>
                <a:path w="128" h="145">
                  <a:moveTo>
                    <a:pt x="128" y="108"/>
                  </a:moveTo>
                  <a:lnTo>
                    <a:pt x="64" y="145"/>
                  </a:lnTo>
                  <a:lnTo>
                    <a:pt x="0" y="108"/>
                  </a:lnTo>
                  <a:lnTo>
                    <a:pt x="0" y="36"/>
                  </a:lnTo>
                  <a:lnTo>
                    <a:pt x="64" y="0"/>
                  </a:lnTo>
                  <a:lnTo>
                    <a:pt x="128" y="36"/>
                  </a:lnTo>
                  <a:lnTo>
                    <a:pt x="128" y="108"/>
                  </a:lnTo>
                  <a:close/>
                </a:path>
              </a:pathLst>
            </a:custGeom>
            <a:solidFill>
              <a:srgbClr val="FDC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4" name="Freeform 78">
              <a:extLst>
                <a:ext uri="{FF2B5EF4-FFF2-40B4-BE49-F238E27FC236}">
                  <a16:creationId xmlns:a16="http://schemas.microsoft.com/office/drawing/2014/main" id="{5721A871-47F2-4DB8-942C-2AC5D512FA15}"/>
                </a:ext>
              </a:extLst>
            </p:cNvPr>
            <p:cNvSpPr>
              <a:spLocks/>
            </p:cNvSpPr>
            <p:nvPr/>
          </p:nvSpPr>
          <p:spPr bwMode="auto">
            <a:xfrm>
              <a:off x="5011" y="2249"/>
              <a:ext cx="166" cy="179"/>
            </a:xfrm>
            <a:custGeom>
              <a:avLst/>
              <a:gdLst>
                <a:gd name="T0" fmla="*/ 166 w 166"/>
                <a:gd name="T1" fmla="*/ 134 h 179"/>
                <a:gd name="T2" fmla="*/ 83 w 166"/>
                <a:gd name="T3" fmla="*/ 179 h 179"/>
                <a:gd name="T4" fmla="*/ 0 w 166"/>
                <a:gd name="T5" fmla="*/ 134 h 179"/>
                <a:gd name="T6" fmla="*/ 0 w 166"/>
                <a:gd name="T7" fmla="*/ 44 h 179"/>
                <a:gd name="T8" fmla="*/ 83 w 166"/>
                <a:gd name="T9" fmla="*/ 0 h 179"/>
                <a:gd name="T10" fmla="*/ 166 w 166"/>
                <a:gd name="T11" fmla="*/ 44 h 179"/>
                <a:gd name="T12" fmla="*/ 166 w 166"/>
                <a:gd name="T13" fmla="*/ 134 h 179"/>
              </a:gdLst>
              <a:ahLst/>
              <a:cxnLst>
                <a:cxn ang="0">
                  <a:pos x="T0" y="T1"/>
                </a:cxn>
                <a:cxn ang="0">
                  <a:pos x="T2" y="T3"/>
                </a:cxn>
                <a:cxn ang="0">
                  <a:pos x="T4" y="T5"/>
                </a:cxn>
                <a:cxn ang="0">
                  <a:pos x="T6" y="T7"/>
                </a:cxn>
                <a:cxn ang="0">
                  <a:pos x="T8" y="T9"/>
                </a:cxn>
                <a:cxn ang="0">
                  <a:pos x="T10" y="T11"/>
                </a:cxn>
                <a:cxn ang="0">
                  <a:pos x="T12" y="T13"/>
                </a:cxn>
              </a:cxnLst>
              <a:rect l="0" t="0" r="r" b="b"/>
              <a:pathLst>
                <a:path w="166" h="179">
                  <a:moveTo>
                    <a:pt x="166" y="134"/>
                  </a:moveTo>
                  <a:lnTo>
                    <a:pt x="83" y="179"/>
                  </a:lnTo>
                  <a:lnTo>
                    <a:pt x="0" y="134"/>
                  </a:lnTo>
                  <a:lnTo>
                    <a:pt x="0" y="44"/>
                  </a:lnTo>
                  <a:lnTo>
                    <a:pt x="83" y="0"/>
                  </a:lnTo>
                  <a:lnTo>
                    <a:pt x="166" y="44"/>
                  </a:lnTo>
                  <a:lnTo>
                    <a:pt x="166" y="134"/>
                  </a:lnTo>
                  <a:close/>
                </a:path>
              </a:pathLst>
            </a:custGeom>
            <a:noFill/>
            <a:ln w="20638" cap="flat">
              <a:solidFill>
                <a:srgbClr val="3D445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5" name="Line 79">
              <a:extLst>
                <a:ext uri="{FF2B5EF4-FFF2-40B4-BE49-F238E27FC236}">
                  <a16:creationId xmlns:a16="http://schemas.microsoft.com/office/drawing/2014/main" id="{47B249C6-A0BC-49B7-A20D-A552330E1B60}"/>
                </a:ext>
              </a:extLst>
            </p:cNvPr>
            <p:cNvSpPr>
              <a:spLocks noChangeShapeType="1"/>
            </p:cNvSpPr>
            <p:nvPr/>
          </p:nvSpPr>
          <p:spPr bwMode="auto">
            <a:xfrm>
              <a:off x="5093" y="2336"/>
              <a:ext cx="0" cy="92"/>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6" name="Line 80">
              <a:extLst>
                <a:ext uri="{FF2B5EF4-FFF2-40B4-BE49-F238E27FC236}">
                  <a16:creationId xmlns:a16="http://schemas.microsoft.com/office/drawing/2014/main" id="{AD4D6D82-BA24-42E5-9B1E-D0A430066C09}"/>
                </a:ext>
              </a:extLst>
            </p:cNvPr>
            <p:cNvSpPr>
              <a:spLocks noChangeShapeType="1"/>
            </p:cNvSpPr>
            <p:nvPr/>
          </p:nvSpPr>
          <p:spPr bwMode="auto">
            <a:xfrm flipV="1">
              <a:off x="5094" y="2293"/>
              <a:ext cx="84" cy="43"/>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7" name="Line 81">
              <a:extLst>
                <a:ext uri="{FF2B5EF4-FFF2-40B4-BE49-F238E27FC236}">
                  <a16:creationId xmlns:a16="http://schemas.microsoft.com/office/drawing/2014/main" id="{E621661D-D220-405B-B5AD-4567E448CE07}"/>
                </a:ext>
              </a:extLst>
            </p:cNvPr>
            <p:cNvSpPr>
              <a:spLocks noChangeShapeType="1"/>
            </p:cNvSpPr>
            <p:nvPr/>
          </p:nvSpPr>
          <p:spPr bwMode="auto">
            <a:xfrm>
              <a:off x="5012" y="2293"/>
              <a:ext cx="82" cy="43"/>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8" name="Line 82">
              <a:extLst>
                <a:ext uri="{FF2B5EF4-FFF2-40B4-BE49-F238E27FC236}">
                  <a16:creationId xmlns:a16="http://schemas.microsoft.com/office/drawing/2014/main" id="{478DACA1-28C2-43DB-965A-3E94DC5189C4}"/>
                </a:ext>
              </a:extLst>
            </p:cNvPr>
            <p:cNvSpPr>
              <a:spLocks noChangeShapeType="1"/>
            </p:cNvSpPr>
            <p:nvPr/>
          </p:nvSpPr>
          <p:spPr bwMode="auto">
            <a:xfrm>
              <a:off x="5055" y="2270"/>
              <a:ext cx="83" cy="44"/>
            </a:xfrm>
            <a:prstGeom prst="line">
              <a:avLst/>
            </a:prstGeom>
            <a:noFill/>
            <a:ln w="20638" cap="flat">
              <a:solidFill>
                <a:srgbClr val="3D445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
        <p:nvSpPr>
          <p:cNvPr id="179" name="CuadroTexto 178">
            <a:extLst>
              <a:ext uri="{FF2B5EF4-FFF2-40B4-BE49-F238E27FC236}">
                <a16:creationId xmlns:a16="http://schemas.microsoft.com/office/drawing/2014/main" id="{9B55BFB4-F1CF-41F0-8E41-380EA9BDA328}"/>
              </a:ext>
            </a:extLst>
          </p:cNvPr>
          <p:cNvSpPr txBox="1"/>
          <p:nvPr/>
        </p:nvSpPr>
        <p:spPr>
          <a:xfrm>
            <a:off x="1444625" y="5344573"/>
            <a:ext cx="1753502" cy="707886"/>
          </a:xfrm>
          <a:prstGeom prst="rect">
            <a:avLst/>
          </a:prstGeom>
          <a:noFill/>
        </p:spPr>
        <p:txBody>
          <a:bodyPr wrap="square" rtlCol="0">
            <a:spAutoFit/>
          </a:bodyPr>
          <a:lstStyle/>
          <a:p>
            <a:pPr algn="ctr">
              <a:lnSpc>
                <a:spcPts val="1600"/>
              </a:lnSpc>
            </a:pPr>
            <a:r>
              <a:rPr lang="es-CO" sz="1400" dirty="0"/>
              <a:t>Integer mollis ipsum ex, quis pretium leo tincidunt</a:t>
            </a:r>
            <a:endParaRPr lang="es-CO" sz="1400" dirty="0">
              <a:solidFill>
                <a:schemeClr val="tx1">
                  <a:lumMod val="50000"/>
                  <a:lumOff val="50000"/>
                </a:schemeClr>
              </a:solidFill>
            </a:endParaRPr>
          </a:p>
        </p:txBody>
      </p:sp>
      <p:sp>
        <p:nvSpPr>
          <p:cNvPr id="181" name="CuadroTexto 180">
            <a:extLst>
              <a:ext uri="{FF2B5EF4-FFF2-40B4-BE49-F238E27FC236}">
                <a16:creationId xmlns:a16="http://schemas.microsoft.com/office/drawing/2014/main" id="{E4AF9585-6C4E-4CAD-BE6E-7E04BFB387A1}"/>
              </a:ext>
            </a:extLst>
          </p:cNvPr>
          <p:cNvSpPr txBox="1"/>
          <p:nvPr/>
        </p:nvSpPr>
        <p:spPr>
          <a:xfrm>
            <a:off x="3439219" y="5344573"/>
            <a:ext cx="1753502" cy="707886"/>
          </a:xfrm>
          <a:prstGeom prst="rect">
            <a:avLst/>
          </a:prstGeom>
          <a:noFill/>
        </p:spPr>
        <p:txBody>
          <a:bodyPr wrap="square" rtlCol="0">
            <a:spAutoFit/>
          </a:bodyPr>
          <a:lstStyle/>
          <a:p>
            <a:pPr algn="ctr">
              <a:lnSpc>
                <a:spcPts val="1600"/>
              </a:lnSpc>
            </a:pPr>
            <a:r>
              <a:rPr lang="es-CO" sz="1400" dirty="0"/>
              <a:t>Integer mollis ipsum ex, quis pretium leo tincidunt</a:t>
            </a:r>
            <a:endParaRPr lang="es-CO" sz="1400" dirty="0">
              <a:solidFill>
                <a:schemeClr val="tx1">
                  <a:lumMod val="50000"/>
                  <a:lumOff val="50000"/>
                </a:schemeClr>
              </a:solidFill>
            </a:endParaRPr>
          </a:p>
        </p:txBody>
      </p:sp>
      <p:sp>
        <p:nvSpPr>
          <p:cNvPr id="182" name="CuadroTexto 181">
            <a:extLst>
              <a:ext uri="{FF2B5EF4-FFF2-40B4-BE49-F238E27FC236}">
                <a16:creationId xmlns:a16="http://schemas.microsoft.com/office/drawing/2014/main" id="{DF472BD0-D83A-4823-9F32-90746ABF80B9}"/>
              </a:ext>
            </a:extLst>
          </p:cNvPr>
          <p:cNvSpPr txBox="1"/>
          <p:nvPr/>
        </p:nvSpPr>
        <p:spPr>
          <a:xfrm>
            <a:off x="5349867" y="5385807"/>
            <a:ext cx="1753502" cy="707886"/>
          </a:xfrm>
          <a:prstGeom prst="rect">
            <a:avLst/>
          </a:prstGeom>
          <a:noFill/>
        </p:spPr>
        <p:txBody>
          <a:bodyPr wrap="square" rtlCol="0">
            <a:spAutoFit/>
          </a:bodyPr>
          <a:lstStyle/>
          <a:p>
            <a:pPr algn="ctr">
              <a:lnSpc>
                <a:spcPts val="1600"/>
              </a:lnSpc>
            </a:pPr>
            <a:r>
              <a:rPr lang="es-CO" sz="1400" dirty="0"/>
              <a:t>Integer mollis ipsum ex, quis pretium leo tincidunt</a:t>
            </a:r>
            <a:endParaRPr lang="es-CO" sz="1400" dirty="0">
              <a:solidFill>
                <a:schemeClr val="tx1">
                  <a:lumMod val="50000"/>
                  <a:lumOff val="50000"/>
                </a:schemeClr>
              </a:solidFill>
            </a:endParaRPr>
          </a:p>
        </p:txBody>
      </p:sp>
      <p:sp>
        <p:nvSpPr>
          <p:cNvPr id="183" name="CuadroTexto 182">
            <a:extLst>
              <a:ext uri="{FF2B5EF4-FFF2-40B4-BE49-F238E27FC236}">
                <a16:creationId xmlns:a16="http://schemas.microsoft.com/office/drawing/2014/main" id="{43198241-5528-4DF3-B3B9-2B291E33A437}"/>
              </a:ext>
            </a:extLst>
          </p:cNvPr>
          <p:cNvSpPr txBox="1"/>
          <p:nvPr/>
        </p:nvSpPr>
        <p:spPr>
          <a:xfrm>
            <a:off x="7344461" y="5385807"/>
            <a:ext cx="1753502" cy="707886"/>
          </a:xfrm>
          <a:prstGeom prst="rect">
            <a:avLst/>
          </a:prstGeom>
          <a:noFill/>
        </p:spPr>
        <p:txBody>
          <a:bodyPr wrap="square" rtlCol="0">
            <a:spAutoFit/>
          </a:bodyPr>
          <a:lstStyle/>
          <a:p>
            <a:pPr algn="ctr">
              <a:lnSpc>
                <a:spcPts val="1600"/>
              </a:lnSpc>
            </a:pPr>
            <a:r>
              <a:rPr lang="es-CO" sz="1400" dirty="0"/>
              <a:t>Integer mollis ipsum ex, quis pretium leo tincidunt</a:t>
            </a:r>
            <a:endParaRPr lang="es-CO" sz="1400" dirty="0">
              <a:solidFill>
                <a:schemeClr val="tx1">
                  <a:lumMod val="50000"/>
                  <a:lumOff val="50000"/>
                </a:schemeClr>
              </a:solidFill>
            </a:endParaRPr>
          </a:p>
        </p:txBody>
      </p:sp>
      <p:sp>
        <p:nvSpPr>
          <p:cNvPr id="184" name="CuadroTexto 183">
            <a:extLst>
              <a:ext uri="{FF2B5EF4-FFF2-40B4-BE49-F238E27FC236}">
                <a16:creationId xmlns:a16="http://schemas.microsoft.com/office/drawing/2014/main" id="{B0E2FDDE-C1F3-4270-A864-A69952F09963}"/>
              </a:ext>
            </a:extLst>
          </p:cNvPr>
          <p:cNvSpPr txBox="1"/>
          <p:nvPr/>
        </p:nvSpPr>
        <p:spPr>
          <a:xfrm>
            <a:off x="9170844" y="5372236"/>
            <a:ext cx="1753502" cy="707886"/>
          </a:xfrm>
          <a:prstGeom prst="rect">
            <a:avLst/>
          </a:prstGeom>
          <a:noFill/>
        </p:spPr>
        <p:txBody>
          <a:bodyPr wrap="square" rtlCol="0">
            <a:spAutoFit/>
          </a:bodyPr>
          <a:lstStyle/>
          <a:p>
            <a:pPr algn="ctr">
              <a:lnSpc>
                <a:spcPts val="1600"/>
              </a:lnSpc>
            </a:pPr>
            <a:r>
              <a:rPr lang="es-CO" sz="1400" dirty="0"/>
              <a:t>Integer mollis ipsum ex, quis pretium leo tincidunt</a:t>
            </a:r>
            <a:endParaRPr lang="es-CO" sz="1400" dirty="0">
              <a:solidFill>
                <a:schemeClr val="tx1">
                  <a:lumMod val="50000"/>
                  <a:lumOff val="50000"/>
                </a:schemeClr>
              </a:solidFill>
            </a:endParaRPr>
          </a:p>
        </p:txBody>
      </p:sp>
    </p:spTree>
    <p:extLst>
      <p:ext uri="{BB962C8B-B14F-4D97-AF65-F5344CB8AC3E}">
        <p14:creationId xmlns:p14="http://schemas.microsoft.com/office/powerpoint/2010/main" val="2609263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AC681F8-570C-476F-B6B7-6483F6362334}"/>
              </a:ext>
            </a:extLst>
          </p:cNvPr>
          <p:cNvGrpSpPr>
            <a:grpSpLocks noChangeAspect="1"/>
          </p:cNvGrpSpPr>
          <p:nvPr/>
        </p:nvGrpSpPr>
        <p:grpSpPr bwMode="auto">
          <a:xfrm>
            <a:off x="6311470" y="1111251"/>
            <a:ext cx="4524376" cy="5292725"/>
            <a:chOff x="2259" y="700"/>
            <a:chExt cx="2850" cy="3334"/>
          </a:xfrm>
        </p:grpSpPr>
        <p:sp>
          <p:nvSpPr>
            <p:cNvPr id="11" name="Freeform 5">
              <a:extLst>
                <a:ext uri="{FF2B5EF4-FFF2-40B4-BE49-F238E27FC236}">
                  <a16:creationId xmlns:a16="http://schemas.microsoft.com/office/drawing/2014/main" id="{FB972927-5335-45CA-90DF-B004F464F07B}"/>
                </a:ext>
              </a:extLst>
            </p:cNvPr>
            <p:cNvSpPr>
              <a:spLocks/>
            </p:cNvSpPr>
            <p:nvPr/>
          </p:nvSpPr>
          <p:spPr bwMode="auto">
            <a:xfrm>
              <a:off x="3065" y="3574"/>
              <a:ext cx="1300" cy="460"/>
            </a:xfrm>
            <a:custGeom>
              <a:avLst/>
              <a:gdLst>
                <a:gd name="T0" fmla="*/ 543 w 547"/>
                <a:gd name="T1" fmla="*/ 0 h 194"/>
                <a:gd name="T2" fmla="*/ 539 w 547"/>
                <a:gd name="T3" fmla="*/ 130 h 194"/>
                <a:gd name="T4" fmla="*/ 16 w 547"/>
                <a:gd name="T5" fmla="*/ 130 h 194"/>
                <a:gd name="T6" fmla="*/ 0 w 547"/>
                <a:gd name="T7" fmla="*/ 1 h 194"/>
                <a:gd name="T8" fmla="*/ 271 w 547"/>
                <a:gd name="T9" fmla="*/ 29 h 194"/>
                <a:gd name="T10" fmla="*/ 543 w 547"/>
                <a:gd name="T11" fmla="*/ 0 h 194"/>
              </a:gdLst>
              <a:ahLst/>
              <a:cxnLst>
                <a:cxn ang="0">
                  <a:pos x="T0" y="T1"/>
                </a:cxn>
                <a:cxn ang="0">
                  <a:pos x="T2" y="T3"/>
                </a:cxn>
                <a:cxn ang="0">
                  <a:pos x="T4" y="T5"/>
                </a:cxn>
                <a:cxn ang="0">
                  <a:pos x="T6" y="T7"/>
                </a:cxn>
                <a:cxn ang="0">
                  <a:pos x="T8" y="T9"/>
                </a:cxn>
                <a:cxn ang="0">
                  <a:pos x="T10" y="T11"/>
                </a:cxn>
              </a:cxnLst>
              <a:rect l="0" t="0" r="r" b="b"/>
              <a:pathLst>
                <a:path w="547" h="194">
                  <a:moveTo>
                    <a:pt x="543" y="0"/>
                  </a:moveTo>
                  <a:cubicBezTo>
                    <a:pt x="547" y="5"/>
                    <a:pt x="539" y="112"/>
                    <a:pt x="539" y="130"/>
                  </a:cubicBezTo>
                  <a:cubicBezTo>
                    <a:pt x="261" y="194"/>
                    <a:pt x="16" y="130"/>
                    <a:pt x="16" y="130"/>
                  </a:cubicBezTo>
                  <a:cubicBezTo>
                    <a:pt x="0" y="1"/>
                    <a:pt x="0" y="1"/>
                    <a:pt x="0" y="1"/>
                  </a:cubicBezTo>
                  <a:cubicBezTo>
                    <a:pt x="3" y="16"/>
                    <a:pt x="124" y="29"/>
                    <a:pt x="271" y="29"/>
                  </a:cubicBezTo>
                  <a:cubicBezTo>
                    <a:pt x="421" y="29"/>
                    <a:pt x="543" y="16"/>
                    <a:pt x="543" y="0"/>
                  </a:cubicBezTo>
                  <a:close/>
                </a:path>
              </a:pathLst>
            </a:custGeom>
            <a:solidFill>
              <a:srgbClr val="F7B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6">
              <a:extLst>
                <a:ext uri="{FF2B5EF4-FFF2-40B4-BE49-F238E27FC236}">
                  <a16:creationId xmlns:a16="http://schemas.microsoft.com/office/drawing/2014/main" id="{E87140B1-669E-43A0-87DC-DEFA6E966898}"/>
                </a:ext>
              </a:extLst>
            </p:cNvPr>
            <p:cNvSpPr>
              <a:spLocks/>
            </p:cNvSpPr>
            <p:nvPr/>
          </p:nvSpPr>
          <p:spPr bwMode="auto">
            <a:xfrm>
              <a:off x="3062" y="3505"/>
              <a:ext cx="1293" cy="137"/>
            </a:xfrm>
            <a:custGeom>
              <a:avLst/>
              <a:gdLst>
                <a:gd name="T0" fmla="*/ 272 w 544"/>
                <a:gd name="T1" fmla="*/ 0 h 58"/>
                <a:gd name="T2" fmla="*/ 544 w 544"/>
                <a:gd name="T3" fmla="*/ 29 h 58"/>
                <a:gd name="T4" fmla="*/ 272 w 544"/>
                <a:gd name="T5" fmla="*/ 58 h 58"/>
                <a:gd name="T6" fmla="*/ 1 w 544"/>
                <a:gd name="T7" fmla="*/ 30 h 58"/>
                <a:gd name="T8" fmla="*/ 1 w 544"/>
                <a:gd name="T9" fmla="*/ 30 h 58"/>
                <a:gd name="T10" fmla="*/ 0 w 544"/>
                <a:gd name="T11" fmla="*/ 29 h 58"/>
                <a:gd name="T12" fmla="*/ 272 w 544"/>
                <a:gd name="T13" fmla="*/ 0 h 58"/>
              </a:gdLst>
              <a:ahLst/>
              <a:cxnLst>
                <a:cxn ang="0">
                  <a:pos x="T0" y="T1"/>
                </a:cxn>
                <a:cxn ang="0">
                  <a:pos x="T2" y="T3"/>
                </a:cxn>
                <a:cxn ang="0">
                  <a:pos x="T4" y="T5"/>
                </a:cxn>
                <a:cxn ang="0">
                  <a:pos x="T6" y="T7"/>
                </a:cxn>
                <a:cxn ang="0">
                  <a:pos x="T8" y="T9"/>
                </a:cxn>
                <a:cxn ang="0">
                  <a:pos x="T10" y="T11"/>
                </a:cxn>
                <a:cxn ang="0">
                  <a:pos x="T12" y="T13"/>
                </a:cxn>
              </a:cxnLst>
              <a:rect l="0" t="0" r="r" b="b"/>
              <a:pathLst>
                <a:path w="544" h="58">
                  <a:moveTo>
                    <a:pt x="272" y="0"/>
                  </a:moveTo>
                  <a:cubicBezTo>
                    <a:pt x="422" y="0"/>
                    <a:pt x="544" y="13"/>
                    <a:pt x="544" y="29"/>
                  </a:cubicBezTo>
                  <a:cubicBezTo>
                    <a:pt x="544" y="45"/>
                    <a:pt x="422" y="58"/>
                    <a:pt x="272" y="58"/>
                  </a:cubicBezTo>
                  <a:cubicBezTo>
                    <a:pt x="125" y="58"/>
                    <a:pt x="4" y="45"/>
                    <a:pt x="1" y="30"/>
                  </a:cubicBezTo>
                  <a:cubicBezTo>
                    <a:pt x="1" y="30"/>
                    <a:pt x="1" y="30"/>
                    <a:pt x="1" y="30"/>
                  </a:cubicBezTo>
                  <a:cubicBezTo>
                    <a:pt x="0" y="29"/>
                    <a:pt x="0" y="29"/>
                    <a:pt x="0" y="29"/>
                  </a:cubicBezTo>
                  <a:cubicBezTo>
                    <a:pt x="0" y="13"/>
                    <a:pt x="122" y="0"/>
                    <a:pt x="272"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9">
              <a:extLst>
                <a:ext uri="{FF2B5EF4-FFF2-40B4-BE49-F238E27FC236}">
                  <a16:creationId xmlns:a16="http://schemas.microsoft.com/office/drawing/2014/main" id="{20CA9236-87DB-4502-B1F0-8AB608D65A30}"/>
                </a:ext>
              </a:extLst>
            </p:cNvPr>
            <p:cNvSpPr>
              <a:spLocks/>
            </p:cNvSpPr>
            <p:nvPr/>
          </p:nvSpPr>
          <p:spPr bwMode="auto">
            <a:xfrm>
              <a:off x="2899" y="3039"/>
              <a:ext cx="1602" cy="568"/>
            </a:xfrm>
            <a:custGeom>
              <a:avLst/>
              <a:gdLst>
                <a:gd name="T0" fmla="*/ 669 w 674"/>
                <a:gd name="T1" fmla="*/ 0 h 239"/>
                <a:gd name="T2" fmla="*/ 664 w 674"/>
                <a:gd name="T3" fmla="*/ 161 h 239"/>
                <a:gd name="T4" fmla="*/ 21 w 674"/>
                <a:gd name="T5" fmla="*/ 161 h 239"/>
                <a:gd name="T6" fmla="*/ 0 w 674"/>
                <a:gd name="T7" fmla="*/ 1 h 239"/>
                <a:gd name="T8" fmla="*/ 335 w 674"/>
                <a:gd name="T9" fmla="*/ 36 h 239"/>
                <a:gd name="T10" fmla="*/ 669 w 674"/>
                <a:gd name="T11" fmla="*/ 0 h 239"/>
              </a:gdLst>
              <a:ahLst/>
              <a:cxnLst>
                <a:cxn ang="0">
                  <a:pos x="T0" y="T1"/>
                </a:cxn>
                <a:cxn ang="0">
                  <a:pos x="T2" y="T3"/>
                </a:cxn>
                <a:cxn ang="0">
                  <a:pos x="T4" y="T5"/>
                </a:cxn>
                <a:cxn ang="0">
                  <a:pos x="T6" y="T7"/>
                </a:cxn>
                <a:cxn ang="0">
                  <a:pos x="T8" y="T9"/>
                </a:cxn>
                <a:cxn ang="0">
                  <a:pos x="T10" y="T11"/>
                </a:cxn>
              </a:cxnLst>
              <a:rect l="0" t="0" r="r" b="b"/>
              <a:pathLst>
                <a:path w="674" h="239">
                  <a:moveTo>
                    <a:pt x="669" y="0"/>
                  </a:moveTo>
                  <a:cubicBezTo>
                    <a:pt x="674" y="7"/>
                    <a:pt x="664" y="139"/>
                    <a:pt x="664" y="161"/>
                  </a:cubicBezTo>
                  <a:cubicBezTo>
                    <a:pt x="322" y="239"/>
                    <a:pt x="21" y="161"/>
                    <a:pt x="21" y="161"/>
                  </a:cubicBezTo>
                  <a:cubicBezTo>
                    <a:pt x="0" y="1"/>
                    <a:pt x="0" y="1"/>
                    <a:pt x="0" y="1"/>
                  </a:cubicBezTo>
                  <a:cubicBezTo>
                    <a:pt x="5" y="21"/>
                    <a:pt x="153" y="36"/>
                    <a:pt x="335" y="36"/>
                  </a:cubicBezTo>
                  <a:cubicBezTo>
                    <a:pt x="520" y="36"/>
                    <a:pt x="669" y="20"/>
                    <a:pt x="669" y="0"/>
                  </a:cubicBezTo>
                  <a:close/>
                </a:path>
              </a:pathLst>
            </a:custGeom>
            <a:solidFill>
              <a:srgbClr val="F7B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0">
              <a:extLst>
                <a:ext uri="{FF2B5EF4-FFF2-40B4-BE49-F238E27FC236}">
                  <a16:creationId xmlns:a16="http://schemas.microsoft.com/office/drawing/2014/main" id="{3E4A1341-17D4-4540-9CB0-1A4417AE52ED}"/>
                </a:ext>
              </a:extLst>
            </p:cNvPr>
            <p:cNvSpPr>
              <a:spLocks/>
            </p:cNvSpPr>
            <p:nvPr/>
          </p:nvSpPr>
          <p:spPr bwMode="auto">
            <a:xfrm>
              <a:off x="2899" y="2953"/>
              <a:ext cx="1590" cy="172"/>
            </a:xfrm>
            <a:custGeom>
              <a:avLst/>
              <a:gdLst>
                <a:gd name="T0" fmla="*/ 335 w 669"/>
                <a:gd name="T1" fmla="*/ 0 h 72"/>
                <a:gd name="T2" fmla="*/ 669 w 669"/>
                <a:gd name="T3" fmla="*/ 36 h 72"/>
                <a:gd name="T4" fmla="*/ 335 w 669"/>
                <a:gd name="T5" fmla="*/ 72 h 72"/>
                <a:gd name="T6" fmla="*/ 0 w 669"/>
                <a:gd name="T7" fmla="*/ 37 h 72"/>
                <a:gd name="T8" fmla="*/ 0 w 669"/>
                <a:gd name="T9" fmla="*/ 37 h 72"/>
                <a:gd name="T10" fmla="*/ 0 w 669"/>
                <a:gd name="T11" fmla="*/ 36 h 72"/>
                <a:gd name="T12" fmla="*/ 335 w 669"/>
                <a:gd name="T13" fmla="*/ 0 h 72"/>
              </a:gdLst>
              <a:ahLst/>
              <a:cxnLst>
                <a:cxn ang="0">
                  <a:pos x="T0" y="T1"/>
                </a:cxn>
                <a:cxn ang="0">
                  <a:pos x="T2" y="T3"/>
                </a:cxn>
                <a:cxn ang="0">
                  <a:pos x="T4" y="T5"/>
                </a:cxn>
                <a:cxn ang="0">
                  <a:pos x="T6" y="T7"/>
                </a:cxn>
                <a:cxn ang="0">
                  <a:pos x="T8" y="T9"/>
                </a:cxn>
                <a:cxn ang="0">
                  <a:pos x="T10" y="T11"/>
                </a:cxn>
                <a:cxn ang="0">
                  <a:pos x="T12" y="T13"/>
                </a:cxn>
              </a:cxnLst>
              <a:rect l="0" t="0" r="r" b="b"/>
              <a:pathLst>
                <a:path w="669" h="72">
                  <a:moveTo>
                    <a:pt x="335" y="0"/>
                  </a:moveTo>
                  <a:cubicBezTo>
                    <a:pt x="520" y="0"/>
                    <a:pt x="669" y="17"/>
                    <a:pt x="669" y="36"/>
                  </a:cubicBezTo>
                  <a:cubicBezTo>
                    <a:pt x="669" y="56"/>
                    <a:pt x="520" y="72"/>
                    <a:pt x="335" y="72"/>
                  </a:cubicBezTo>
                  <a:cubicBezTo>
                    <a:pt x="153" y="72"/>
                    <a:pt x="5" y="57"/>
                    <a:pt x="0" y="37"/>
                  </a:cubicBezTo>
                  <a:cubicBezTo>
                    <a:pt x="0" y="37"/>
                    <a:pt x="0" y="37"/>
                    <a:pt x="0" y="37"/>
                  </a:cubicBezTo>
                  <a:cubicBezTo>
                    <a:pt x="0" y="36"/>
                    <a:pt x="0" y="36"/>
                    <a:pt x="0" y="36"/>
                  </a:cubicBezTo>
                  <a:cubicBezTo>
                    <a:pt x="0" y="17"/>
                    <a:pt x="150" y="0"/>
                    <a:pt x="335"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13">
              <a:extLst>
                <a:ext uri="{FF2B5EF4-FFF2-40B4-BE49-F238E27FC236}">
                  <a16:creationId xmlns:a16="http://schemas.microsoft.com/office/drawing/2014/main" id="{D9842C20-23F4-4033-9538-1067EA6DBAD9}"/>
                </a:ext>
              </a:extLst>
            </p:cNvPr>
            <p:cNvSpPr>
              <a:spLocks/>
            </p:cNvSpPr>
            <p:nvPr/>
          </p:nvSpPr>
          <p:spPr bwMode="auto">
            <a:xfrm>
              <a:off x="2755" y="2417"/>
              <a:ext cx="1887" cy="668"/>
            </a:xfrm>
            <a:custGeom>
              <a:avLst/>
              <a:gdLst>
                <a:gd name="T0" fmla="*/ 788 w 794"/>
                <a:gd name="T1" fmla="*/ 0 h 281"/>
                <a:gd name="T2" fmla="*/ 781 w 794"/>
                <a:gd name="T3" fmla="*/ 189 h 281"/>
                <a:gd name="T4" fmla="*/ 24 w 794"/>
                <a:gd name="T5" fmla="*/ 189 h 281"/>
                <a:gd name="T6" fmla="*/ 0 w 794"/>
                <a:gd name="T7" fmla="*/ 1 h 281"/>
                <a:gd name="T8" fmla="*/ 394 w 794"/>
                <a:gd name="T9" fmla="*/ 42 h 281"/>
                <a:gd name="T10" fmla="*/ 788 w 794"/>
                <a:gd name="T11" fmla="*/ 0 h 281"/>
              </a:gdLst>
              <a:ahLst/>
              <a:cxnLst>
                <a:cxn ang="0">
                  <a:pos x="T0" y="T1"/>
                </a:cxn>
                <a:cxn ang="0">
                  <a:pos x="T2" y="T3"/>
                </a:cxn>
                <a:cxn ang="0">
                  <a:pos x="T4" y="T5"/>
                </a:cxn>
                <a:cxn ang="0">
                  <a:pos x="T6" y="T7"/>
                </a:cxn>
                <a:cxn ang="0">
                  <a:pos x="T8" y="T9"/>
                </a:cxn>
                <a:cxn ang="0">
                  <a:pos x="T10" y="T11"/>
                </a:cxn>
              </a:cxnLst>
              <a:rect l="0" t="0" r="r" b="b"/>
              <a:pathLst>
                <a:path w="794" h="281">
                  <a:moveTo>
                    <a:pt x="788" y="0"/>
                  </a:moveTo>
                  <a:cubicBezTo>
                    <a:pt x="794" y="7"/>
                    <a:pt x="781" y="163"/>
                    <a:pt x="781" y="189"/>
                  </a:cubicBezTo>
                  <a:cubicBezTo>
                    <a:pt x="379" y="281"/>
                    <a:pt x="24" y="189"/>
                    <a:pt x="24" y="189"/>
                  </a:cubicBezTo>
                  <a:cubicBezTo>
                    <a:pt x="0" y="1"/>
                    <a:pt x="0" y="1"/>
                    <a:pt x="0" y="1"/>
                  </a:cubicBezTo>
                  <a:cubicBezTo>
                    <a:pt x="6" y="24"/>
                    <a:pt x="180" y="42"/>
                    <a:pt x="394" y="42"/>
                  </a:cubicBezTo>
                  <a:cubicBezTo>
                    <a:pt x="611" y="42"/>
                    <a:pt x="788" y="23"/>
                    <a:pt x="788" y="0"/>
                  </a:cubicBezTo>
                  <a:close/>
                </a:path>
              </a:pathLst>
            </a:custGeom>
            <a:solidFill>
              <a:srgbClr val="F7B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14">
              <a:extLst>
                <a:ext uri="{FF2B5EF4-FFF2-40B4-BE49-F238E27FC236}">
                  <a16:creationId xmlns:a16="http://schemas.microsoft.com/office/drawing/2014/main" id="{66EEA641-B13C-4A30-B56C-BD252DA4556B}"/>
                </a:ext>
              </a:extLst>
            </p:cNvPr>
            <p:cNvSpPr>
              <a:spLocks/>
            </p:cNvSpPr>
            <p:nvPr/>
          </p:nvSpPr>
          <p:spPr bwMode="auto">
            <a:xfrm>
              <a:off x="2755" y="2318"/>
              <a:ext cx="1873" cy="199"/>
            </a:xfrm>
            <a:custGeom>
              <a:avLst/>
              <a:gdLst>
                <a:gd name="T0" fmla="*/ 394 w 788"/>
                <a:gd name="T1" fmla="*/ 0 h 84"/>
                <a:gd name="T2" fmla="*/ 788 w 788"/>
                <a:gd name="T3" fmla="*/ 42 h 84"/>
                <a:gd name="T4" fmla="*/ 394 w 788"/>
                <a:gd name="T5" fmla="*/ 84 h 84"/>
                <a:gd name="T6" fmla="*/ 0 w 788"/>
                <a:gd name="T7" fmla="*/ 43 h 84"/>
                <a:gd name="T8" fmla="*/ 0 w 788"/>
                <a:gd name="T9" fmla="*/ 43 h 84"/>
                <a:gd name="T10" fmla="*/ 0 w 788"/>
                <a:gd name="T11" fmla="*/ 42 h 84"/>
                <a:gd name="T12" fmla="*/ 394 w 788"/>
                <a:gd name="T13" fmla="*/ 0 h 84"/>
              </a:gdLst>
              <a:ahLst/>
              <a:cxnLst>
                <a:cxn ang="0">
                  <a:pos x="T0" y="T1"/>
                </a:cxn>
                <a:cxn ang="0">
                  <a:pos x="T2" y="T3"/>
                </a:cxn>
                <a:cxn ang="0">
                  <a:pos x="T4" y="T5"/>
                </a:cxn>
                <a:cxn ang="0">
                  <a:pos x="T6" y="T7"/>
                </a:cxn>
                <a:cxn ang="0">
                  <a:pos x="T8" y="T9"/>
                </a:cxn>
                <a:cxn ang="0">
                  <a:pos x="T10" y="T11"/>
                </a:cxn>
                <a:cxn ang="0">
                  <a:pos x="T12" y="T13"/>
                </a:cxn>
              </a:cxnLst>
              <a:rect l="0" t="0" r="r" b="b"/>
              <a:pathLst>
                <a:path w="788" h="84">
                  <a:moveTo>
                    <a:pt x="394" y="0"/>
                  </a:moveTo>
                  <a:cubicBezTo>
                    <a:pt x="611" y="0"/>
                    <a:pt x="788" y="18"/>
                    <a:pt x="788" y="42"/>
                  </a:cubicBezTo>
                  <a:cubicBezTo>
                    <a:pt x="788" y="65"/>
                    <a:pt x="611" y="84"/>
                    <a:pt x="394" y="84"/>
                  </a:cubicBezTo>
                  <a:cubicBezTo>
                    <a:pt x="180" y="84"/>
                    <a:pt x="6" y="66"/>
                    <a:pt x="0" y="43"/>
                  </a:cubicBezTo>
                  <a:cubicBezTo>
                    <a:pt x="0" y="43"/>
                    <a:pt x="0" y="43"/>
                    <a:pt x="0" y="43"/>
                  </a:cubicBezTo>
                  <a:cubicBezTo>
                    <a:pt x="0" y="42"/>
                    <a:pt x="0" y="42"/>
                    <a:pt x="0" y="42"/>
                  </a:cubicBezTo>
                  <a:cubicBezTo>
                    <a:pt x="0" y="18"/>
                    <a:pt x="176" y="0"/>
                    <a:pt x="394"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17">
              <a:extLst>
                <a:ext uri="{FF2B5EF4-FFF2-40B4-BE49-F238E27FC236}">
                  <a16:creationId xmlns:a16="http://schemas.microsoft.com/office/drawing/2014/main" id="{16BBCA7C-DC70-425F-85E9-5C6A8E928ADC}"/>
                </a:ext>
              </a:extLst>
            </p:cNvPr>
            <p:cNvSpPr>
              <a:spLocks/>
            </p:cNvSpPr>
            <p:nvPr/>
          </p:nvSpPr>
          <p:spPr bwMode="auto">
            <a:xfrm>
              <a:off x="2553" y="1718"/>
              <a:ext cx="2227" cy="787"/>
            </a:xfrm>
            <a:custGeom>
              <a:avLst/>
              <a:gdLst>
                <a:gd name="T0" fmla="*/ 930 w 937"/>
                <a:gd name="T1" fmla="*/ 0 h 331"/>
                <a:gd name="T2" fmla="*/ 922 w 937"/>
                <a:gd name="T3" fmla="*/ 224 h 331"/>
                <a:gd name="T4" fmla="*/ 28 w 937"/>
                <a:gd name="T5" fmla="*/ 224 h 331"/>
                <a:gd name="T6" fmla="*/ 0 w 937"/>
                <a:gd name="T7" fmla="*/ 1 h 331"/>
                <a:gd name="T8" fmla="*/ 465 w 937"/>
                <a:gd name="T9" fmla="*/ 50 h 331"/>
                <a:gd name="T10" fmla="*/ 930 w 937"/>
                <a:gd name="T11" fmla="*/ 0 h 331"/>
              </a:gdLst>
              <a:ahLst/>
              <a:cxnLst>
                <a:cxn ang="0">
                  <a:pos x="T0" y="T1"/>
                </a:cxn>
                <a:cxn ang="0">
                  <a:pos x="T2" y="T3"/>
                </a:cxn>
                <a:cxn ang="0">
                  <a:pos x="T4" y="T5"/>
                </a:cxn>
                <a:cxn ang="0">
                  <a:pos x="T6" y="T7"/>
                </a:cxn>
                <a:cxn ang="0">
                  <a:pos x="T8" y="T9"/>
                </a:cxn>
                <a:cxn ang="0">
                  <a:pos x="T10" y="T11"/>
                </a:cxn>
              </a:cxnLst>
              <a:rect l="0" t="0" r="r" b="b"/>
              <a:pathLst>
                <a:path w="937" h="331">
                  <a:moveTo>
                    <a:pt x="930" y="0"/>
                  </a:moveTo>
                  <a:cubicBezTo>
                    <a:pt x="937" y="9"/>
                    <a:pt x="922" y="192"/>
                    <a:pt x="922" y="224"/>
                  </a:cubicBezTo>
                  <a:cubicBezTo>
                    <a:pt x="447" y="331"/>
                    <a:pt x="28" y="224"/>
                    <a:pt x="28" y="224"/>
                  </a:cubicBezTo>
                  <a:cubicBezTo>
                    <a:pt x="0" y="1"/>
                    <a:pt x="0" y="1"/>
                    <a:pt x="0" y="1"/>
                  </a:cubicBezTo>
                  <a:cubicBezTo>
                    <a:pt x="7" y="28"/>
                    <a:pt x="212" y="50"/>
                    <a:pt x="465" y="50"/>
                  </a:cubicBezTo>
                  <a:cubicBezTo>
                    <a:pt x="722" y="50"/>
                    <a:pt x="930" y="28"/>
                    <a:pt x="930" y="0"/>
                  </a:cubicBezTo>
                  <a:close/>
                </a:path>
              </a:pathLst>
            </a:custGeom>
            <a:solidFill>
              <a:srgbClr val="F7B7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18">
              <a:extLst>
                <a:ext uri="{FF2B5EF4-FFF2-40B4-BE49-F238E27FC236}">
                  <a16:creationId xmlns:a16="http://schemas.microsoft.com/office/drawing/2014/main" id="{09C9AAD0-8F3C-490A-91E6-1D3379E4892C}"/>
                </a:ext>
              </a:extLst>
            </p:cNvPr>
            <p:cNvSpPr>
              <a:spLocks/>
            </p:cNvSpPr>
            <p:nvPr/>
          </p:nvSpPr>
          <p:spPr bwMode="auto">
            <a:xfrm>
              <a:off x="2553" y="1600"/>
              <a:ext cx="2210" cy="237"/>
            </a:xfrm>
            <a:custGeom>
              <a:avLst/>
              <a:gdLst>
                <a:gd name="T0" fmla="*/ 465 w 930"/>
                <a:gd name="T1" fmla="*/ 0 h 100"/>
                <a:gd name="T2" fmla="*/ 930 w 930"/>
                <a:gd name="T3" fmla="*/ 50 h 100"/>
                <a:gd name="T4" fmla="*/ 465 w 930"/>
                <a:gd name="T5" fmla="*/ 100 h 100"/>
                <a:gd name="T6" fmla="*/ 0 w 930"/>
                <a:gd name="T7" fmla="*/ 51 h 100"/>
                <a:gd name="T8" fmla="*/ 0 w 930"/>
                <a:gd name="T9" fmla="*/ 51 h 100"/>
                <a:gd name="T10" fmla="*/ 0 w 930"/>
                <a:gd name="T11" fmla="*/ 50 h 100"/>
                <a:gd name="T12" fmla="*/ 465 w 930"/>
                <a:gd name="T13" fmla="*/ 0 h 100"/>
              </a:gdLst>
              <a:ahLst/>
              <a:cxnLst>
                <a:cxn ang="0">
                  <a:pos x="T0" y="T1"/>
                </a:cxn>
                <a:cxn ang="0">
                  <a:pos x="T2" y="T3"/>
                </a:cxn>
                <a:cxn ang="0">
                  <a:pos x="T4" y="T5"/>
                </a:cxn>
                <a:cxn ang="0">
                  <a:pos x="T6" y="T7"/>
                </a:cxn>
                <a:cxn ang="0">
                  <a:pos x="T8" y="T9"/>
                </a:cxn>
                <a:cxn ang="0">
                  <a:pos x="T10" y="T11"/>
                </a:cxn>
                <a:cxn ang="0">
                  <a:pos x="T12" y="T13"/>
                </a:cxn>
              </a:cxnLst>
              <a:rect l="0" t="0" r="r" b="b"/>
              <a:pathLst>
                <a:path w="930" h="100">
                  <a:moveTo>
                    <a:pt x="465" y="0"/>
                  </a:moveTo>
                  <a:cubicBezTo>
                    <a:pt x="722" y="0"/>
                    <a:pt x="930" y="22"/>
                    <a:pt x="930" y="50"/>
                  </a:cubicBezTo>
                  <a:cubicBezTo>
                    <a:pt x="930" y="78"/>
                    <a:pt x="722" y="100"/>
                    <a:pt x="465" y="100"/>
                  </a:cubicBezTo>
                  <a:cubicBezTo>
                    <a:pt x="212" y="100"/>
                    <a:pt x="7" y="78"/>
                    <a:pt x="0" y="51"/>
                  </a:cubicBezTo>
                  <a:cubicBezTo>
                    <a:pt x="0" y="51"/>
                    <a:pt x="0" y="51"/>
                    <a:pt x="0" y="51"/>
                  </a:cubicBezTo>
                  <a:cubicBezTo>
                    <a:pt x="0" y="50"/>
                    <a:pt x="0" y="50"/>
                    <a:pt x="0" y="50"/>
                  </a:cubicBezTo>
                  <a:cubicBezTo>
                    <a:pt x="0" y="22"/>
                    <a:pt x="208" y="0"/>
                    <a:pt x="465" y="0"/>
                  </a:cubicBezTo>
                  <a:close/>
                </a:path>
              </a:pathLst>
            </a:custGeom>
            <a:solidFill>
              <a:srgbClr val="E629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21">
              <a:extLst>
                <a:ext uri="{FF2B5EF4-FFF2-40B4-BE49-F238E27FC236}">
                  <a16:creationId xmlns:a16="http://schemas.microsoft.com/office/drawing/2014/main" id="{F80DE123-EA74-4B26-9F4A-FCFDF14B2133}"/>
                </a:ext>
              </a:extLst>
            </p:cNvPr>
            <p:cNvSpPr>
              <a:spLocks/>
            </p:cNvSpPr>
            <p:nvPr/>
          </p:nvSpPr>
          <p:spPr bwMode="auto">
            <a:xfrm>
              <a:off x="2259" y="700"/>
              <a:ext cx="2828" cy="304"/>
            </a:xfrm>
            <a:custGeom>
              <a:avLst/>
              <a:gdLst>
                <a:gd name="T0" fmla="*/ 1190 w 1190"/>
                <a:gd name="T1" fmla="*/ 64 h 128"/>
                <a:gd name="T2" fmla="*/ 595 w 1190"/>
                <a:gd name="T3" fmla="*/ 128 h 128"/>
                <a:gd name="T4" fmla="*/ 0 w 1190"/>
                <a:gd name="T5" fmla="*/ 66 h 128"/>
                <a:gd name="T6" fmla="*/ 0 w 1190"/>
                <a:gd name="T7" fmla="*/ 66 h 128"/>
                <a:gd name="T8" fmla="*/ 0 w 1190"/>
                <a:gd name="T9" fmla="*/ 64 h 128"/>
                <a:gd name="T10" fmla="*/ 595 w 1190"/>
                <a:gd name="T11" fmla="*/ 0 h 128"/>
                <a:gd name="T12" fmla="*/ 1190 w 1190"/>
                <a:gd name="T13" fmla="*/ 64 h 128"/>
              </a:gdLst>
              <a:ahLst/>
              <a:cxnLst>
                <a:cxn ang="0">
                  <a:pos x="T0" y="T1"/>
                </a:cxn>
                <a:cxn ang="0">
                  <a:pos x="T2" y="T3"/>
                </a:cxn>
                <a:cxn ang="0">
                  <a:pos x="T4" y="T5"/>
                </a:cxn>
                <a:cxn ang="0">
                  <a:pos x="T6" y="T7"/>
                </a:cxn>
                <a:cxn ang="0">
                  <a:pos x="T8" y="T9"/>
                </a:cxn>
                <a:cxn ang="0">
                  <a:pos x="T10" y="T11"/>
                </a:cxn>
                <a:cxn ang="0">
                  <a:pos x="T12" y="T13"/>
                </a:cxn>
              </a:cxnLst>
              <a:rect l="0" t="0" r="r" b="b"/>
              <a:pathLst>
                <a:path w="1190" h="128">
                  <a:moveTo>
                    <a:pt x="1190" y="64"/>
                  </a:moveTo>
                  <a:cubicBezTo>
                    <a:pt x="1190" y="99"/>
                    <a:pt x="924" y="128"/>
                    <a:pt x="595" y="128"/>
                  </a:cubicBezTo>
                  <a:cubicBezTo>
                    <a:pt x="272" y="128"/>
                    <a:pt x="9" y="100"/>
                    <a:pt x="0" y="66"/>
                  </a:cubicBezTo>
                  <a:cubicBezTo>
                    <a:pt x="0" y="66"/>
                    <a:pt x="0" y="66"/>
                    <a:pt x="0" y="66"/>
                  </a:cubicBezTo>
                  <a:cubicBezTo>
                    <a:pt x="0" y="64"/>
                    <a:pt x="0" y="64"/>
                    <a:pt x="0" y="64"/>
                  </a:cubicBezTo>
                  <a:cubicBezTo>
                    <a:pt x="0" y="29"/>
                    <a:pt x="266" y="0"/>
                    <a:pt x="595" y="0"/>
                  </a:cubicBezTo>
                  <a:cubicBezTo>
                    <a:pt x="924" y="0"/>
                    <a:pt x="1190" y="29"/>
                    <a:pt x="1190" y="64"/>
                  </a:cubicBezTo>
                  <a:close/>
                </a:path>
              </a:pathLst>
            </a:custGeom>
            <a:solidFill>
              <a:srgbClr val="E62987"/>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28" name="Freeform 22">
              <a:extLst>
                <a:ext uri="{FF2B5EF4-FFF2-40B4-BE49-F238E27FC236}">
                  <a16:creationId xmlns:a16="http://schemas.microsoft.com/office/drawing/2014/main" id="{B17020E2-588C-4931-97FE-CBC7DA27145A}"/>
                </a:ext>
              </a:extLst>
            </p:cNvPr>
            <p:cNvSpPr>
              <a:spLocks/>
            </p:cNvSpPr>
            <p:nvPr/>
          </p:nvSpPr>
          <p:spPr bwMode="auto">
            <a:xfrm>
              <a:off x="2259" y="852"/>
              <a:ext cx="2850" cy="1007"/>
            </a:xfrm>
            <a:custGeom>
              <a:avLst/>
              <a:gdLst>
                <a:gd name="T0" fmla="*/ 1190 w 1199"/>
                <a:gd name="T1" fmla="*/ 0 h 424"/>
                <a:gd name="T2" fmla="*/ 1180 w 1199"/>
                <a:gd name="T3" fmla="*/ 286 h 424"/>
                <a:gd name="T4" fmla="*/ 36 w 1199"/>
                <a:gd name="T5" fmla="*/ 286 h 424"/>
                <a:gd name="T6" fmla="*/ 0 w 1199"/>
                <a:gd name="T7" fmla="*/ 2 h 424"/>
                <a:gd name="T8" fmla="*/ 595 w 1199"/>
                <a:gd name="T9" fmla="*/ 64 h 424"/>
                <a:gd name="T10" fmla="*/ 1190 w 1199"/>
                <a:gd name="T11" fmla="*/ 0 h 424"/>
              </a:gdLst>
              <a:ahLst/>
              <a:cxnLst>
                <a:cxn ang="0">
                  <a:pos x="T0" y="T1"/>
                </a:cxn>
                <a:cxn ang="0">
                  <a:pos x="T2" y="T3"/>
                </a:cxn>
                <a:cxn ang="0">
                  <a:pos x="T4" y="T5"/>
                </a:cxn>
                <a:cxn ang="0">
                  <a:pos x="T6" y="T7"/>
                </a:cxn>
                <a:cxn ang="0">
                  <a:pos x="T8" y="T9"/>
                </a:cxn>
                <a:cxn ang="0">
                  <a:pos x="T10" y="T11"/>
                </a:cxn>
              </a:cxnLst>
              <a:rect l="0" t="0" r="r" b="b"/>
              <a:pathLst>
                <a:path w="1199" h="424">
                  <a:moveTo>
                    <a:pt x="1190" y="0"/>
                  </a:moveTo>
                  <a:cubicBezTo>
                    <a:pt x="1199" y="11"/>
                    <a:pt x="1180" y="246"/>
                    <a:pt x="1180" y="286"/>
                  </a:cubicBezTo>
                  <a:cubicBezTo>
                    <a:pt x="572" y="424"/>
                    <a:pt x="36" y="286"/>
                    <a:pt x="36" y="286"/>
                  </a:cubicBezTo>
                  <a:cubicBezTo>
                    <a:pt x="0" y="2"/>
                    <a:pt x="0" y="2"/>
                    <a:pt x="0" y="2"/>
                  </a:cubicBezTo>
                  <a:cubicBezTo>
                    <a:pt x="9" y="36"/>
                    <a:pt x="272" y="64"/>
                    <a:pt x="595" y="64"/>
                  </a:cubicBezTo>
                  <a:cubicBezTo>
                    <a:pt x="924" y="64"/>
                    <a:pt x="1190" y="35"/>
                    <a:pt x="1190" y="0"/>
                  </a:cubicBezTo>
                  <a:close/>
                </a:path>
              </a:pathLst>
            </a:custGeom>
            <a:solidFill>
              <a:srgbClr val="F7B7D7"/>
            </a:solidFill>
            <a:ln w="9525">
              <a:noFill/>
              <a:round/>
              <a:headEnd/>
              <a:tailEnd/>
            </a:ln>
          </p:spPr>
          <p:txBody>
            <a:bodyPr vert="horz" wrap="square" lIns="91440" tIns="45720" rIns="91440" bIns="45720" numCol="1" anchor="t" anchorCtr="0" compatLnSpc="1">
              <a:prstTxWarp prst="textNoShape">
                <a:avLst/>
              </a:prstTxWarp>
            </a:bodyPr>
            <a:lstStyle/>
            <a:p>
              <a:endParaRPr lang="es-CO" dirty="0"/>
            </a:p>
          </p:txBody>
        </p:sp>
      </p:grpSp>
      <p:sp>
        <p:nvSpPr>
          <p:cNvPr id="31" name="CuadroTexto 30">
            <a:extLst>
              <a:ext uri="{FF2B5EF4-FFF2-40B4-BE49-F238E27FC236}">
                <a16:creationId xmlns:a16="http://schemas.microsoft.com/office/drawing/2014/main" id="{DD949635-7182-448F-B51D-A3B64574CCD1}"/>
              </a:ext>
            </a:extLst>
          </p:cNvPr>
          <p:cNvSpPr txBox="1"/>
          <p:nvPr/>
        </p:nvSpPr>
        <p:spPr>
          <a:xfrm>
            <a:off x="526046" y="259839"/>
            <a:ext cx="5785424" cy="707886"/>
          </a:xfrm>
          <a:prstGeom prst="rect">
            <a:avLst/>
          </a:prstGeom>
          <a:noFill/>
        </p:spPr>
        <p:txBody>
          <a:bodyPr wrap="square" rtlCol="0">
            <a:spAutoFit/>
          </a:bodyPr>
          <a:lstStyle/>
          <a:p>
            <a:r>
              <a:rPr lang="es-CO" sz="4000" dirty="0">
                <a:solidFill>
                  <a:srgbClr val="870043"/>
                </a:solidFill>
                <a:latin typeface="Arial" panose="020B0604020202020204" pitchFamily="34" charset="0"/>
                <a:cs typeface="Arial" panose="020B0604020202020204" pitchFamily="34" charset="0"/>
              </a:rPr>
              <a:t>Funnel </a:t>
            </a:r>
            <a:endParaRPr lang="es-CO" sz="4000" dirty="0">
              <a:solidFill>
                <a:srgbClr val="E62987"/>
              </a:solidFill>
              <a:latin typeface="Arial" panose="020B0604020202020204" pitchFamily="34" charset="0"/>
              <a:cs typeface="Arial" panose="020B0604020202020204" pitchFamily="34" charset="0"/>
            </a:endParaRPr>
          </a:p>
        </p:txBody>
      </p:sp>
      <p:sp>
        <p:nvSpPr>
          <p:cNvPr id="32" name="CuadroTexto 31">
            <a:extLst>
              <a:ext uri="{FF2B5EF4-FFF2-40B4-BE49-F238E27FC236}">
                <a16:creationId xmlns:a16="http://schemas.microsoft.com/office/drawing/2014/main" id="{E6D5CDED-EEA9-4669-9DED-4A3FABEB6461}"/>
              </a:ext>
            </a:extLst>
          </p:cNvPr>
          <p:cNvSpPr txBox="1"/>
          <p:nvPr/>
        </p:nvSpPr>
        <p:spPr>
          <a:xfrm>
            <a:off x="839822" y="1538901"/>
            <a:ext cx="5040709"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33" name="CuadroTexto 32">
            <a:extLst>
              <a:ext uri="{FF2B5EF4-FFF2-40B4-BE49-F238E27FC236}">
                <a16:creationId xmlns:a16="http://schemas.microsoft.com/office/drawing/2014/main" id="{001CB3E3-C144-4A56-922A-EB96E8EEE262}"/>
              </a:ext>
            </a:extLst>
          </p:cNvPr>
          <p:cNvSpPr txBox="1"/>
          <p:nvPr/>
        </p:nvSpPr>
        <p:spPr>
          <a:xfrm>
            <a:off x="839821" y="2712050"/>
            <a:ext cx="5040709"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34" name="CuadroTexto 33">
            <a:extLst>
              <a:ext uri="{FF2B5EF4-FFF2-40B4-BE49-F238E27FC236}">
                <a16:creationId xmlns:a16="http://schemas.microsoft.com/office/drawing/2014/main" id="{90F176D9-23B4-4A4B-B65D-E1DDEBFA41E4}"/>
              </a:ext>
            </a:extLst>
          </p:cNvPr>
          <p:cNvSpPr txBox="1"/>
          <p:nvPr/>
        </p:nvSpPr>
        <p:spPr>
          <a:xfrm>
            <a:off x="839820" y="3984369"/>
            <a:ext cx="5040709"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35" name="CuadroTexto 34">
            <a:extLst>
              <a:ext uri="{FF2B5EF4-FFF2-40B4-BE49-F238E27FC236}">
                <a16:creationId xmlns:a16="http://schemas.microsoft.com/office/drawing/2014/main" id="{EB717DE7-C222-4F53-8171-917C2F3D4B40}"/>
              </a:ext>
            </a:extLst>
          </p:cNvPr>
          <p:cNvSpPr txBox="1"/>
          <p:nvPr/>
        </p:nvSpPr>
        <p:spPr>
          <a:xfrm>
            <a:off x="839819" y="5325142"/>
            <a:ext cx="5040709" cy="913070"/>
          </a:xfrm>
          <a:prstGeom prst="rect">
            <a:avLst/>
          </a:prstGeom>
          <a:noFill/>
        </p:spPr>
        <p:txBody>
          <a:bodyPr wrap="square" rtlCol="0">
            <a:spAutoFit/>
          </a:bodyPr>
          <a:lstStyle/>
          <a:p>
            <a:pPr>
              <a:lnSpc>
                <a:spcPts val="1600"/>
              </a:lnSpc>
            </a:pPr>
            <a:r>
              <a:rPr lang="es-CO" sz="1400" dirty="0"/>
              <a:t>Integer mollis ipsum ex, quis pretium leo tincidunt blandit. Integer mollis ipsum ex, quis pretium leo tincidunt blandit.</a:t>
            </a:r>
            <a:r>
              <a:rPr lang="es-CO" sz="1400" dirty="0">
                <a:solidFill>
                  <a:schemeClr val="tx1">
                    <a:lumMod val="50000"/>
                    <a:lumOff val="50000"/>
                  </a:schemeClr>
                </a:solidFill>
              </a:rPr>
              <a:t> </a:t>
            </a:r>
            <a:r>
              <a:rPr lang="es-CO" sz="1400" dirty="0"/>
              <a:t>Integer mollis ipsum ex, quis pretium leo tincidunt blandit. </a:t>
            </a:r>
            <a:endParaRPr lang="es-CO" sz="1400" dirty="0">
              <a:solidFill>
                <a:schemeClr val="tx1">
                  <a:lumMod val="50000"/>
                  <a:lumOff val="50000"/>
                </a:schemeClr>
              </a:solidFill>
            </a:endParaRPr>
          </a:p>
          <a:p>
            <a:pPr>
              <a:lnSpc>
                <a:spcPts val="1600"/>
              </a:lnSpc>
            </a:pPr>
            <a:r>
              <a:rPr lang="es-CO" sz="1400" dirty="0"/>
              <a:t> </a:t>
            </a:r>
            <a:endParaRPr lang="es-CO" sz="1400" dirty="0">
              <a:solidFill>
                <a:schemeClr val="tx1">
                  <a:lumMod val="50000"/>
                  <a:lumOff val="50000"/>
                </a:schemeClr>
              </a:solidFill>
            </a:endParaRPr>
          </a:p>
        </p:txBody>
      </p:sp>
      <p:sp>
        <p:nvSpPr>
          <p:cNvPr id="2" name="CuadroTexto 1">
            <a:extLst>
              <a:ext uri="{FF2B5EF4-FFF2-40B4-BE49-F238E27FC236}">
                <a16:creationId xmlns:a16="http://schemas.microsoft.com/office/drawing/2014/main" id="{68C9DC93-5A7C-4A59-B8FF-BFE4193D91BD}"/>
              </a:ext>
            </a:extLst>
          </p:cNvPr>
          <p:cNvSpPr txBox="1"/>
          <p:nvPr/>
        </p:nvSpPr>
        <p:spPr>
          <a:xfrm>
            <a:off x="6628070" y="1748124"/>
            <a:ext cx="4022726" cy="646331"/>
          </a:xfrm>
          <a:prstGeom prst="rect">
            <a:avLst/>
          </a:prstGeom>
          <a:noFill/>
        </p:spPr>
        <p:txBody>
          <a:bodyPr wrap="square" rtlCol="0">
            <a:spAutoFit/>
          </a:bodyPr>
          <a:lstStyle/>
          <a:p>
            <a:pPr algn="ctr"/>
            <a:r>
              <a:rPr lang="en-US" sz="3600" b="1" dirty="0">
                <a:solidFill>
                  <a:schemeClr val="bg1"/>
                </a:solidFill>
              </a:rPr>
              <a:t>Prospects</a:t>
            </a:r>
          </a:p>
        </p:txBody>
      </p:sp>
      <p:sp>
        <p:nvSpPr>
          <p:cNvPr id="21" name="CuadroTexto 20">
            <a:extLst>
              <a:ext uri="{FF2B5EF4-FFF2-40B4-BE49-F238E27FC236}">
                <a16:creationId xmlns:a16="http://schemas.microsoft.com/office/drawing/2014/main" id="{C5965457-5B58-444E-8410-3C0CF44D4229}"/>
              </a:ext>
            </a:extLst>
          </p:cNvPr>
          <p:cNvSpPr txBox="1"/>
          <p:nvPr/>
        </p:nvSpPr>
        <p:spPr>
          <a:xfrm>
            <a:off x="6611507" y="2949467"/>
            <a:ext cx="4022726" cy="646331"/>
          </a:xfrm>
          <a:prstGeom prst="rect">
            <a:avLst/>
          </a:prstGeom>
          <a:noFill/>
        </p:spPr>
        <p:txBody>
          <a:bodyPr wrap="square" rtlCol="0">
            <a:spAutoFit/>
          </a:bodyPr>
          <a:lstStyle/>
          <a:p>
            <a:pPr algn="ctr"/>
            <a:r>
              <a:rPr lang="en-US" sz="3600" b="1" dirty="0">
                <a:solidFill>
                  <a:schemeClr val="bg1"/>
                </a:solidFill>
              </a:rPr>
              <a:t>Contacts</a:t>
            </a:r>
          </a:p>
        </p:txBody>
      </p:sp>
      <p:sp>
        <p:nvSpPr>
          <p:cNvPr id="22" name="CuadroTexto 21">
            <a:extLst>
              <a:ext uri="{FF2B5EF4-FFF2-40B4-BE49-F238E27FC236}">
                <a16:creationId xmlns:a16="http://schemas.microsoft.com/office/drawing/2014/main" id="{8F63E598-1702-4FBA-A9FF-04E4DD55FF32}"/>
              </a:ext>
            </a:extLst>
          </p:cNvPr>
          <p:cNvSpPr txBox="1"/>
          <p:nvPr/>
        </p:nvSpPr>
        <p:spPr>
          <a:xfrm>
            <a:off x="6628070" y="3974199"/>
            <a:ext cx="4022726" cy="646331"/>
          </a:xfrm>
          <a:prstGeom prst="rect">
            <a:avLst/>
          </a:prstGeom>
          <a:noFill/>
        </p:spPr>
        <p:txBody>
          <a:bodyPr wrap="square" rtlCol="0">
            <a:spAutoFit/>
          </a:bodyPr>
          <a:lstStyle/>
          <a:p>
            <a:pPr algn="ctr"/>
            <a:r>
              <a:rPr lang="en-US" sz="3600" b="1" dirty="0">
                <a:solidFill>
                  <a:schemeClr val="bg1"/>
                </a:solidFill>
              </a:rPr>
              <a:t>MQL</a:t>
            </a:r>
          </a:p>
        </p:txBody>
      </p:sp>
      <p:sp>
        <p:nvSpPr>
          <p:cNvPr id="25" name="CuadroTexto 24">
            <a:extLst>
              <a:ext uri="{FF2B5EF4-FFF2-40B4-BE49-F238E27FC236}">
                <a16:creationId xmlns:a16="http://schemas.microsoft.com/office/drawing/2014/main" id="{F7A38033-AD3A-4199-A709-9E9DFA1CE57E}"/>
              </a:ext>
            </a:extLst>
          </p:cNvPr>
          <p:cNvSpPr txBox="1"/>
          <p:nvPr/>
        </p:nvSpPr>
        <p:spPr>
          <a:xfrm>
            <a:off x="6778195" y="4900614"/>
            <a:ext cx="4022726" cy="646331"/>
          </a:xfrm>
          <a:prstGeom prst="rect">
            <a:avLst/>
          </a:prstGeom>
          <a:noFill/>
        </p:spPr>
        <p:txBody>
          <a:bodyPr wrap="square" rtlCol="0">
            <a:spAutoFit/>
          </a:bodyPr>
          <a:lstStyle/>
          <a:p>
            <a:pPr algn="ctr"/>
            <a:r>
              <a:rPr lang="en-US" sz="3600" b="1" dirty="0">
                <a:solidFill>
                  <a:schemeClr val="bg1"/>
                </a:solidFill>
              </a:rPr>
              <a:t>SQL</a:t>
            </a:r>
          </a:p>
        </p:txBody>
      </p:sp>
      <p:sp>
        <p:nvSpPr>
          <p:cNvPr id="26" name="CuadroTexto 25">
            <a:extLst>
              <a:ext uri="{FF2B5EF4-FFF2-40B4-BE49-F238E27FC236}">
                <a16:creationId xmlns:a16="http://schemas.microsoft.com/office/drawing/2014/main" id="{8E97ECD1-0077-4465-AD5F-AA45BB0D6DF1}"/>
              </a:ext>
            </a:extLst>
          </p:cNvPr>
          <p:cNvSpPr txBox="1"/>
          <p:nvPr/>
        </p:nvSpPr>
        <p:spPr>
          <a:xfrm>
            <a:off x="6666926" y="5726114"/>
            <a:ext cx="4022726" cy="646331"/>
          </a:xfrm>
          <a:prstGeom prst="rect">
            <a:avLst/>
          </a:prstGeom>
          <a:noFill/>
        </p:spPr>
        <p:txBody>
          <a:bodyPr wrap="square" rtlCol="0">
            <a:spAutoFit/>
          </a:bodyPr>
          <a:lstStyle/>
          <a:p>
            <a:pPr algn="ctr"/>
            <a:r>
              <a:rPr lang="en-US" sz="3600" b="1" dirty="0">
                <a:solidFill>
                  <a:schemeClr val="bg1"/>
                </a:solidFill>
              </a:rPr>
              <a:t>CLIENTS</a:t>
            </a:r>
          </a:p>
        </p:txBody>
      </p:sp>
    </p:spTree>
    <p:extLst>
      <p:ext uri="{BB962C8B-B14F-4D97-AF65-F5344CB8AC3E}">
        <p14:creationId xmlns:p14="http://schemas.microsoft.com/office/powerpoint/2010/main" val="14974377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TotalTime>
  <Words>1106</Words>
  <Application>Microsoft Office PowerPoint</Application>
  <PresentationFormat>Widescreen</PresentationFormat>
  <Paragraphs>156</Paragraphs>
  <Slides>13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Calibri</vt:lpstr>
      <vt:lpstr>Calibri Light</vt:lpstr>
      <vt:lpstr>Gill Sans</vt:lpstr>
      <vt:lpstr>Lato Black</vt:lpstr>
      <vt:lpstr>Lato Light</vt:lpstr>
      <vt:lpstr>Lato Regular</vt:lpstr>
      <vt:lpstr>Montserrat Black</vt:lpstr>
      <vt:lpstr>Montserrat Light</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72</cp:revision>
  <dcterms:created xsi:type="dcterms:W3CDTF">2020-03-21T22:03:23Z</dcterms:created>
  <dcterms:modified xsi:type="dcterms:W3CDTF">2025-06-15T20:14:04Z</dcterms:modified>
</cp:coreProperties>
</file>