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09" r:id="rId3"/>
    <p:sldId id="3338" r:id="rId4"/>
    <p:sldId id="4065" r:id="rId5"/>
    <p:sldId id="4093" r:id="rId6"/>
    <p:sldId id="3315" r:id="rId7"/>
    <p:sldId id="4060" r:id="rId8"/>
    <p:sldId id="4067" r:id="rId9"/>
    <p:sldId id="4110" r:id="rId10"/>
    <p:sldId id="3313" r:id="rId11"/>
    <p:sldId id="3400" r:id="rId12"/>
    <p:sldId id="3377" r:id="rId13"/>
    <p:sldId id="4111"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3338"/>
            <p14:sldId id="4065"/>
            <p14:sldId id="4093"/>
            <p14:sldId id="3315"/>
            <p14:sldId id="4060"/>
            <p14:sldId id="4067"/>
            <p14:sldId id="4110"/>
            <p14:sldId id="3313"/>
            <p14:sldId id="3400"/>
            <p14:sldId id="3377"/>
            <p14:sldId id="4111"/>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14134B"/>
    <a:srgbClr val="D5D4F4"/>
    <a:srgbClr val="FFFFFF"/>
    <a:srgbClr val="F7931C"/>
    <a:srgbClr val="B3D336"/>
    <a:srgbClr val="4BBCFA"/>
    <a:srgbClr val="0B4213"/>
    <a:srgbClr val="EAA258"/>
    <a:srgbClr val="1C6B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D44D55-C24A-49AD-BABE-DB2CF1E7D3F0}" v="2" dt="2025-05-09T21:04:18.911"/>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02" autoAdjust="0"/>
    <p:restoredTop sz="96475" autoAdjust="0"/>
  </p:normalViewPr>
  <p:slideViewPr>
    <p:cSldViewPr snapToGrid="0" snapToObjects="1">
      <p:cViewPr varScale="1">
        <p:scale>
          <a:sx n="56" d="100"/>
          <a:sy n="56" d="100"/>
        </p:scale>
        <p:origin x="60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34D44D55-C24A-49AD-BABE-DB2CF1E7D3F0}"/>
    <pc:docChg chg="addSld delSld modSld sldOrd modSection">
      <pc:chgData name="Jolie Serrano Delgado" userId="d52b4219-5c60-4a0c-87ad-b1ec335c0c37" providerId="ADAL" clId="{34D44D55-C24A-49AD-BABE-DB2CF1E7D3F0}" dt="2025-05-09T21:04:26.836" v="10" actId="47"/>
      <pc:docMkLst>
        <pc:docMk/>
      </pc:docMkLst>
      <pc:sldChg chg="modSp del mod">
        <pc:chgData name="Jolie Serrano Delgado" userId="d52b4219-5c60-4a0c-87ad-b1ec335c0c37" providerId="ADAL" clId="{34D44D55-C24A-49AD-BABE-DB2CF1E7D3F0}" dt="2025-05-09T21:04:26.836" v="10" actId="47"/>
        <pc:sldMkLst>
          <pc:docMk/>
          <pc:sldMk cId="0" sldId="1482"/>
        </pc:sldMkLst>
        <pc:spChg chg="mod">
          <ac:chgData name="Jolie Serrano Delgado" userId="d52b4219-5c60-4a0c-87ad-b1ec335c0c37" providerId="ADAL" clId="{34D44D55-C24A-49AD-BABE-DB2CF1E7D3F0}" dt="2025-05-09T21:04:12.277" v="5" actId="21"/>
          <ac:spMkLst>
            <pc:docMk/>
            <pc:sldMk cId="0" sldId="1482"/>
            <ac:spMk id="55309" creationId="{00000000-0000-0000-0000-000000000000}"/>
          </ac:spMkLst>
        </pc:spChg>
      </pc:sldChg>
      <pc:sldChg chg="del">
        <pc:chgData name="Jolie Serrano Delgado" userId="d52b4219-5c60-4a0c-87ad-b1ec335c0c37" providerId="ADAL" clId="{34D44D55-C24A-49AD-BABE-DB2CF1E7D3F0}" dt="2025-05-09T21:04:01.072" v="3" actId="47"/>
        <pc:sldMkLst>
          <pc:docMk/>
          <pc:sldMk cId="3313802975" sldId="1772"/>
        </pc:sldMkLst>
      </pc:sldChg>
      <pc:sldChg chg="modSp add mod ord">
        <pc:chgData name="Jolie Serrano Delgado" userId="d52b4219-5c60-4a0c-87ad-b1ec335c0c37" providerId="ADAL" clId="{34D44D55-C24A-49AD-BABE-DB2CF1E7D3F0}" dt="2025-05-09T21:04:03.448" v="4" actId="207"/>
        <pc:sldMkLst>
          <pc:docMk/>
          <pc:sldMk cId="3573392034" sldId="1791"/>
        </pc:sldMkLst>
        <pc:spChg chg="mod">
          <ac:chgData name="Jolie Serrano Delgado" userId="d52b4219-5c60-4a0c-87ad-b1ec335c0c37" providerId="ADAL" clId="{34D44D55-C24A-49AD-BABE-DB2CF1E7D3F0}" dt="2025-05-09T21:04:03.448" v="4" actId="207"/>
          <ac:spMkLst>
            <pc:docMk/>
            <pc:sldMk cId="3573392034" sldId="1791"/>
            <ac:spMk id="5" creationId="{7FCA87B9-E211-0E4B-A9F7-DF87D6193A8C}"/>
          </ac:spMkLst>
        </pc:spChg>
      </pc:sldChg>
      <pc:sldChg chg="modSp add mod">
        <pc:chgData name="Jolie Serrano Delgado" userId="d52b4219-5c60-4a0c-87ad-b1ec335c0c37" providerId="ADAL" clId="{34D44D55-C24A-49AD-BABE-DB2CF1E7D3F0}" dt="2025-05-09T21:04:24.651" v="9" actId="207"/>
        <pc:sldMkLst>
          <pc:docMk/>
          <pc:sldMk cId="0" sldId="4129"/>
        </pc:sldMkLst>
        <pc:spChg chg="mod">
          <ac:chgData name="Jolie Serrano Delgado" userId="d52b4219-5c60-4a0c-87ad-b1ec335c0c37" providerId="ADAL" clId="{34D44D55-C24A-49AD-BABE-DB2CF1E7D3F0}" dt="2025-05-09T21:04:22.856" v="8" actId="207"/>
          <ac:spMkLst>
            <pc:docMk/>
            <pc:sldMk cId="0" sldId="4129"/>
            <ac:spMk id="2" creationId="{A861E1E4-650F-4B58-BD99-93E6FC21ADED}"/>
          </ac:spMkLst>
        </pc:spChg>
        <pc:spChg chg="mod">
          <ac:chgData name="Jolie Serrano Delgado" userId="d52b4219-5c60-4a0c-87ad-b1ec335c0c37" providerId="ADAL" clId="{34D44D55-C24A-49AD-BABE-DB2CF1E7D3F0}" dt="2025-05-09T21:04:24.651" v="9" actId="207"/>
          <ac:spMkLst>
            <pc:docMk/>
            <pc:sldMk cId="0" sldId="4129"/>
            <ac:spMk id="18" creationId="{8F5F15BF-00E8-0146-9639-0FB07145B42A}"/>
          </ac:spMkLst>
        </pc:spChg>
        <pc:spChg chg="mod">
          <ac:chgData name="Jolie Serrano Delgado" userId="d52b4219-5c60-4a0c-87ad-b1ec335c0c37" providerId="ADAL" clId="{34D44D55-C24A-49AD-BABE-DB2CF1E7D3F0}" dt="2025-05-09T21:04:22.856" v="8" actId="207"/>
          <ac:spMkLst>
            <pc:docMk/>
            <pc:sldMk cId="0" sldId="4129"/>
            <ac:spMk id="63" creationId="{00000000-0000-0000-0000-000000000000}"/>
          </ac:spMkLst>
        </pc:spChg>
        <pc:spChg chg="mod">
          <ac:chgData name="Jolie Serrano Delgado" userId="d52b4219-5c60-4a0c-87ad-b1ec335c0c37" providerId="ADAL" clId="{34D44D55-C24A-49AD-BABE-DB2CF1E7D3F0}" dt="2025-05-09T21:04:22.856" v="8" actId="207"/>
          <ac:spMkLst>
            <pc:docMk/>
            <pc:sldMk cId="0" sldId="4129"/>
            <ac:spMk id="75" creationId="{00000000-0000-0000-0000-000000000000}"/>
          </ac:spMkLst>
        </pc:spChg>
        <pc:spChg chg="mod">
          <ac:chgData name="Jolie Serrano Delgado" userId="d52b4219-5c60-4a0c-87ad-b1ec335c0c37" providerId="ADAL" clId="{34D44D55-C24A-49AD-BABE-DB2CF1E7D3F0}" dt="2025-05-09T21:04:22.856" v="8" actId="207"/>
          <ac:spMkLst>
            <pc:docMk/>
            <pc:sldMk cId="0" sldId="4129"/>
            <ac:spMk id="87" creationId="{00000000-0000-0000-0000-000000000000}"/>
          </ac:spMkLst>
        </pc:spChg>
        <pc:spChg chg="mod">
          <ac:chgData name="Jolie Serrano Delgado" userId="d52b4219-5c60-4a0c-87ad-b1ec335c0c37" providerId="ADAL" clId="{34D44D55-C24A-49AD-BABE-DB2CF1E7D3F0}" dt="2025-05-09T21:04:22.856" v="8" actId="207"/>
          <ac:spMkLst>
            <pc:docMk/>
            <pc:sldMk cId="0" sldId="4129"/>
            <ac:spMk id="99" creationId="{00000000-0000-0000-0000-000000000000}"/>
          </ac:spMkLst>
        </pc:spChg>
        <pc:spChg chg="mod">
          <ac:chgData name="Jolie Serrano Delgado" userId="d52b4219-5c60-4a0c-87ad-b1ec335c0c37" providerId="ADAL" clId="{34D44D55-C24A-49AD-BABE-DB2CF1E7D3F0}" dt="2025-05-09T21:04:18.911" v="7" actId="207"/>
          <ac:spMkLst>
            <pc:docMk/>
            <pc:sldMk cId="0" sldId="4129"/>
            <ac:spMk id="55309" creationId="{00000000-0000-0000-0000-000000000000}"/>
          </ac:spMkLst>
        </pc:spChg>
      </pc:sldChg>
      <pc:sldMasterChg chg="delSldLayout">
        <pc:chgData name="Jolie Serrano Delgado" userId="d52b4219-5c60-4a0c-87ad-b1ec335c0c37" providerId="ADAL" clId="{34D44D55-C24A-49AD-BABE-DB2CF1E7D3F0}" dt="2025-05-09T21:04:01.072" v="3" actId="47"/>
        <pc:sldMasterMkLst>
          <pc:docMk/>
          <pc:sldMasterMk cId="1422848046" sldId="2147483648"/>
        </pc:sldMasterMkLst>
        <pc:sldLayoutChg chg="del">
          <pc:chgData name="Jolie Serrano Delgado" userId="d52b4219-5c60-4a0c-87ad-b1ec335c0c37" providerId="ADAL" clId="{34D44D55-C24A-49AD-BABE-DB2CF1E7D3F0}" dt="2025-05-09T21:04:01.072" v="3"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71716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free-powerpoint-templates-download.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8"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4" r:id="rId2"/>
    <p:sldLayoutId id="2147484025" r:id="rId3"/>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ángulo 31">
            <a:extLst>
              <a:ext uri="{FF2B5EF4-FFF2-40B4-BE49-F238E27FC236}">
                <a16:creationId xmlns:a16="http://schemas.microsoft.com/office/drawing/2014/main" id="{47FDC7EF-126E-E74D-9DE2-51585A82F341}"/>
              </a:ext>
            </a:extLst>
          </p:cNvPr>
          <p:cNvSpPr/>
          <p:nvPr/>
        </p:nvSpPr>
        <p:spPr>
          <a:xfrm>
            <a:off x="0" y="0"/>
            <a:ext cx="24377650" cy="137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ardrop 9">
            <a:extLst>
              <a:ext uri="{FF2B5EF4-FFF2-40B4-BE49-F238E27FC236}">
                <a16:creationId xmlns:a16="http://schemas.microsoft.com/office/drawing/2014/main" id="{54E2ABCF-D97D-F846-99AB-D9629A852F3E}"/>
              </a:ext>
            </a:extLst>
          </p:cNvPr>
          <p:cNvSpPr/>
          <p:nvPr/>
        </p:nvSpPr>
        <p:spPr>
          <a:xfrm rot="2758585">
            <a:off x="7297949" y="3548117"/>
            <a:ext cx="4694545" cy="4682462"/>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198" dirty="0">
              <a:latin typeface="Roboto Light" panose="02000000000000000000" pitchFamily="2" charset="0"/>
            </a:endParaRPr>
          </a:p>
        </p:txBody>
      </p:sp>
      <p:sp>
        <p:nvSpPr>
          <p:cNvPr id="11" name="Teardrop 10">
            <a:extLst>
              <a:ext uri="{FF2B5EF4-FFF2-40B4-BE49-F238E27FC236}">
                <a16:creationId xmlns:a16="http://schemas.microsoft.com/office/drawing/2014/main" id="{9C2D7FDD-D318-6747-9A70-EDFA32E6F547}"/>
              </a:ext>
            </a:extLst>
          </p:cNvPr>
          <p:cNvSpPr/>
          <p:nvPr/>
        </p:nvSpPr>
        <p:spPr>
          <a:xfrm rot="2758585">
            <a:off x="2242708" y="3691168"/>
            <a:ext cx="4694545" cy="4682462"/>
          </a:xfrm>
          <a:prstGeom prst="teardrop">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7198" dirty="0">
              <a:latin typeface="Roboto Light" panose="02000000000000000000" pitchFamily="2" charset="0"/>
            </a:endParaRPr>
          </a:p>
        </p:txBody>
      </p:sp>
      <p:sp>
        <p:nvSpPr>
          <p:cNvPr id="12" name="Teardrop 11">
            <a:extLst>
              <a:ext uri="{FF2B5EF4-FFF2-40B4-BE49-F238E27FC236}">
                <a16:creationId xmlns:a16="http://schemas.microsoft.com/office/drawing/2014/main" id="{02DA4159-E3A8-3E4D-A5D0-74273031F9BA}"/>
              </a:ext>
            </a:extLst>
          </p:cNvPr>
          <p:cNvSpPr/>
          <p:nvPr/>
        </p:nvSpPr>
        <p:spPr>
          <a:xfrm rot="2758585">
            <a:off x="12174427" y="3548117"/>
            <a:ext cx="4694545" cy="4682462"/>
          </a:xfrm>
          <a:prstGeom prst="teardrop">
            <a:avLst/>
          </a:prstGeom>
          <a:solidFill>
            <a:schemeClr val="accent3"/>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7198" dirty="0">
              <a:latin typeface="Roboto Light" panose="02000000000000000000" pitchFamily="2" charset="0"/>
            </a:endParaRPr>
          </a:p>
        </p:txBody>
      </p:sp>
      <p:sp>
        <p:nvSpPr>
          <p:cNvPr id="13" name="Teardrop 12">
            <a:extLst>
              <a:ext uri="{FF2B5EF4-FFF2-40B4-BE49-F238E27FC236}">
                <a16:creationId xmlns:a16="http://schemas.microsoft.com/office/drawing/2014/main" id="{FD261A70-42A5-1740-9E9A-E607B7AAFA59}"/>
              </a:ext>
            </a:extLst>
          </p:cNvPr>
          <p:cNvSpPr/>
          <p:nvPr/>
        </p:nvSpPr>
        <p:spPr>
          <a:xfrm rot="18841415" flipH="1">
            <a:off x="17665063" y="3580729"/>
            <a:ext cx="4694545" cy="4682462"/>
          </a:xfrm>
          <a:prstGeom prst="teardrop">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7198" dirty="0">
              <a:latin typeface="Roboto Light" panose="02000000000000000000" pitchFamily="2" charset="0"/>
            </a:endParaRPr>
          </a:p>
        </p:txBody>
      </p:sp>
      <p:sp>
        <p:nvSpPr>
          <p:cNvPr id="14" name="TextBox 13">
            <a:extLst>
              <a:ext uri="{FF2B5EF4-FFF2-40B4-BE49-F238E27FC236}">
                <a16:creationId xmlns:a16="http://schemas.microsoft.com/office/drawing/2014/main" id="{1E584080-BA95-B349-84F7-6D74062EBAF7}"/>
              </a:ext>
            </a:extLst>
          </p:cNvPr>
          <p:cNvSpPr txBox="1"/>
          <p:nvPr/>
        </p:nvSpPr>
        <p:spPr>
          <a:xfrm>
            <a:off x="3724036" y="4705752"/>
            <a:ext cx="1561646" cy="2646878"/>
          </a:xfrm>
          <a:prstGeom prst="rect">
            <a:avLst/>
          </a:prstGeom>
          <a:noFill/>
        </p:spPr>
        <p:txBody>
          <a:bodyPr wrap="none" rtlCol="0" anchor="ctr">
            <a:spAutoFit/>
          </a:bodyPr>
          <a:lstStyle/>
          <a:p>
            <a:pPr algn="ctr"/>
            <a:r>
              <a:rPr lang="en-US" sz="16600" b="1" dirty="0">
                <a:solidFill>
                  <a:schemeClr val="bg1"/>
                </a:solidFill>
                <a:latin typeface="Montserrat ExtraBold" pitchFamily="2" charset="77"/>
              </a:rPr>
              <a:t>S</a:t>
            </a:r>
          </a:p>
        </p:txBody>
      </p:sp>
      <p:sp>
        <p:nvSpPr>
          <p:cNvPr id="15" name="TextBox 14">
            <a:extLst>
              <a:ext uri="{FF2B5EF4-FFF2-40B4-BE49-F238E27FC236}">
                <a16:creationId xmlns:a16="http://schemas.microsoft.com/office/drawing/2014/main" id="{28F77FF9-DA6B-E348-8BD8-C5DE212A4672}"/>
              </a:ext>
            </a:extLst>
          </p:cNvPr>
          <p:cNvSpPr txBox="1"/>
          <p:nvPr/>
        </p:nvSpPr>
        <p:spPr>
          <a:xfrm>
            <a:off x="8383967" y="4705752"/>
            <a:ext cx="2704587" cy="2646878"/>
          </a:xfrm>
          <a:prstGeom prst="rect">
            <a:avLst/>
          </a:prstGeom>
          <a:noFill/>
        </p:spPr>
        <p:txBody>
          <a:bodyPr wrap="none" rtlCol="0" anchor="ctr">
            <a:spAutoFit/>
          </a:bodyPr>
          <a:lstStyle/>
          <a:p>
            <a:pPr algn="ctr"/>
            <a:r>
              <a:rPr lang="en-US" sz="16600" b="1" dirty="0">
                <a:solidFill>
                  <a:schemeClr val="bg1"/>
                </a:solidFill>
                <a:latin typeface="Montserrat ExtraBold" pitchFamily="2" charset="77"/>
              </a:rPr>
              <a:t>W</a:t>
            </a:r>
          </a:p>
        </p:txBody>
      </p:sp>
      <p:sp>
        <p:nvSpPr>
          <p:cNvPr id="16" name="TextBox 15">
            <a:extLst>
              <a:ext uri="{FF2B5EF4-FFF2-40B4-BE49-F238E27FC236}">
                <a16:creationId xmlns:a16="http://schemas.microsoft.com/office/drawing/2014/main" id="{0583015B-FDBD-AA49-97EA-1B9B040BCCA8}"/>
              </a:ext>
            </a:extLst>
          </p:cNvPr>
          <p:cNvSpPr txBox="1"/>
          <p:nvPr/>
        </p:nvSpPr>
        <p:spPr>
          <a:xfrm>
            <a:off x="13681323" y="4705752"/>
            <a:ext cx="1984839" cy="2646878"/>
          </a:xfrm>
          <a:prstGeom prst="rect">
            <a:avLst/>
          </a:prstGeom>
          <a:noFill/>
        </p:spPr>
        <p:txBody>
          <a:bodyPr wrap="none" rtlCol="0" anchor="ctr">
            <a:spAutoFit/>
          </a:bodyPr>
          <a:lstStyle/>
          <a:p>
            <a:pPr algn="ctr"/>
            <a:r>
              <a:rPr lang="en-US" sz="16600" b="1" dirty="0">
                <a:solidFill>
                  <a:schemeClr val="bg1"/>
                </a:solidFill>
                <a:latin typeface="Montserrat ExtraBold" pitchFamily="2" charset="77"/>
              </a:rPr>
              <a:t>O</a:t>
            </a:r>
          </a:p>
        </p:txBody>
      </p:sp>
      <p:sp>
        <p:nvSpPr>
          <p:cNvPr id="17" name="TextBox 16">
            <a:extLst>
              <a:ext uri="{FF2B5EF4-FFF2-40B4-BE49-F238E27FC236}">
                <a16:creationId xmlns:a16="http://schemas.microsoft.com/office/drawing/2014/main" id="{C83C706C-480F-9644-8DB9-A2E2758D9359}"/>
              </a:ext>
            </a:extLst>
          </p:cNvPr>
          <p:cNvSpPr txBox="1"/>
          <p:nvPr/>
        </p:nvSpPr>
        <p:spPr>
          <a:xfrm>
            <a:off x="19058629" y="4565909"/>
            <a:ext cx="1535998" cy="2646878"/>
          </a:xfrm>
          <a:prstGeom prst="rect">
            <a:avLst/>
          </a:prstGeom>
          <a:noFill/>
        </p:spPr>
        <p:txBody>
          <a:bodyPr wrap="none" rtlCol="0" anchor="ctr">
            <a:spAutoFit/>
          </a:bodyPr>
          <a:lstStyle/>
          <a:p>
            <a:pPr algn="ctr"/>
            <a:r>
              <a:rPr lang="en-US" sz="16600" b="1" dirty="0">
                <a:solidFill>
                  <a:schemeClr val="bg1"/>
                </a:solidFill>
                <a:latin typeface="Montserrat ExtraBold" pitchFamily="2" charset="77"/>
              </a:rPr>
              <a:t>T</a:t>
            </a:r>
          </a:p>
        </p:txBody>
      </p:sp>
      <p:cxnSp>
        <p:nvCxnSpPr>
          <p:cNvPr id="18" name="Straight Arrow Connector 17">
            <a:extLst>
              <a:ext uri="{FF2B5EF4-FFF2-40B4-BE49-F238E27FC236}">
                <a16:creationId xmlns:a16="http://schemas.microsoft.com/office/drawing/2014/main" id="{C11D68DB-8D3D-CD44-A368-DE1E2A1EB419}"/>
              </a:ext>
            </a:extLst>
          </p:cNvPr>
          <p:cNvCxnSpPr>
            <a:cxnSpLocks/>
          </p:cNvCxnSpPr>
          <p:nvPr/>
        </p:nvCxnSpPr>
        <p:spPr>
          <a:xfrm>
            <a:off x="4533935" y="7830210"/>
            <a:ext cx="0" cy="1388600"/>
          </a:xfrm>
          <a:prstGeom prst="straightConnector1">
            <a:avLst/>
          </a:prstGeom>
          <a:ln w="38100">
            <a:tailEnd type="oval"/>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3345BDF-B040-284B-A14C-A3560B07608B}"/>
              </a:ext>
            </a:extLst>
          </p:cNvPr>
          <p:cNvCxnSpPr>
            <a:cxnSpLocks/>
          </p:cNvCxnSpPr>
          <p:nvPr/>
        </p:nvCxnSpPr>
        <p:spPr>
          <a:xfrm>
            <a:off x="9722002" y="7830210"/>
            <a:ext cx="0" cy="1388600"/>
          </a:xfrm>
          <a:prstGeom prst="straightConnector1">
            <a:avLst/>
          </a:prstGeom>
          <a:ln w="3810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1B54EE0-486E-CC4C-A52E-99A6609AAFFA}"/>
              </a:ext>
            </a:extLst>
          </p:cNvPr>
          <p:cNvCxnSpPr>
            <a:cxnSpLocks/>
          </p:cNvCxnSpPr>
          <p:nvPr/>
        </p:nvCxnSpPr>
        <p:spPr>
          <a:xfrm>
            <a:off x="14673742" y="7830210"/>
            <a:ext cx="0" cy="1388600"/>
          </a:xfrm>
          <a:prstGeom prst="straightConnector1">
            <a:avLst/>
          </a:prstGeom>
          <a:ln w="38100">
            <a:solidFill>
              <a:schemeClr val="accent3"/>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FDB512F-32D8-C047-9E89-58BEBB04F54C}"/>
              </a:ext>
            </a:extLst>
          </p:cNvPr>
          <p:cNvCxnSpPr>
            <a:cxnSpLocks/>
          </p:cNvCxnSpPr>
          <p:nvPr/>
        </p:nvCxnSpPr>
        <p:spPr>
          <a:xfrm>
            <a:off x="19826628" y="7830210"/>
            <a:ext cx="0" cy="1388600"/>
          </a:xfrm>
          <a:prstGeom prst="straightConnector1">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4DF3E053-1ABB-9149-B86A-CA7FEE1AF989}"/>
              </a:ext>
            </a:extLst>
          </p:cNvPr>
          <p:cNvSpPr txBox="1"/>
          <p:nvPr/>
        </p:nvSpPr>
        <p:spPr>
          <a:xfrm>
            <a:off x="3215305" y="9490315"/>
            <a:ext cx="2637261" cy="615553"/>
          </a:xfrm>
          <a:prstGeom prst="rect">
            <a:avLst/>
          </a:prstGeom>
          <a:noFill/>
        </p:spPr>
        <p:txBody>
          <a:bodyPr wrap="none" rtlCol="0" anchor="ctr" anchorCtr="0">
            <a:spAutoFit/>
          </a:bodyPr>
          <a:lstStyle/>
          <a:p>
            <a:pPr algn="ctr"/>
            <a:r>
              <a:rPr lang="en-US" sz="3400" b="1" dirty="0">
                <a:solidFill>
                  <a:schemeClr val="bg2"/>
                </a:solidFill>
                <a:latin typeface="Montserrat SemiBold" pitchFamily="2" charset="77"/>
                <a:ea typeface="League Spartan" charset="0"/>
                <a:cs typeface="Poppins" pitchFamily="2" charset="77"/>
              </a:rPr>
              <a:t>STRENGTH</a:t>
            </a:r>
          </a:p>
        </p:txBody>
      </p:sp>
      <p:sp>
        <p:nvSpPr>
          <p:cNvPr id="25" name="Subtitle 2">
            <a:extLst>
              <a:ext uri="{FF2B5EF4-FFF2-40B4-BE49-F238E27FC236}">
                <a16:creationId xmlns:a16="http://schemas.microsoft.com/office/drawing/2014/main" id="{9B73F27C-5C55-FB4B-B7E5-90F56E5C450A}"/>
              </a:ext>
            </a:extLst>
          </p:cNvPr>
          <p:cNvSpPr txBox="1">
            <a:spLocks/>
          </p:cNvSpPr>
          <p:nvPr/>
        </p:nvSpPr>
        <p:spPr>
          <a:xfrm>
            <a:off x="2701556" y="10130783"/>
            <a:ext cx="3664757" cy="1947138"/>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26" name="TextBox 25">
            <a:extLst>
              <a:ext uri="{FF2B5EF4-FFF2-40B4-BE49-F238E27FC236}">
                <a16:creationId xmlns:a16="http://schemas.microsoft.com/office/drawing/2014/main" id="{F253AFD5-7160-574C-A2F3-CE59F2180B8E}"/>
              </a:ext>
            </a:extLst>
          </p:cNvPr>
          <p:cNvSpPr txBox="1"/>
          <p:nvPr/>
        </p:nvSpPr>
        <p:spPr>
          <a:xfrm>
            <a:off x="8331086" y="9490315"/>
            <a:ext cx="2811988" cy="615553"/>
          </a:xfrm>
          <a:prstGeom prst="rect">
            <a:avLst/>
          </a:prstGeom>
          <a:noFill/>
        </p:spPr>
        <p:txBody>
          <a:bodyPr wrap="none" rtlCol="0" anchor="ctr" anchorCtr="0">
            <a:spAutoFit/>
          </a:bodyPr>
          <a:lstStyle/>
          <a:p>
            <a:pPr algn="ctr"/>
            <a:r>
              <a:rPr lang="en-US" sz="3400" b="1" dirty="0">
                <a:solidFill>
                  <a:schemeClr val="bg2"/>
                </a:solidFill>
                <a:latin typeface="Montserrat SemiBold" pitchFamily="2" charset="77"/>
                <a:ea typeface="League Spartan" charset="0"/>
                <a:cs typeface="Poppins" pitchFamily="2" charset="77"/>
              </a:rPr>
              <a:t>WEAKNESS</a:t>
            </a:r>
          </a:p>
        </p:txBody>
      </p:sp>
      <p:sp>
        <p:nvSpPr>
          <p:cNvPr id="27" name="Subtitle 2">
            <a:extLst>
              <a:ext uri="{FF2B5EF4-FFF2-40B4-BE49-F238E27FC236}">
                <a16:creationId xmlns:a16="http://schemas.microsoft.com/office/drawing/2014/main" id="{CE129F47-3D1E-2F45-8969-113FCEB9566D}"/>
              </a:ext>
            </a:extLst>
          </p:cNvPr>
          <p:cNvSpPr txBox="1">
            <a:spLocks/>
          </p:cNvSpPr>
          <p:nvPr/>
        </p:nvSpPr>
        <p:spPr>
          <a:xfrm>
            <a:off x="7904699" y="10130783"/>
            <a:ext cx="3664757" cy="1947138"/>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28" name="TextBox 27">
            <a:extLst>
              <a:ext uri="{FF2B5EF4-FFF2-40B4-BE49-F238E27FC236}">
                <a16:creationId xmlns:a16="http://schemas.microsoft.com/office/drawing/2014/main" id="{CFA8755B-4A6D-404F-BC50-49DB3500B0F3}"/>
              </a:ext>
            </a:extLst>
          </p:cNvPr>
          <p:cNvSpPr txBox="1"/>
          <p:nvPr/>
        </p:nvSpPr>
        <p:spPr>
          <a:xfrm>
            <a:off x="12913486" y="9490315"/>
            <a:ext cx="3520516" cy="615553"/>
          </a:xfrm>
          <a:prstGeom prst="rect">
            <a:avLst/>
          </a:prstGeom>
          <a:noFill/>
        </p:spPr>
        <p:txBody>
          <a:bodyPr wrap="none" rtlCol="0" anchor="ctr" anchorCtr="0">
            <a:spAutoFit/>
          </a:bodyPr>
          <a:lstStyle/>
          <a:p>
            <a:pPr algn="ctr"/>
            <a:r>
              <a:rPr lang="en-US" sz="3400" b="1" dirty="0">
                <a:solidFill>
                  <a:schemeClr val="bg2"/>
                </a:solidFill>
                <a:latin typeface="Montserrat SemiBold" pitchFamily="2" charset="77"/>
                <a:ea typeface="League Spartan" charset="0"/>
                <a:cs typeface="Poppins" pitchFamily="2" charset="77"/>
              </a:rPr>
              <a:t>OPPORTUNITY</a:t>
            </a:r>
          </a:p>
        </p:txBody>
      </p:sp>
      <p:sp>
        <p:nvSpPr>
          <p:cNvPr id="29" name="Subtitle 2">
            <a:extLst>
              <a:ext uri="{FF2B5EF4-FFF2-40B4-BE49-F238E27FC236}">
                <a16:creationId xmlns:a16="http://schemas.microsoft.com/office/drawing/2014/main" id="{BC8BF16E-FFC3-9A47-A54B-17BF9CC509EB}"/>
              </a:ext>
            </a:extLst>
          </p:cNvPr>
          <p:cNvSpPr txBox="1">
            <a:spLocks/>
          </p:cNvSpPr>
          <p:nvPr/>
        </p:nvSpPr>
        <p:spPr>
          <a:xfrm>
            <a:off x="12841363" y="10130783"/>
            <a:ext cx="3664757" cy="1947138"/>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2EE8DB23-F576-954B-8055-D524746FFEAE}"/>
              </a:ext>
            </a:extLst>
          </p:cNvPr>
          <p:cNvSpPr txBox="1"/>
          <p:nvPr/>
        </p:nvSpPr>
        <p:spPr>
          <a:xfrm>
            <a:off x="18826196" y="9490315"/>
            <a:ext cx="2000869" cy="615553"/>
          </a:xfrm>
          <a:prstGeom prst="rect">
            <a:avLst/>
          </a:prstGeom>
          <a:noFill/>
        </p:spPr>
        <p:txBody>
          <a:bodyPr wrap="none" rtlCol="0" anchor="ctr" anchorCtr="0">
            <a:spAutoFit/>
          </a:bodyPr>
          <a:lstStyle/>
          <a:p>
            <a:pPr algn="ctr"/>
            <a:r>
              <a:rPr lang="en-US" sz="3400" b="1" dirty="0">
                <a:solidFill>
                  <a:schemeClr val="bg2"/>
                </a:solidFill>
                <a:latin typeface="Montserrat SemiBold" pitchFamily="2" charset="77"/>
                <a:ea typeface="League Spartan" charset="0"/>
                <a:cs typeface="Poppins" pitchFamily="2" charset="77"/>
              </a:rPr>
              <a:t>THREAT</a:t>
            </a:r>
          </a:p>
        </p:txBody>
      </p:sp>
      <p:sp>
        <p:nvSpPr>
          <p:cNvPr id="31" name="Subtitle 2">
            <a:extLst>
              <a:ext uri="{FF2B5EF4-FFF2-40B4-BE49-F238E27FC236}">
                <a16:creationId xmlns:a16="http://schemas.microsoft.com/office/drawing/2014/main" id="{907699B9-9882-F44A-86A8-B5DA00787601}"/>
              </a:ext>
            </a:extLst>
          </p:cNvPr>
          <p:cNvSpPr txBox="1">
            <a:spLocks/>
          </p:cNvSpPr>
          <p:nvPr/>
        </p:nvSpPr>
        <p:spPr>
          <a:xfrm>
            <a:off x="17994249" y="10130783"/>
            <a:ext cx="3664757" cy="1947138"/>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33" name="TextBox 1">
            <a:extLst>
              <a:ext uri="{FF2B5EF4-FFF2-40B4-BE49-F238E27FC236}">
                <a16:creationId xmlns:a16="http://schemas.microsoft.com/office/drawing/2014/main" id="{12612403-5311-AD45-A797-F39C82381A9F}"/>
              </a:ext>
            </a:extLst>
          </p:cNvPr>
          <p:cNvSpPr txBox="1"/>
          <p:nvPr/>
        </p:nvSpPr>
        <p:spPr>
          <a:xfrm>
            <a:off x="8056185" y="997579"/>
            <a:ext cx="7053534"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SWOT SLIDE</a:t>
            </a:r>
          </a:p>
        </p:txBody>
      </p:sp>
      <p:sp>
        <p:nvSpPr>
          <p:cNvPr id="34" name="TextBox 2">
            <a:extLst>
              <a:ext uri="{FF2B5EF4-FFF2-40B4-BE49-F238E27FC236}">
                <a16:creationId xmlns:a16="http://schemas.microsoft.com/office/drawing/2014/main" id="{09E3292C-29A3-D340-989D-C9ED64438DD0}"/>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4024203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ángulo 35">
            <a:extLst>
              <a:ext uri="{FF2B5EF4-FFF2-40B4-BE49-F238E27FC236}">
                <a16:creationId xmlns:a16="http://schemas.microsoft.com/office/drawing/2014/main" id="{52C86624-2396-6646-AFE7-F836DC31EA71}"/>
              </a:ext>
            </a:extLst>
          </p:cNvPr>
          <p:cNvSpPr/>
          <p:nvPr/>
        </p:nvSpPr>
        <p:spPr>
          <a:xfrm>
            <a:off x="0" y="0"/>
            <a:ext cx="24377650" cy="13716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Oval 3">
            <a:extLst>
              <a:ext uri="{FF2B5EF4-FFF2-40B4-BE49-F238E27FC236}">
                <a16:creationId xmlns:a16="http://schemas.microsoft.com/office/drawing/2014/main" id="{DDC280F7-DB34-D04B-B3BC-0670A5C67FD1}"/>
              </a:ext>
            </a:extLst>
          </p:cNvPr>
          <p:cNvSpPr/>
          <p:nvPr/>
        </p:nvSpPr>
        <p:spPr>
          <a:xfrm>
            <a:off x="2653495" y="2775148"/>
            <a:ext cx="2499162" cy="249916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DCF5551-3C36-EA44-A684-C668E535902F}"/>
              </a:ext>
            </a:extLst>
          </p:cNvPr>
          <p:cNvSpPr txBox="1"/>
          <p:nvPr/>
        </p:nvSpPr>
        <p:spPr>
          <a:xfrm>
            <a:off x="1828441" y="5661517"/>
            <a:ext cx="4149277"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MORE LEADS ON SALES</a:t>
            </a:r>
          </a:p>
        </p:txBody>
      </p:sp>
      <p:sp>
        <p:nvSpPr>
          <p:cNvPr id="6" name="Subtitle 2">
            <a:extLst>
              <a:ext uri="{FF2B5EF4-FFF2-40B4-BE49-F238E27FC236}">
                <a16:creationId xmlns:a16="http://schemas.microsoft.com/office/drawing/2014/main" id="{BCCE93C0-6089-C54A-A148-1FE158EEF19D}"/>
              </a:ext>
            </a:extLst>
          </p:cNvPr>
          <p:cNvSpPr txBox="1">
            <a:spLocks/>
          </p:cNvSpPr>
          <p:nvPr/>
        </p:nvSpPr>
        <p:spPr>
          <a:xfrm>
            <a:off x="1520825" y="634534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10" name="Oval 9">
            <a:extLst>
              <a:ext uri="{FF2B5EF4-FFF2-40B4-BE49-F238E27FC236}">
                <a16:creationId xmlns:a16="http://schemas.microsoft.com/office/drawing/2014/main" id="{95CD3D95-0DE1-C247-ADCB-92210DBDE337}"/>
              </a:ext>
            </a:extLst>
          </p:cNvPr>
          <p:cNvSpPr/>
          <p:nvPr/>
        </p:nvSpPr>
        <p:spPr>
          <a:xfrm>
            <a:off x="8177328" y="2775148"/>
            <a:ext cx="2499162" cy="249916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07D773B-D08B-4548-A51E-FB6FDBEC5B39}"/>
              </a:ext>
            </a:extLst>
          </p:cNvPr>
          <p:cNvSpPr txBox="1"/>
          <p:nvPr/>
        </p:nvSpPr>
        <p:spPr>
          <a:xfrm>
            <a:off x="7611769" y="5661517"/>
            <a:ext cx="363028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WEBSITE ANALYTICS</a:t>
            </a:r>
          </a:p>
        </p:txBody>
      </p:sp>
      <p:sp>
        <p:nvSpPr>
          <p:cNvPr id="13" name="Subtitle 2">
            <a:extLst>
              <a:ext uri="{FF2B5EF4-FFF2-40B4-BE49-F238E27FC236}">
                <a16:creationId xmlns:a16="http://schemas.microsoft.com/office/drawing/2014/main" id="{D99C61B6-BB7E-B842-A15F-FD138FF7575D}"/>
              </a:ext>
            </a:extLst>
          </p:cNvPr>
          <p:cNvSpPr txBox="1">
            <a:spLocks/>
          </p:cNvSpPr>
          <p:nvPr/>
        </p:nvSpPr>
        <p:spPr>
          <a:xfrm>
            <a:off x="7044658" y="634534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15" name="Oval 14">
            <a:extLst>
              <a:ext uri="{FF2B5EF4-FFF2-40B4-BE49-F238E27FC236}">
                <a16:creationId xmlns:a16="http://schemas.microsoft.com/office/drawing/2014/main" id="{0F075EEF-332B-0442-9EF7-C3E4573CFAB6}"/>
              </a:ext>
            </a:extLst>
          </p:cNvPr>
          <p:cNvSpPr/>
          <p:nvPr/>
        </p:nvSpPr>
        <p:spPr>
          <a:xfrm>
            <a:off x="13701161" y="2775148"/>
            <a:ext cx="2499162" cy="249916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468568DE-545F-7544-83F8-688C81380C59}"/>
              </a:ext>
            </a:extLst>
          </p:cNvPr>
          <p:cNvSpPr txBox="1"/>
          <p:nvPr/>
        </p:nvSpPr>
        <p:spPr>
          <a:xfrm>
            <a:off x="13425618" y="5661517"/>
            <a:ext cx="3050258"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SEO MARKETING</a:t>
            </a:r>
          </a:p>
        </p:txBody>
      </p:sp>
      <p:sp>
        <p:nvSpPr>
          <p:cNvPr id="18" name="Subtitle 2">
            <a:extLst>
              <a:ext uri="{FF2B5EF4-FFF2-40B4-BE49-F238E27FC236}">
                <a16:creationId xmlns:a16="http://schemas.microsoft.com/office/drawing/2014/main" id="{B54327A9-E5DA-E045-A625-A2DE9AB74E2D}"/>
              </a:ext>
            </a:extLst>
          </p:cNvPr>
          <p:cNvSpPr txBox="1">
            <a:spLocks/>
          </p:cNvSpPr>
          <p:nvPr/>
        </p:nvSpPr>
        <p:spPr>
          <a:xfrm>
            <a:off x="12568491" y="634534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20" name="Oval 19">
            <a:extLst>
              <a:ext uri="{FF2B5EF4-FFF2-40B4-BE49-F238E27FC236}">
                <a16:creationId xmlns:a16="http://schemas.microsoft.com/office/drawing/2014/main" id="{A3408462-F103-EF48-9105-F6D3F13D94B9}"/>
              </a:ext>
            </a:extLst>
          </p:cNvPr>
          <p:cNvSpPr/>
          <p:nvPr/>
        </p:nvSpPr>
        <p:spPr>
          <a:xfrm>
            <a:off x="19224995" y="2775148"/>
            <a:ext cx="2499162" cy="249916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E6256177-2F3D-B748-8101-0A530FA11782}"/>
              </a:ext>
            </a:extLst>
          </p:cNvPr>
          <p:cNvSpPr txBox="1"/>
          <p:nvPr/>
        </p:nvSpPr>
        <p:spPr>
          <a:xfrm>
            <a:off x="19664932" y="5661517"/>
            <a:ext cx="161928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TESTING</a:t>
            </a:r>
          </a:p>
        </p:txBody>
      </p:sp>
      <p:sp>
        <p:nvSpPr>
          <p:cNvPr id="23" name="Subtitle 2">
            <a:extLst>
              <a:ext uri="{FF2B5EF4-FFF2-40B4-BE49-F238E27FC236}">
                <a16:creationId xmlns:a16="http://schemas.microsoft.com/office/drawing/2014/main" id="{E37B5D69-2149-6E46-9C1D-9B0F506112A1}"/>
              </a:ext>
            </a:extLst>
          </p:cNvPr>
          <p:cNvSpPr txBox="1">
            <a:spLocks/>
          </p:cNvSpPr>
          <p:nvPr/>
        </p:nvSpPr>
        <p:spPr>
          <a:xfrm>
            <a:off x="18092325" y="634534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83" name="Oval 82">
            <a:extLst>
              <a:ext uri="{FF2B5EF4-FFF2-40B4-BE49-F238E27FC236}">
                <a16:creationId xmlns:a16="http://schemas.microsoft.com/office/drawing/2014/main" id="{F36B50D0-5A89-8642-B5E5-72B731D1C171}"/>
              </a:ext>
            </a:extLst>
          </p:cNvPr>
          <p:cNvSpPr/>
          <p:nvPr/>
        </p:nvSpPr>
        <p:spPr>
          <a:xfrm>
            <a:off x="2653495" y="8170108"/>
            <a:ext cx="2499162" cy="249916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2163D9B0-8FA2-AD49-9B2C-86C82E193641}"/>
              </a:ext>
            </a:extLst>
          </p:cNvPr>
          <p:cNvSpPr txBox="1"/>
          <p:nvPr/>
        </p:nvSpPr>
        <p:spPr>
          <a:xfrm>
            <a:off x="2658988" y="11056477"/>
            <a:ext cx="248818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WEBSITE DEV</a:t>
            </a:r>
          </a:p>
        </p:txBody>
      </p:sp>
      <p:sp>
        <p:nvSpPr>
          <p:cNvPr id="86" name="Subtitle 2">
            <a:extLst>
              <a:ext uri="{FF2B5EF4-FFF2-40B4-BE49-F238E27FC236}">
                <a16:creationId xmlns:a16="http://schemas.microsoft.com/office/drawing/2014/main" id="{C8D9046B-3C82-144D-A0FF-CD5C3F6FA082}"/>
              </a:ext>
            </a:extLst>
          </p:cNvPr>
          <p:cNvSpPr txBox="1">
            <a:spLocks/>
          </p:cNvSpPr>
          <p:nvPr/>
        </p:nvSpPr>
        <p:spPr>
          <a:xfrm>
            <a:off x="1520825" y="1174030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79" name="Oval 78">
            <a:extLst>
              <a:ext uri="{FF2B5EF4-FFF2-40B4-BE49-F238E27FC236}">
                <a16:creationId xmlns:a16="http://schemas.microsoft.com/office/drawing/2014/main" id="{EECBE5D3-877A-1E42-BD2A-A2FD71284846}"/>
              </a:ext>
            </a:extLst>
          </p:cNvPr>
          <p:cNvSpPr/>
          <p:nvPr/>
        </p:nvSpPr>
        <p:spPr>
          <a:xfrm>
            <a:off x="8177328" y="8170108"/>
            <a:ext cx="2499162" cy="249916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EE8164E9-717D-334F-AA27-AF9F10EE8C65}"/>
              </a:ext>
            </a:extLst>
          </p:cNvPr>
          <p:cNvSpPr txBox="1"/>
          <p:nvPr/>
        </p:nvSpPr>
        <p:spPr>
          <a:xfrm>
            <a:off x="7651554" y="11056477"/>
            <a:ext cx="3550716"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CONCEPT &amp; DESIGN</a:t>
            </a:r>
          </a:p>
        </p:txBody>
      </p:sp>
      <p:sp>
        <p:nvSpPr>
          <p:cNvPr id="82" name="Subtitle 2">
            <a:extLst>
              <a:ext uri="{FF2B5EF4-FFF2-40B4-BE49-F238E27FC236}">
                <a16:creationId xmlns:a16="http://schemas.microsoft.com/office/drawing/2014/main" id="{E8618E20-7C2D-E84C-ABDA-819E993B66B1}"/>
              </a:ext>
            </a:extLst>
          </p:cNvPr>
          <p:cNvSpPr txBox="1">
            <a:spLocks/>
          </p:cNvSpPr>
          <p:nvPr/>
        </p:nvSpPr>
        <p:spPr>
          <a:xfrm>
            <a:off x="7044658" y="1174030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75" name="Oval 74">
            <a:extLst>
              <a:ext uri="{FF2B5EF4-FFF2-40B4-BE49-F238E27FC236}">
                <a16:creationId xmlns:a16="http://schemas.microsoft.com/office/drawing/2014/main" id="{AF957C70-3EF6-CE47-AA66-CAF0E1EB72B5}"/>
              </a:ext>
            </a:extLst>
          </p:cNvPr>
          <p:cNvSpPr/>
          <p:nvPr/>
        </p:nvSpPr>
        <p:spPr>
          <a:xfrm>
            <a:off x="13701161" y="8170108"/>
            <a:ext cx="2499162" cy="249916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76D3CD2C-FFF3-D343-8181-4C2F4788238E}"/>
              </a:ext>
            </a:extLst>
          </p:cNvPr>
          <p:cNvSpPr txBox="1"/>
          <p:nvPr/>
        </p:nvSpPr>
        <p:spPr>
          <a:xfrm>
            <a:off x="13041120" y="11056477"/>
            <a:ext cx="381925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KEYWORD RESEARCH</a:t>
            </a:r>
          </a:p>
        </p:txBody>
      </p:sp>
      <p:sp>
        <p:nvSpPr>
          <p:cNvPr id="78" name="Subtitle 2">
            <a:extLst>
              <a:ext uri="{FF2B5EF4-FFF2-40B4-BE49-F238E27FC236}">
                <a16:creationId xmlns:a16="http://schemas.microsoft.com/office/drawing/2014/main" id="{8F8035E8-E39C-BE41-9705-A051F69748A5}"/>
              </a:ext>
            </a:extLst>
          </p:cNvPr>
          <p:cNvSpPr txBox="1">
            <a:spLocks/>
          </p:cNvSpPr>
          <p:nvPr/>
        </p:nvSpPr>
        <p:spPr>
          <a:xfrm>
            <a:off x="12568491" y="1174030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71" name="Oval 70">
            <a:extLst>
              <a:ext uri="{FF2B5EF4-FFF2-40B4-BE49-F238E27FC236}">
                <a16:creationId xmlns:a16="http://schemas.microsoft.com/office/drawing/2014/main" id="{8162C47D-AA44-1A4B-9858-FAC9B0E6A3DB}"/>
              </a:ext>
            </a:extLst>
          </p:cNvPr>
          <p:cNvSpPr/>
          <p:nvPr/>
        </p:nvSpPr>
        <p:spPr>
          <a:xfrm>
            <a:off x="19224995" y="8170108"/>
            <a:ext cx="2499162" cy="249916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80BEFE8F-76CC-8B48-9DC0-C4FDE01BDA23}"/>
              </a:ext>
            </a:extLst>
          </p:cNvPr>
          <p:cNvSpPr txBox="1"/>
          <p:nvPr/>
        </p:nvSpPr>
        <p:spPr>
          <a:xfrm>
            <a:off x="18655653" y="11056477"/>
            <a:ext cx="3637854"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GOALS &amp; ACTIVITIES</a:t>
            </a:r>
          </a:p>
        </p:txBody>
      </p:sp>
      <p:sp>
        <p:nvSpPr>
          <p:cNvPr id="74" name="Subtitle 2">
            <a:extLst>
              <a:ext uri="{FF2B5EF4-FFF2-40B4-BE49-F238E27FC236}">
                <a16:creationId xmlns:a16="http://schemas.microsoft.com/office/drawing/2014/main" id="{A19CB52D-3171-A142-8B17-BA97C99538BF}"/>
              </a:ext>
            </a:extLst>
          </p:cNvPr>
          <p:cNvSpPr txBox="1">
            <a:spLocks/>
          </p:cNvSpPr>
          <p:nvPr/>
        </p:nvSpPr>
        <p:spPr>
          <a:xfrm>
            <a:off x="18092325" y="11740303"/>
            <a:ext cx="4764502" cy="137665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2"/>
                </a:solidFill>
                <a:latin typeface="Lato Light" panose="020F0502020204030203" pitchFamily="34" charset="0"/>
              </a:rPr>
              <a:t>You can do whatever you want, go a impress your audience with an amazing presentation</a:t>
            </a:r>
          </a:p>
        </p:txBody>
      </p:sp>
      <p:sp>
        <p:nvSpPr>
          <p:cNvPr id="28" name="Freeform 938">
            <a:extLst>
              <a:ext uri="{FF2B5EF4-FFF2-40B4-BE49-F238E27FC236}">
                <a16:creationId xmlns:a16="http://schemas.microsoft.com/office/drawing/2014/main" id="{4E805D54-A4F0-3F41-A770-087D4AFC86AF}"/>
              </a:ext>
            </a:extLst>
          </p:cNvPr>
          <p:cNvSpPr>
            <a:spLocks noChangeAspect="1"/>
          </p:cNvSpPr>
          <p:nvPr/>
        </p:nvSpPr>
        <p:spPr bwMode="auto">
          <a:xfrm>
            <a:off x="20010234" y="8955347"/>
            <a:ext cx="928684" cy="928684"/>
          </a:xfrm>
          <a:custGeom>
            <a:avLst/>
            <a:gdLst>
              <a:gd name="T0" fmla="*/ 3908867 w 293327"/>
              <a:gd name="T1" fmla="*/ 9106418 h 293328"/>
              <a:gd name="T2" fmla="*/ 4627651 w 293327"/>
              <a:gd name="T3" fmla="*/ 9106418 h 293328"/>
              <a:gd name="T4" fmla="*/ 4268257 w 293327"/>
              <a:gd name="T5" fmla="*/ 8420867 h 293328"/>
              <a:gd name="T6" fmla="*/ 4268257 w 293327"/>
              <a:gd name="T7" fmla="*/ 9791887 h 293328"/>
              <a:gd name="T8" fmla="*/ 4268257 w 293327"/>
              <a:gd name="T9" fmla="*/ 8420867 h 293328"/>
              <a:gd name="T10" fmla="*/ 2117656 w 293327"/>
              <a:gd name="T11" fmla="*/ 7311654 h 293328"/>
              <a:gd name="T12" fmla="*/ 2829577 w 293327"/>
              <a:gd name="T13" fmla="*/ 7311654 h 293328"/>
              <a:gd name="T14" fmla="*/ 4545752 w 293327"/>
              <a:gd name="T15" fmla="*/ 6800492 h 293328"/>
              <a:gd name="T16" fmla="*/ 4780006 w 293327"/>
              <a:gd name="T17" fmla="*/ 7035809 h 293328"/>
              <a:gd name="T18" fmla="*/ 2085617 w 293327"/>
              <a:gd name="T19" fmla="*/ 9676631 h 293328"/>
              <a:gd name="T20" fmla="*/ 1968489 w 293327"/>
              <a:gd name="T21" fmla="*/ 9402106 h 293328"/>
              <a:gd name="T22" fmla="*/ 2473597 w 293327"/>
              <a:gd name="T23" fmla="*/ 6632828 h 293328"/>
              <a:gd name="T24" fmla="*/ 2473597 w 293327"/>
              <a:gd name="T25" fmla="*/ 8003799 h 293328"/>
              <a:gd name="T26" fmla="*/ 2473597 w 293327"/>
              <a:gd name="T27" fmla="*/ 6632828 h 293328"/>
              <a:gd name="T28" fmla="*/ 339617 w 293327"/>
              <a:gd name="T29" fmla="*/ 10331239 h 293328"/>
              <a:gd name="T30" fmla="*/ 5826363 w 293327"/>
              <a:gd name="T31" fmla="*/ 5507530 h 293328"/>
              <a:gd name="T32" fmla="*/ 5277686 w 293327"/>
              <a:gd name="T33" fmla="*/ 5989807 h 293328"/>
              <a:gd name="T34" fmla="*/ 4951088 w 293327"/>
              <a:gd name="T35" fmla="*/ 5989807 h 293328"/>
              <a:gd name="T36" fmla="*/ 1828917 w 293327"/>
              <a:gd name="T37" fmla="*/ 5507530 h 293328"/>
              <a:gd name="T38" fmla="*/ 1672147 w 293327"/>
              <a:gd name="T39" fmla="*/ 6146314 h 293328"/>
              <a:gd name="T40" fmla="*/ 1515406 w 293327"/>
              <a:gd name="T41" fmla="*/ 5507530 h 293328"/>
              <a:gd name="T42" fmla="*/ 3383445 w 293327"/>
              <a:gd name="T43" fmla="*/ 3786598 h 293328"/>
              <a:gd name="T44" fmla="*/ 4951088 w 293327"/>
              <a:gd name="T45" fmla="*/ 5181596 h 293328"/>
              <a:gd name="T46" fmla="*/ 3383445 w 293327"/>
              <a:gd name="T47" fmla="*/ 3460617 h 293328"/>
              <a:gd name="T48" fmla="*/ 5970084 w 293327"/>
              <a:gd name="T49" fmla="*/ 5181596 h 293328"/>
              <a:gd name="T50" fmla="*/ 6780043 w 293327"/>
              <a:gd name="T51" fmla="*/ 10487700 h 293328"/>
              <a:gd name="T52" fmla="*/ 6623220 w 293327"/>
              <a:gd name="T53" fmla="*/ 10657173 h 293328"/>
              <a:gd name="T54" fmla="*/ 39158 w 293327"/>
              <a:gd name="T55" fmla="*/ 10605053 h 293328"/>
              <a:gd name="T56" fmla="*/ 653138 w 293327"/>
              <a:gd name="T57" fmla="*/ 5325002 h 293328"/>
              <a:gd name="T58" fmla="*/ 1515406 w 293327"/>
              <a:gd name="T59" fmla="*/ 5181596 h 293328"/>
              <a:gd name="T60" fmla="*/ 6823927 w 293327"/>
              <a:gd name="T61" fmla="*/ 326867 h 293328"/>
              <a:gd name="T62" fmla="*/ 5266850 w 293327"/>
              <a:gd name="T63" fmla="*/ 2157483 h 293328"/>
              <a:gd name="T64" fmla="*/ 8393994 w 293327"/>
              <a:gd name="T65" fmla="*/ 1895931 h 293328"/>
              <a:gd name="T66" fmla="*/ 6823927 w 293327"/>
              <a:gd name="T67" fmla="*/ 0 h 293328"/>
              <a:gd name="T68" fmla="*/ 8721089 w 293327"/>
              <a:gd name="T69" fmla="*/ 2157483 h 293328"/>
              <a:gd name="T70" fmla="*/ 9794012 w 293327"/>
              <a:gd name="T71" fmla="*/ 2301333 h 293328"/>
              <a:gd name="T72" fmla="*/ 10618320 w 293327"/>
              <a:gd name="T73" fmla="*/ 9322855 h 293328"/>
              <a:gd name="T74" fmla="*/ 7098646 w 293327"/>
              <a:gd name="T75" fmla="*/ 9388255 h 293328"/>
              <a:gd name="T76" fmla="*/ 7098646 w 293327"/>
              <a:gd name="T77" fmla="*/ 9061388 h 293328"/>
              <a:gd name="T78" fmla="*/ 10160357 w 293327"/>
              <a:gd name="T79" fmla="*/ 7871491 h 293328"/>
              <a:gd name="T80" fmla="*/ 6745385 w 293327"/>
              <a:gd name="T81" fmla="*/ 7701477 h 293328"/>
              <a:gd name="T82" fmla="*/ 10121102 w 293327"/>
              <a:gd name="T83" fmla="*/ 7544584 h 293328"/>
              <a:gd name="T84" fmla="*/ 8721089 w 293327"/>
              <a:gd name="T85" fmla="*/ 2484348 h 293328"/>
              <a:gd name="T86" fmla="*/ 8551042 w 293327"/>
              <a:gd name="T87" fmla="*/ 3347336 h 293328"/>
              <a:gd name="T88" fmla="*/ 8393994 w 293327"/>
              <a:gd name="T89" fmla="*/ 2484348 h 293328"/>
              <a:gd name="T90" fmla="*/ 5266850 w 293327"/>
              <a:gd name="T91" fmla="*/ 3177369 h 293328"/>
              <a:gd name="T92" fmla="*/ 4939746 w 293327"/>
              <a:gd name="T93" fmla="*/ 3177369 h 293328"/>
              <a:gd name="T94" fmla="*/ 4167856 w 293327"/>
              <a:gd name="T95" fmla="*/ 2484348 h 293328"/>
              <a:gd name="T96" fmla="*/ 3893078 w 293327"/>
              <a:gd name="T97" fmla="*/ 3347336 h 293328"/>
              <a:gd name="T98" fmla="*/ 3866909 w 293327"/>
              <a:gd name="T99" fmla="*/ 2301333 h 293328"/>
              <a:gd name="T100" fmla="*/ 4939746 w 293327"/>
              <a:gd name="T101" fmla="*/ 2157483 h 293328"/>
              <a:gd name="T102" fmla="*/ 6823927 w 293327"/>
              <a:gd name="T103" fmla="*/ 0 h 293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93327" h="293328">
                <a:moveTo>
                  <a:pt x="117475" y="240846"/>
                </a:moveTo>
                <a:cubicBezTo>
                  <a:pt x="111980" y="240846"/>
                  <a:pt x="107584" y="245201"/>
                  <a:pt x="107584" y="250644"/>
                </a:cubicBezTo>
                <a:cubicBezTo>
                  <a:pt x="107584" y="256086"/>
                  <a:pt x="111980" y="260441"/>
                  <a:pt x="117475" y="260441"/>
                </a:cubicBezTo>
                <a:cubicBezTo>
                  <a:pt x="122604" y="260441"/>
                  <a:pt x="127366" y="256086"/>
                  <a:pt x="127366" y="250644"/>
                </a:cubicBezTo>
                <a:cubicBezTo>
                  <a:pt x="127366" y="245201"/>
                  <a:pt x="122604" y="240846"/>
                  <a:pt x="117475" y="240846"/>
                </a:cubicBezTo>
                <a:close/>
                <a:moveTo>
                  <a:pt x="117475" y="231775"/>
                </a:moveTo>
                <a:cubicBezTo>
                  <a:pt x="127733" y="231775"/>
                  <a:pt x="136159" y="240121"/>
                  <a:pt x="136159" y="250644"/>
                </a:cubicBezTo>
                <a:cubicBezTo>
                  <a:pt x="136159" y="260804"/>
                  <a:pt x="127733" y="269512"/>
                  <a:pt x="117475" y="269512"/>
                </a:cubicBezTo>
                <a:cubicBezTo>
                  <a:pt x="106851" y="269512"/>
                  <a:pt x="98425" y="260804"/>
                  <a:pt x="98425" y="250644"/>
                </a:cubicBezTo>
                <a:cubicBezTo>
                  <a:pt x="98425" y="240121"/>
                  <a:pt x="106851" y="231775"/>
                  <a:pt x="117475" y="231775"/>
                </a:cubicBezTo>
                <a:close/>
                <a:moveTo>
                  <a:pt x="68080" y="191354"/>
                </a:moveTo>
                <a:cubicBezTo>
                  <a:pt x="62638" y="191354"/>
                  <a:pt x="58283" y="195751"/>
                  <a:pt x="58283" y="201246"/>
                </a:cubicBezTo>
                <a:cubicBezTo>
                  <a:pt x="58283" y="206741"/>
                  <a:pt x="62638" y="211503"/>
                  <a:pt x="68080" y="211503"/>
                </a:cubicBezTo>
                <a:cubicBezTo>
                  <a:pt x="73523" y="211503"/>
                  <a:pt x="77878" y="206741"/>
                  <a:pt x="77878" y="201246"/>
                </a:cubicBezTo>
                <a:cubicBezTo>
                  <a:pt x="77878" y="195751"/>
                  <a:pt x="73523" y="191354"/>
                  <a:pt x="68080" y="191354"/>
                </a:cubicBezTo>
                <a:close/>
                <a:moveTo>
                  <a:pt x="125111" y="187176"/>
                </a:moveTo>
                <a:cubicBezTo>
                  <a:pt x="126902" y="185737"/>
                  <a:pt x="129409" y="185737"/>
                  <a:pt x="131559" y="187176"/>
                </a:cubicBezTo>
                <a:cubicBezTo>
                  <a:pt x="132992" y="188976"/>
                  <a:pt x="132992" y="191854"/>
                  <a:pt x="131559" y="193653"/>
                </a:cubicBezTo>
                <a:lnTo>
                  <a:pt x="60626" y="264901"/>
                </a:lnTo>
                <a:cubicBezTo>
                  <a:pt x="59552" y="265980"/>
                  <a:pt x="58477" y="266340"/>
                  <a:pt x="57402" y="266340"/>
                </a:cubicBezTo>
                <a:cubicBezTo>
                  <a:pt x="56328" y="266340"/>
                  <a:pt x="54895" y="265980"/>
                  <a:pt x="54178" y="264901"/>
                </a:cubicBezTo>
                <a:cubicBezTo>
                  <a:pt x="52387" y="263102"/>
                  <a:pt x="52387" y="260223"/>
                  <a:pt x="54178" y="258784"/>
                </a:cubicBezTo>
                <a:lnTo>
                  <a:pt x="125111" y="187176"/>
                </a:lnTo>
                <a:close/>
                <a:moveTo>
                  <a:pt x="68080" y="182562"/>
                </a:moveTo>
                <a:cubicBezTo>
                  <a:pt x="78240" y="182562"/>
                  <a:pt x="86949" y="190988"/>
                  <a:pt x="86949" y="201246"/>
                </a:cubicBezTo>
                <a:cubicBezTo>
                  <a:pt x="86949" y="211870"/>
                  <a:pt x="78240" y="220296"/>
                  <a:pt x="68080" y="220296"/>
                </a:cubicBezTo>
                <a:cubicBezTo>
                  <a:pt x="57558" y="220296"/>
                  <a:pt x="49212" y="211870"/>
                  <a:pt x="49212" y="201246"/>
                </a:cubicBezTo>
                <a:cubicBezTo>
                  <a:pt x="49212" y="190988"/>
                  <a:pt x="57558" y="182562"/>
                  <a:pt x="68080" y="182562"/>
                </a:cubicBezTo>
                <a:close/>
                <a:moveTo>
                  <a:pt x="26247" y="151588"/>
                </a:moveTo>
                <a:lnTo>
                  <a:pt x="9348" y="284357"/>
                </a:lnTo>
                <a:lnTo>
                  <a:pt x="177258" y="284357"/>
                </a:lnTo>
                <a:lnTo>
                  <a:pt x="160359" y="151588"/>
                </a:lnTo>
                <a:lnTo>
                  <a:pt x="145258" y="151588"/>
                </a:lnTo>
                <a:lnTo>
                  <a:pt x="145258" y="164864"/>
                </a:lnTo>
                <a:cubicBezTo>
                  <a:pt x="145258" y="167376"/>
                  <a:pt x="143101" y="169171"/>
                  <a:pt x="140943" y="169171"/>
                </a:cubicBezTo>
                <a:cubicBezTo>
                  <a:pt x="138426" y="169171"/>
                  <a:pt x="136269" y="167376"/>
                  <a:pt x="136269" y="164864"/>
                </a:cubicBezTo>
                <a:lnTo>
                  <a:pt x="136269" y="151588"/>
                </a:lnTo>
                <a:lnTo>
                  <a:pt x="50337" y="151588"/>
                </a:lnTo>
                <a:lnTo>
                  <a:pt x="50337" y="164864"/>
                </a:lnTo>
                <a:cubicBezTo>
                  <a:pt x="50337" y="167376"/>
                  <a:pt x="48179" y="169171"/>
                  <a:pt x="46022" y="169171"/>
                </a:cubicBezTo>
                <a:cubicBezTo>
                  <a:pt x="43505" y="169171"/>
                  <a:pt x="41708" y="167376"/>
                  <a:pt x="41708" y="164864"/>
                </a:cubicBezTo>
                <a:lnTo>
                  <a:pt x="41708" y="151588"/>
                </a:lnTo>
                <a:lnTo>
                  <a:pt x="26247" y="151588"/>
                </a:lnTo>
                <a:close/>
                <a:moveTo>
                  <a:pt x="93123" y="104221"/>
                </a:moveTo>
                <a:cubicBezTo>
                  <a:pt x="71191" y="104221"/>
                  <a:pt x="52854" y="121086"/>
                  <a:pt x="50696" y="142617"/>
                </a:cubicBezTo>
                <a:lnTo>
                  <a:pt x="136269" y="142617"/>
                </a:lnTo>
                <a:cubicBezTo>
                  <a:pt x="133752" y="121086"/>
                  <a:pt x="115415" y="104221"/>
                  <a:pt x="93123" y="104221"/>
                </a:cubicBezTo>
                <a:close/>
                <a:moveTo>
                  <a:pt x="93123" y="95250"/>
                </a:moveTo>
                <a:cubicBezTo>
                  <a:pt x="120449" y="95250"/>
                  <a:pt x="142741" y="116063"/>
                  <a:pt x="144898" y="142617"/>
                </a:cubicBezTo>
                <a:lnTo>
                  <a:pt x="164314" y="142617"/>
                </a:lnTo>
                <a:cubicBezTo>
                  <a:pt x="166831" y="142617"/>
                  <a:pt x="168629" y="144411"/>
                  <a:pt x="168988" y="146564"/>
                </a:cubicBezTo>
                <a:lnTo>
                  <a:pt x="186606" y="288663"/>
                </a:lnTo>
                <a:cubicBezTo>
                  <a:pt x="186966" y="289740"/>
                  <a:pt x="186606" y="291175"/>
                  <a:pt x="185527" y="291893"/>
                </a:cubicBezTo>
                <a:cubicBezTo>
                  <a:pt x="184808" y="292969"/>
                  <a:pt x="183370" y="293328"/>
                  <a:pt x="182291" y="293328"/>
                </a:cubicBezTo>
                <a:lnTo>
                  <a:pt x="4314" y="293328"/>
                </a:lnTo>
                <a:cubicBezTo>
                  <a:pt x="3236" y="293328"/>
                  <a:pt x="2157" y="292969"/>
                  <a:pt x="1079" y="291893"/>
                </a:cubicBezTo>
                <a:cubicBezTo>
                  <a:pt x="359" y="291175"/>
                  <a:pt x="0" y="289740"/>
                  <a:pt x="0" y="288663"/>
                </a:cubicBezTo>
                <a:lnTo>
                  <a:pt x="17977" y="146564"/>
                </a:lnTo>
                <a:cubicBezTo>
                  <a:pt x="18337" y="144411"/>
                  <a:pt x="20135" y="142617"/>
                  <a:pt x="22292" y="142617"/>
                </a:cubicBezTo>
                <a:lnTo>
                  <a:pt x="41708" y="142617"/>
                </a:lnTo>
                <a:cubicBezTo>
                  <a:pt x="44224" y="116063"/>
                  <a:pt x="66157" y="95250"/>
                  <a:pt x="93123" y="95250"/>
                </a:cubicBezTo>
                <a:close/>
                <a:moveTo>
                  <a:pt x="187814" y="8997"/>
                </a:moveTo>
                <a:cubicBezTo>
                  <a:pt x="164046" y="8997"/>
                  <a:pt x="144960" y="28431"/>
                  <a:pt x="144960" y="52184"/>
                </a:cubicBezTo>
                <a:lnTo>
                  <a:pt x="144960" y="59382"/>
                </a:lnTo>
                <a:lnTo>
                  <a:pt x="231027" y="59382"/>
                </a:lnTo>
                <a:lnTo>
                  <a:pt x="231027" y="52184"/>
                </a:lnTo>
                <a:cubicBezTo>
                  <a:pt x="231027" y="28431"/>
                  <a:pt x="211941" y="8997"/>
                  <a:pt x="187814" y="8997"/>
                </a:cubicBezTo>
                <a:close/>
                <a:moveTo>
                  <a:pt x="187814" y="0"/>
                </a:moveTo>
                <a:cubicBezTo>
                  <a:pt x="216623" y="0"/>
                  <a:pt x="240030" y="23393"/>
                  <a:pt x="240030" y="52184"/>
                </a:cubicBezTo>
                <a:lnTo>
                  <a:pt x="240030" y="59382"/>
                </a:lnTo>
                <a:lnTo>
                  <a:pt x="265238" y="59382"/>
                </a:lnTo>
                <a:cubicBezTo>
                  <a:pt x="267399" y="59382"/>
                  <a:pt x="269199" y="61182"/>
                  <a:pt x="269560" y="63341"/>
                </a:cubicBezTo>
                <a:lnTo>
                  <a:pt x="293327" y="253004"/>
                </a:lnTo>
                <a:cubicBezTo>
                  <a:pt x="293327" y="254443"/>
                  <a:pt x="292967" y="255523"/>
                  <a:pt x="292247" y="256603"/>
                </a:cubicBezTo>
                <a:cubicBezTo>
                  <a:pt x="291526" y="257682"/>
                  <a:pt x="290086" y="258402"/>
                  <a:pt x="288646" y="258402"/>
                </a:cubicBezTo>
                <a:lnTo>
                  <a:pt x="195376" y="258402"/>
                </a:lnTo>
                <a:cubicBezTo>
                  <a:pt x="192855" y="258402"/>
                  <a:pt x="190695" y="255883"/>
                  <a:pt x="190695" y="253724"/>
                </a:cubicBezTo>
                <a:cubicBezTo>
                  <a:pt x="190695" y="251204"/>
                  <a:pt x="192855" y="249405"/>
                  <a:pt x="195376" y="249405"/>
                </a:cubicBezTo>
                <a:lnTo>
                  <a:pt x="283964" y="249405"/>
                </a:lnTo>
                <a:lnTo>
                  <a:pt x="279643" y="216655"/>
                </a:lnTo>
                <a:lnTo>
                  <a:pt x="190335" y="216655"/>
                </a:lnTo>
                <a:cubicBezTo>
                  <a:pt x="187814" y="216655"/>
                  <a:pt x="185653" y="214855"/>
                  <a:pt x="185653" y="211976"/>
                </a:cubicBezTo>
                <a:cubicBezTo>
                  <a:pt x="185653" y="209817"/>
                  <a:pt x="187814" y="207657"/>
                  <a:pt x="190335" y="207657"/>
                </a:cubicBezTo>
                <a:lnTo>
                  <a:pt x="278562" y="207657"/>
                </a:lnTo>
                <a:lnTo>
                  <a:pt x="261277" y="68379"/>
                </a:lnTo>
                <a:lnTo>
                  <a:pt x="240030" y="68379"/>
                </a:lnTo>
                <a:lnTo>
                  <a:pt x="240030" y="87454"/>
                </a:lnTo>
                <a:cubicBezTo>
                  <a:pt x="240030" y="90333"/>
                  <a:pt x="237870" y="92132"/>
                  <a:pt x="235349" y="92132"/>
                </a:cubicBezTo>
                <a:cubicBezTo>
                  <a:pt x="232828" y="92132"/>
                  <a:pt x="231027" y="90333"/>
                  <a:pt x="231027" y="87454"/>
                </a:cubicBezTo>
                <a:lnTo>
                  <a:pt x="231027" y="68379"/>
                </a:lnTo>
                <a:lnTo>
                  <a:pt x="144960" y="68379"/>
                </a:lnTo>
                <a:lnTo>
                  <a:pt x="144960" y="87454"/>
                </a:lnTo>
                <a:cubicBezTo>
                  <a:pt x="144960" y="90333"/>
                  <a:pt x="142800" y="92132"/>
                  <a:pt x="140639" y="92132"/>
                </a:cubicBezTo>
                <a:cubicBezTo>
                  <a:pt x="138118" y="92132"/>
                  <a:pt x="135957" y="90333"/>
                  <a:pt x="135957" y="87454"/>
                </a:cubicBezTo>
                <a:lnTo>
                  <a:pt x="135957" y="68379"/>
                </a:lnTo>
                <a:lnTo>
                  <a:pt x="114711" y="68379"/>
                </a:lnTo>
                <a:lnTo>
                  <a:pt x="112190" y="88173"/>
                </a:lnTo>
                <a:cubicBezTo>
                  <a:pt x="111830" y="90693"/>
                  <a:pt x="109669" y="92132"/>
                  <a:pt x="107148" y="92132"/>
                </a:cubicBezTo>
                <a:cubicBezTo>
                  <a:pt x="104628" y="91772"/>
                  <a:pt x="103187" y="89613"/>
                  <a:pt x="103547" y="87094"/>
                </a:cubicBezTo>
                <a:lnTo>
                  <a:pt x="106428" y="63341"/>
                </a:lnTo>
                <a:cubicBezTo>
                  <a:pt x="106788" y="61182"/>
                  <a:pt x="108589" y="59382"/>
                  <a:pt x="110750" y="59382"/>
                </a:cubicBezTo>
                <a:lnTo>
                  <a:pt x="135957" y="59382"/>
                </a:lnTo>
                <a:lnTo>
                  <a:pt x="135957" y="52184"/>
                </a:lnTo>
                <a:cubicBezTo>
                  <a:pt x="135957" y="23393"/>
                  <a:pt x="159365" y="0"/>
                  <a:pt x="187814" y="0"/>
                </a:cubicBezTo>
                <a:close/>
              </a:path>
            </a:pathLst>
          </a:custGeom>
          <a:solidFill>
            <a:schemeClr val="bg1"/>
          </a:solidFill>
          <a:ln>
            <a:noFill/>
          </a:ln>
        </p:spPr>
        <p:txBody>
          <a:bodyPr anchor="ctr"/>
          <a:lstStyle/>
          <a:p>
            <a:endParaRPr lang="en-US"/>
          </a:p>
        </p:txBody>
      </p:sp>
      <p:sp>
        <p:nvSpPr>
          <p:cNvPr id="29" name="Freeform 939">
            <a:extLst>
              <a:ext uri="{FF2B5EF4-FFF2-40B4-BE49-F238E27FC236}">
                <a16:creationId xmlns:a16="http://schemas.microsoft.com/office/drawing/2014/main" id="{0FD89451-87CD-5C48-B4B7-C9F617919313}"/>
              </a:ext>
            </a:extLst>
          </p:cNvPr>
          <p:cNvSpPr>
            <a:spLocks noChangeAspect="1"/>
          </p:cNvSpPr>
          <p:nvPr/>
        </p:nvSpPr>
        <p:spPr bwMode="auto">
          <a:xfrm>
            <a:off x="14486400" y="8949766"/>
            <a:ext cx="928684" cy="928684"/>
          </a:xfrm>
          <a:custGeom>
            <a:avLst/>
            <a:gdLst>
              <a:gd name="T0" fmla="*/ 3011771 w 293098"/>
              <a:gd name="T1" fmla="*/ 7671040 h 293328"/>
              <a:gd name="T2" fmla="*/ 2676123 w 293098"/>
              <a:gd name="T3" fmla="*/ 7671040 h 293328"/>
              <a:gd name="T4" fmla="*/ 2309547 w 293098"/>
              <a:gd name="T5" fmla="*/ 5317185 h 293328"/>
              <a:gd name="T6" fmla="*/ 3363275 w 293098"/>
              <a:gd name="T7" fmla="*/ 8138882 h 293328"/>
              <a:gd name="T8" fmla="*/ 2309547 w 293098"/>
              <a:gd name="T9" fmla="*/ 5317185 h 293328"/>
              <a:gd name="T10" fmla="*/ 5022963 w 293098"/>
              <a:gd name="T11" fmla="*/ 2025314 h 293328"/>
              <a:gd name="T12" fmla="*/ 4179952 w 293098"/>
              <a:gd name="T13" fmla="*/ 4481167 h 293328"/>
              <a:gd name="T14" fmla="*/ 3692527 w 293098"/>
              <a:gd name="T15" fmla="*/ 8138882 h 293328"/>
              <a:gd name="T16" fmla="*/ 7538815 w 293098"/>
              <a:gd name="T17" fmla="*/ 8138882 h 293328"/>
              <a:gd name="T18" fmla="*/ 7920842 w 293098"/>
              <a:gd name="T19" fmla="*/ 7446510 h 293328"/>
              <a:gd name="T20" fmla="*/ 8026205 w 293098"/>
              <a:gd name="T21" fmla="*/ 7211383 h 293328"/>
              <a:gd name="T22" fmla="*/ 8276464 w 293098"/>
              <a:gd name="T23" fmla="*/ 6453713 h 293328"/>
              <a:gd name="T24" fmla="*/ 8302807 w 293098"/>
              <a:gd name="T25" fmla="*/ 6205512 h 293328"/>
              <a:gd name="T26" fmla="*/ 8250135 w 293098"/>
              <a:gd name="T27" fmla="*/ 5500129 h 293328"/>
              <a:gd name="T28" fmla="*/ 8250135 w 293098"/>
              <a:gd name="T29" fmla="*/ 5173504 h 293328"/>
              <a:gd name="T30" fmla="*/ 8092095 w 293098"/>
              <a:gd name="T31" fmla="*/ 4376701 h 293328"/>
              <a:gd name="T32" fmla="*/ 5971389 w 293098"/>
              <a:gd name="T33" fmla="*/ 4311343 h 293328"/>
              <a:gd name="T34" fmla="*/ 6050359 w 293098"/>
              <a:gd name="T35" fmla="*/ 3057301 h 293328"/>
              <a:gd name="T36" fmla="*/ 5391801 w 293098"/>
              <a:gd name="T37" fmla="*/ 1685660 h 293328"/>
              <a:gd name="T38" fmla="*/ 6300653 w 293098"/>
              <a:gd name="T39" fmla="*/ 4050098 h 293328"/>
              <a:gd name="T40" fmla="*/ 8776992 w 293098"/>
              <a:gd name="T41" fmla="*/ 4768612 h 293328"/>
              <a:gd name="T42" fmla="*/ 8829705 w 293098"/>
              <a:gd name="T43" fmla="*/ 5839741 h 293328"/>
              <a:gd name="T44" fmla="*/ 8737523 w 293098"/>
              <a:gd name="T45" fmla="*/ 6767227 h 293328"/>
              <a:gd name="T46" fmla="*/ 8302807 w 293098"/>
              <a:gd name="T47" fmla="*/ 7681658 h 293328"/>
              <a:gd name="T48" fmla="*/ 7512500 w 293098"/>
              <a:gd name="T49" fmla="*/ 8465448 h 293328"/>
              <a:gd name="T50" fmla="*/ 1545513 w 293098"/>
              <a:gd name="T51" fmla="*/ 8308702 h 293328"/>
              <a:gd name="T52" fmla="*/ 1980236 w 293098"/>
              <a:gd name="T53" fmla="*/ 8138882 h 293328"/>
              <a:gd name="T54" fmla="*/ 636641 w 293098"/>
              <a:gd name="T55" fmla="*/ 5317185 h 293328"/>
              <a:gd name="T56" fmla="*/ 636641 w 293098"/>
              <a:gd name="T57" fmla="*/ 5003760 h 293328"/>
              <a:gd name="T58" fmla="*/ 3942868 w 293098"/>
              <a:gd name="T59" fmla="*/ 4272152 h 293328"/>
              <a:gd name="T60" fmla="*/ 4667318 w 293098"/>
              <a:gd name="T61" fmla="*/ 1946951 h 293328"/>
              <a:gd name="T62" fmla="*/ 5391801 w 293098"/>
              <a:gd name="T63" fmla="*/ 1685660 h 293328"/>
              <a:gd name="T64" fmla="*/ 328914 w 293098"/>
              <a:gd name="T65" fmla="*/ 5328636 h 293328"/>
              <a:gd name="T66" fmla="*/ 7960206 w 293098"/>
              <a:gd name="T67" fmla="*/ 9638465 h 293328"/>
              <a:gd name="T68" fmla="*/ 10341641 w 293098"/>
              <a:gd name="T69" fmla="*/ 10265362 h 293328"/>
              <a:gd name="T70" fmla="*/ 9696987 w 293098"/>
              <a:gd name="T71" fmla="*/ 7901406 h 293328"/>
              <a:gd name="T72" fmla="*/ 5368217 w 293098"/>
              <a:gd name="T73" fmla="*/ 326516 h 293328"/>
              <a:gd name="T74" fmla="*/ 10736365 w 293098"/>
              <a:gd name="T75" fmla="*/ 5328636 h 293328"/>
              <a:gd name="T76" fmla="*/ 10736365 w 293098"/>
              <a:gd name="T77" fmla="*/ 10448194 h 293328"/>
              <a:gd name="T78" fmla="*/ 10578499 w 293098"/>
              <a:gd name="T79" fmla="*/ 10657173 h 293328"/>
              <a:gd name="T80" fmla="*/ 8078583 w 293098"/>
              <a:gd name="T81" fmla="*/ 9938848 h 293328"/>
              <a:gd name="T82" fmla="*/ 0 w 293098"/>
              <a:gd name="T83" fmla="*/ 5328636 h 2933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93098" h="293328">
                <a:moveTo>
                  <a:pt x="77421" y="206375"/>
                </a:moveTo>
                <a:cubicBezTo>
                  <a:pt x="79986" y="206375"/>
                  <a:pt x="82184" y="208573"/>
                  <a:pt x="82184" y="211138"/>
                </a:cubicBezTo>
                <a:cubicBezTo>
                  <a:pt x="82184" y="213702"/>
                  <a:pt x="79986" y="215534"/>
                  <a:pt x="77421" y="215534"/>
                </a:cubicBezTo>
                <a:cubicBezTo>
                  <a:pt x="74857" y="215534"/>
                  <a:pt x="73025" y="213702"/>
                  <a:pt x="73025" y="211138"/>
                </a:cubicBezTo>
                <a:cubicBezTo>
                  <a:pt x="73025" y="208573"/>
                  <a:pt x="74857" y="206375"/>
                  <a:pt x="77421" y="206375"/>
                </a:cubicBezTo>
                <a:close/>
                <a:moveTo>
                  <a:pt x="63021" y="146351"/>
                </a:moveTo>
                <a:lnTo>
                  <a:pt x="63021" y="224014"/>
                </a:lnTo>
                <a:lnTo>
                  <a:pt x="91776" y="224014"/>
                </a:lnTo>
                <a:lnTo>
                  <a:pt x="91776" y="146351"/>
                </a:lnTo>
                <a:lnTo>
                  <a:pt x="63021" y="146351"/>
                </a:lnTo>
                <a:close/>
                <a:moveTo>
                  <a:pt x="146769" y="55026"/>
                </a:moveTo>
                <a:cubicBezTo>
                  <a:pt x="142096" y="55026"/>
                  <a:pt x="138861" y="55385"/>
                  <a:pt x="137064" y="55745"/>
                </a:cubicBezTo>
                <a:cubicBezTo>
                  <a:pt x="138502" y="63655"/>
                  <a:pt x="141018" y="80554"/>
                  <a:pt x="138502" y="88464"/>
                </a:cubicBezTo>
                <a:cubicBezTo>
                  <a:pt x="133829" y="102127"/>
                  <a:pt x="123046" y="113992"/>
                  <a:pt x="114061" y="123340"/>
                </a:cubicBezTo>
                <a:cubicBezTo>
                  <a:pt x="107591" y="130531"/>
                  <a:pt x="100761" y="137722"/>
                  <a:pt x="100761" y="142037"/>
                </a:cubicBezTo>
                <a:lnTo>
                  <a:pt x="100761" y="224014"/>
                </a:lnTo>
                <a:lnTo>
                  <a:pt x="204997" y="224014"/>
                </a:lnTo>
                <a:cubicBezTo>
                  <a:pt x="205357" y="224014"/>
                  <a:pt x="205357" y="224014"/>
                  <a:pt x="205716" y="224014"/>
                </a:cubicBezTo>
                <a:cubicBezTo>
                  <a:pt x="212545" y="223295"/>
                  <a:pt x="217577" y="217901"/>
                  <a:pt x="217577" y="211430"/>
                </a:cubicBezTo>
                <a:cubicBezTo>
                  <a:pt x="217577" y="209272"/>
                  <a:pt x="217218" y="207115"/>
                  <a:pt x="216140" y="204958"/>
                </a:cubicBezTo>
                <a:cubicBezTo>
                  <a:pt x="215421" y="203879"/>
                  <a:pt x="215421" y="202441"/>
                  <a:pt x="216140" y="201003"/>
                </a:cubicBezTo>
                <a:cubicBezTo>
                  <a:pt x="216499" y="199924"/>
                  <a:pt x="217577" y="198845"/>
                  <a:pt x="219015" y="198486"/>
                </a:cubicBezTo>
                <a:cubicBezTo>
                  <a:pt x="225126" y="197407"/>
                  <a:pt x="229439" y="192014"/>
                  <a:pt x="229439" y="186261"/>
                </a:cubicBezTo>
                <a:cubicBezTo>
                  <a:pt x="229439" y="183025"/>
                  <a:pt x="228361" y="179789"/>
                  <a:pt x="225844" y="177632"/>
                </a:cubicBezTo>
                <a:cubicBezTo>
                  <a:pt x="225126" y="176553"/>
                  <a:pt x="224766" y="175475"/>
                  <a:pt x="224766" y="174036"/>
                </a:cubicBezTo>
                <a:cubicBezTo>
                  <a:pt x="224766" y="172598"/>
                  <a:pt x="225485" y="171520"/>
                  <a:pt x="226563" y="170800"/>
                </a:cubicBezTo>
                <a:cubicBezTo>
                  <a:pt x="229798" y="168284"/>
                  <a:pt x="231955" y="164688"/>
                  <a:pt x="231955" y="160733"/>
                </a:cubicBezTo>
                <a:cubicBezTo>
                  <a:pt x="231955" y="154261"/>
                  <a:pt x="228001" y="151385"/>
                  <a:pt x="225126" y="151385"/>
                </a:cubicBezTo>
                <a:cubicBezTo>
                  <a:pt x="222610" y="151385"/>
                  <a:pt x="220812" y="149227"/>
                  <a:pt x="220812" y="146711"/>
                </a:cubicBezTo>
                <a:cubicBezTo>
                  <a:pt x="220812" y="144194"/>
                  <a:pt x="222610" y="142396"/>
                  <a:pt x="225126" y="142396"/>
                </a:cubicBezTo>
                <a:cubicBezTo>
                  <a:pt x="225844" y="142037"/>
                  <a:pt x="230517" y="139520"/>
                  <a:pt x="230517" y="131250"/>
                </a:cubicBezTo>
                <a:cubicBezTo>
                  <a:pt x="230517" y="125138"/>
                  <a:pt x="225485" y="120464"/>
                  <a:pt x="220812" y="120464"/>
                </a:cubicBezTo>
                <a:lnTo>
                  <a:pt x="166538" y="120464"/>
                </a:lnTo>
                <a:cubicBezTo>
                  <a:pt x="165100" y="120464"/>
                  <a:pt x="163662" y="119744"/>
                  <a:pt x="162944" y="118666"/>
                </a:cubicBezTo>
                <a:cubicBezTo>
                  <a:pt x="161865" y="117587"/>
                  <a:pt x="161865" y="116149"/>
                  <a:pt x="162225" y="114711"/>
                </a:cubicBezTo>
                <a:cubicBezTo>
                  <a:pt x="163303" y="110037"/>
                  <a:pt x="166538" y="98172"/>
                  <a:pt x="165100" y="84149"/>
                </a:cubicBezTo>
                <a:cubicBezTo>
                  <a:pt x="163303" y="67610"/>
                  <a:pt x="155755" y="55385"/>
                  <a:pt x="146769" y="55026"/>
                </a:cubicBezTo>
                <a:close/>
                <a:moveTo>
                  <a:pt x="147128" y="46396"/>
                </a:moveTo>
                <a:cubicBezTo>
                  <a:pt x="161146" y="46756"/>
                  <a:pt x="171929" y="61857"/>
                  <a:pt x="173727" y="83430"/>
                </a:cubicBezTo>
                <a:cubicBezTo>
                  <a:pt x="174805" y="94576"/>
                  <a:pt x="173727" y="105003"/>
                  <a:pt x="171929" y="111475"/>
                </a:cubicBezTo>
                <a:lnTo>
                  <a:pt x="220812" y="111475"/>
                </a:lnTo>
                <a:cubicBezTo>
                  <a:pt x="230877" y="111475"/>
                  <a:pt x="239503" y="120823"/>
                  <a:pt x="239503" y="131250"/>
                </a:cubicBezTo>
                <a:cubicBezTo>
                  <a:pt x="239503" y="137722"/>
                  <a:pt x="237346" y="142756"/>
                  <a:pt x="234471" y="146351"/>
                </a:cubicBezTo>
                <a:cubicBezTo>
                  <a:pt x="238065" y="149227"/>
                  <a:pt x="240941" y="154261"/>
                  <a:pt x="240941" y="160733"/>
                </a:cubicBezTo>
                <a:cubicBezTo>
                  <a:pt x="240941" y="165767"/>
                  <a:pt x="238784" y="170800"/>
                  <a:pt x="235190" y="175115"/>
                </a:cubicBezTo>
                <a:cubicBezTo>
                  <a:pt x="237346" y="178351"/>
                  <a:pt x="238425" y="181946"/>
                  <a:pt x="238425" y="186261"/>
                </a:cubicBezTo>
                <a:cubicBezTo>
                  <a:pt x="238425" y="194531"/>
                  <a:pt x="233393" y="202081"/>
                  <a:pt x="225844" y="205677"/>
                </a:cubicBezTo>
                <a:cubicBezTo>
                  <a:pt x="226204" y="207475"/>
                  <a:pt x="226563" y="209272"/>
                  <a:pt x="226563" y="211430"/>
                </a:cubicBezTo>
                <a:cubicBezTo>
                  <a:pt x="226563" y="222576"/>
                  <a:pt x="218296" y="231564"/>
                  <a:pt x="206435" y="232643"/>
                </a:cubicBezTo>
                <a:cubicBezTo>
                  <a:pt x="206435" y="232643"/>
                  <a:pt x="205716" y="233003"/>
                  <a:pt x="204997" y="233003"/>
                </a:cubicBezTo>
                <a:lnTo>
                  <a:pt x="46846" y="233003"/>
                </a:lnTo>
                <a:cubicBezTo>
                  <a:pt x="44330" y="233003"/>
                  <a:pt x="42173" y="230845"/>
                  <a:pt x="42173" y="228688"/>
                </a:cubicBezTo>
                <a:cubicBezTo>
                  <a:pt x="42173" y="226171"/>
                  <a:pt x="44330" y="224014"/>
                  <a:pt x="46846" y="224014"/>
                </a:cubicBezTo>
                <a:lnTo>
                  <a:pt x="54035" y="224014"/>
                </a:lnTo>
                <a:lnTo>
                  <a:pt x="54035" y="146351"/>
                </a:lnTo>
                <a:lnTo>
                  <a:pt x="17373" y="146351"/>
                </a:lnTo>
                <a:cubicBezTo>
                  <a:pt x="14497" y="146351"/>
                  <a:pt x="12700" y="144553"/>
                  <a:pt x="12700" y="142037"/>
                </a:cubicBezTo>
                <a:cubicBezTo>
                  <a:pt x="12700" y="139520"/>
                  <a:pt x="14497" y="137722"/>
                  <a:pt x="17373" y="137722"/>
                </a:cubicBezTo>
                <a:lnTo>
                  <a:pt x="92854" y="137722"/>
                </a:lnTo>
                <a:cubicBezTo>
                  <a:pt x="94651" y="131250"/>
                  <a:pt x="100761" y="125138"/>
                  <a:pt x="107591" y="117587"/>
                </a:cubicBezTo>
                <a:cubicBezTo>
                  <a:pt x="116217" y="108239"/>
                  <a:pt x="125922" y="97452"/>
                  <a:pt x="129876" y="85587"/>
                </a:cubicBezTo>
                <a:cubicBezTo>
                  <a:pt x="131673" y="80194"/>
                  <a:pt x="129157" y="62936"/>
                  <a:pt x="127360" y="53587"/>
                </a:cubicBezTo>
                <a:cubicBezTo>
                  <a:pt x="127000" y="51790"/>
                  <a:pt x="127719" y="49992"/>
                  <a:pt x="129516" y="48913"/>
                </a:cubicBezTo>
                <a:cubicBezTo>
                  <a:pt x="130235" y="48554"/>
                  <a:pt x="135267" y="46037"/>
                  <a:pt x="147128" y="46396"/>
                </a:cubicBezTo>
                <a:close/>
                <a:moveTo>
                  <a:pt x="146485" y="8987"/>
                </a:moveTo>
                <a:cubicBezTo>
                  <a:pt x="70729" y="8987"/>
                  <a:pt x="8976" y="70816"/>
                  <a:pt x="8976" y="146664"/>
                </a:cubicBezTo>
                <a:cubicBezTo>
                  <a:pt x="8976" y="222871"/>
                  <a:pt x="70729" y="284341"/>
                  <a:pt x="146485" y="284341"/>
                </a:cubicBezTo>
                <a:cubicBezTo>
                  <a:pt x="171617" y="284341"/>
                  <a:pt x="196031" y="277870"/>
                  <a:pt x="217214" y="265289"/>
                </a:cubicBezTo>
                <a:cubicBezTo>
                  <a:pt x="218291" y="264570"/>
                  <a:pt x="219727" y="264211"/>
                  <a:pt x="220804" y="264570"/>
                </a:cubicBezTo>
                <a:lnTo>
                  <a:pt x="282198" y="282544"/>
                </a:lnTo>
                <a:lnTo>
                  <a:pt x="264247" y="221074"/>
                </a:lnTo>
                <a:cubicBezTo>
                  <a:pt x="263888" y="219996"/>
                  <a:pt x="264247" y="218558"/>
                  <a:pt x="264606" y="217479"/>
                </a:cubicBezTo>
                <a:cubicBezTo>
                  <a:pt x="277531" y="196271"/>
                  <a:pt x="283993" y="171827"/>
                  <a:pt x="283993" y="146664"/>
                </a:cubicBezTo>
                <a:cubicBezTo>
                  <a:pt x="283993" y="70816"/>
                  <a:pt x="222599" y="8987"/>
                  <a:pt x="146485" y="8987"/>
                </a:cubicBezTo>
                <a:close/>
                <a:moveTo>
                  <a:pt x="146485" y="0"/>
                </a:moveTo>
                <a:cubicBezTo>
                  <a:pt x="227266" y="0"/>
                  <a:pt x="292969" y="66142"/>
                  <a:pt x="292969" y="146664"/>
                </a:cubicBezTo>
                <a:cubicBezTo>
                  <a:pt x="292969" y="172546"/>
                  <a:pt x="286147" y="198068"/>
                  <a:pt x="273222" y="220355"/>
                </a:cubicBezTo>
                <a:lnTo>
                  <a:pt x="292969" y="287576"/>
                </a:lnTo>
                <a:cubicBezTo>
                  <a:pt x="293328" y="289373"/>
                  <a:pt x="292969" y="291171"/>
                  <a:pt x="291533" y="292249"/>
                </a:cubicBezTo>
                <a:cubicBezTo>
                  <a:pt x="290815" y="292968"/>
                  <a:pt x="289738" y="293328"/>
                  <a:pt x="288661" y="293328"/>
                </a:cubicBezTo>
                <a:cubicBezTo>
                  <a:pt x="287943" y="293328"/>
                  <a:pt x="287584" y="293328"/>
                  <a:pt x="287225" y="293328"/>
                </a:cubicBezTo>
                <a:lnTo>
                  <a:pt x="220445" y="273557"/>
                </a:lnTo>
                <a:cubicBezTo>
                  <a:pt x="197826" y="286498"/>
                  <a:pt x="172694" y="293328"/>
                  <a:pt x="146485" y="293328"/>
                </a:cubicBezTo>
                <a:cubicBezTo>
                  <a:pt x="66061" y="293328"/>
                  <a:pt x="0" y="227545"/>
                  <a:pt x="0" y="146664"/>
                </a:cubicBezTo>
                <a:cubicBezTo>
                  <a:pt x="0" y="66142"/>
                  <a:pt x="66061" y="0"/>
                  <a:pt x="146485" y="0"/>
                </a:cubicBezTo>
                <a:close/>
              </a:path>
            </a:pathLst>
          </a:custGeom>
          <a:solidFill>
            <a:schemeClr val="bg1"/>
          </a:solidFill>
          <a:ln>
            <a:noFill/>
          </a:ln>
        </p:spPr>
        <p:txBody>
          <a:bodyPr anchor="ctr"/>
          <a:lstStyle/>
          <a:p>
            <a:endParaRPr lang="en-US"/>
          </a:p>
        </p:txBody>
      </p:sp>
      <p:sp>
        <p:nvSpPr>
          <p:cNvPr id="30" name="Freeform 940">
            <a:extLst>
              <a:ext uri="{FF2B5EF4-FFF2-40B4-BE49-F238E27FC236}">
                <a16:creationId xmlns:a16="http://schemas.microsoft.com/office/drawing/2014/main" id="{96CE52B4-D80D-1147-B1DC-49AAF7686E57}"/>
              </a:ext>
            </a:extLst>
          </p:cNvPr>
          <p:cNvSpPr>
            <a:spLocks noChangeAspect="1"/>
          </p:cNvSpPr>
          <p:nvPr/>
        </p:nvSpPr>
        <p:spPr bwMode="auto">
          <a:xfrm>
            <a:off x="3438734" y="8955347"/>
            <a:ext cx="928684" cy="928684"/>
          </a:xfrm>
          <a:custGeom>
            <a:avLst/>
            <a:gdLst>
              <a:gd name="T0" fmla="*/ 10094907 w 293328"/>
              <a:gd name="T1" fmla="*/ 5511422 h 293328"/>
              <a:gd name="T2" fmla="*/ 4550546 w 293328"/>
              <a:gd name="T3" fmla="*/ 4401261 h 293328"/>
              <a:gd name="T4" fmla="*/ 4184428 w 293328"/>
              <a:gd name="T5" fmla="*/ 5798781 h 293328"/>
              <a:gd name="T6" fmla="*/ 5400559 w 293328"/>
              <a:gd name="T7" fmla="*/ 6582348 h 293328"/>
              <a:gd name="T8" fmla="*/ 6472759 w 293328"/>
              <a:gd name="T9" fmla="*/ 5798781 h 293328"/>
              <a:gd name="T10" fmla="*/ 6119705 w 293328"/>
              <a:gd name="T11" fmla="*/ 4401261 h 293328"/>
              <a:gd name="T12" fmla="*/ 5321798 w 293328"/>
              <a:gd name="T13" fmla="*/ 1095835 h 293328"/>
              <a:gd name="T14" fmla="*/ 6224538 w 293328"/>
              <a:gd name="T15" fmla="*/ 1515135 h 293328"/>
              <a:gd name="T16" fmla="*/ 7258088 w 293328"/>
              <a:gd name="T17" fmla="*/ 1764202 h 293328"/>
              <a:gd name="T18" fmla="*/ 7859976 w 293328"/>
              <a:gd name="T19" fmla="*/ 2157309 h 293328"/>
              <a:gd name="T20" fmla="*/ 8461775 w 293328"/>
              <a:gd name="T21" fmla="*/ 3022167 h 293328"/>
              <a:gd name="T22" fmla="*/ 9207529 w 293328"/>
              <a:gd name="T23" fmla="*/ 3703596 h 293328"/>
              <a:gd name="T24" fmla="*/ 9168242 w 293328"/>
              <a:gd name="T25" fmla="*/ 4712642 h 293328"/>
              <a:gd name="T26" fmla="*/ 8815000 w 293328"/>
              <a:gd name="T27" fmla="*/ 4267100 h 293328"/>
              <a:gd name="T28" fmla="*/ 8762695 w 293328"/>
              <a:gd name="T29" fmla="*/ 3677397 h 293328"/>
              <a:gd name="T30" fmla="*/ 8147770 w 293328"/>
              <a:gd name="T31" fmla="*/ 2773181 h 293328"/>
              <a:gd name="T32" fmla="*/ 7624468 w 293328"/>
              <a:gd name="T33" fmla="*/ 2484890 h 293328"/>
              <a:gd name="T34" fmla="*/ 6800175 w 293328"/>
              <a:gd name="T35" fmla="*/ 1711767 h 293328"/>
              <a:gd name="T36" fmla="*/ 5688134 w 293328"/>
              <a:gd name="T37" fmla="*/ 1685538 h 293328"/>
              <a:gd name="T38" fmla="*/ 5112459 w 293328"/>
              <a:gd name="T39" fmla="*/ 1502117 h 293328"/>
              <a:gd name="T40" fmla="*/ 4039633 w 293328"/>
              <a:gd name="T41" fmla="*/ 1724841 h 293328"/>
              <a:gd name="T42" fmla="*/ 3581696 w 293328"/>
              <a:gd name="T43" fmla="*/ 2104830 h 293328"/>
              <a:gd name="T44" fmla="*/ 2561279 w 293328"/>
              <a:gd name="T45" fmla="*/ 2563511 h 293328"/>
              <a:gd name="T46" fmla="*/ 2103257 w 293328"/>
              <a:gd name="T47" fmla="*/ 3585664 h 293328"/>
              <a:gd name="T48" fmla="*/ 1723820 w 293328"/>
              <a:gd name="T49" fmla="*/ 4044268 h 293328"/>
              <a:gd name="T50" fmla="*/ 1501500 w 293328"/>
              <a:gd name="T51" fmla="*/ 5118887 h 293328"/>
              <a:gd name="T52" fmla="*/ 1684654 w 293328"/>
              <a:gd name="T53" fmla="*/ 5695410 h 293328"/>
              <a:gd name="T54" fmla="*/ 1710818 w 293328"/>
              <a:gd name="T55" fmla="*/ 6822380 h 293328"/>
              <a:gd name="T56" fmla="*/ 2495735 w 293328"/>
              <a:gd name="T57" fmla="*/ 7634848 h 293328"/>
              <a:gd name="T58" fmla="*/ 2770578 w 293328"/>
              <a:gd name="T59" fmla="*/ 8159066 h 293328"/>
              <a:gd name="T60" fmla="*/ 3673264 w 293328"/>
              <a:gd name="T61" fmla="*/ 8774958 h 293328"/>
              <a:gd name="T62" fmla="*/ 4261997 w 293328"/>
              <a:gd name="T63" fmla="*/ 8827318 h 293328"/>
              <a:gd name="T64" fmla="*/ 4706832 w 293328"/>
              <a:gd name="T65" fmla="*/ 9181164 h 293328"/>
              <a:gd name="T66" fmla="*/ 3921927 w 293328"/>
              <a:gd name="T67" fmla="*/ 9272849 h 293328"/>
              <a:gd name="T68" fmla="*/ 3280772 w 293328"/>
              <a:gd name="T69" fmla="*/ 8656988 h 293328"/>
              <a:gd name="T70" fmla="*/ 2338782 w 293328"/>
              <a:gd name="T71" fmla="*/ 8316252 h 293328"/>
              <a:gd name="T72" fmla="*/ 1985501 w 293328"/>
              <a:gd name="T73" fmla="*/ 7359697 h 293328"/>
              <a:gd name="T74" fmla="*/ 1422960 w 293328"/>
              <a:gd name="T75" fmla="*/ 6468575 h 293328"/>
              <a:gd name="T76" fmla="*/ 1279018 w 293328"/>
              <a:gd name="T77" fmla="*/ 5760948 h 293328"/>
              <a:gd name="T78" fmla="*/ 1462171 w 293328"/>
              <a:gd name="T79" fmla="*/ 4712642 h 293328"/>
              <a:gd name="T80" fmla="*/ 1409958 w 293328"/>
              <a:gd name="T81" fmla="*/ 3703596 h 293328"/>
              <a:gd name="T82" fmla="*/ 2168654 w 293328"/>
              <a:gd name="T83" fmla="*/ 3022167 h 293328"/>
              <a:gd name="T84" fmla="*/ 2770578 w 293328"/>
              <a:gd name="T85" fmla="*/ 2157309 h 293328"/>
              <a:gd name="T86" fmla="*/ 3372357 w 293328"/>
              <a:gd name="T87" fmla="*/ 1764202 h 293328"/>
              <a:gd name="T88" fmla="*/ 4405936 w 293328"/>
              <a:gd name="T89" fmla="*/ 1515135 h 293328"/>
              <a:gd name="T90" fmla="*/ 5321798 w 293328"/>
              <a:gd name="T91" fmla="*/ 1095835 h 293328"/>
              <a:gd name="T92" fmla="*/ 5165152 w 293328"/>
              <a:gd name="T93" fmla="*/ 10330664 h 293328"/>
              <a:gd name="T94" fmla="*/ 3792097 w 293328"/>
              <a:gd name="T95" fmla="*/ 7705561 h 293328"/>
              <a:gd name="T96" fmla="*/ 3556700 w 293328"/>
              <a:gd name="T97" fmla="*/ 7535724 h 293328"/>
              <a:gd name="T98" fmla="*/ 2563005 w 293328"/>
              <a:gd name="T99" fmla="*/ 4466614 h 293328"/>
              <a:gd name="T100" fmla="*/ 5178176 w 293328"/>
              <a:gd name="T101" fmla="*/ 2546746 h 293328"/>
              <a:gd name="T102" fmla="*/ 7950382 w 293328"/>
              <a:gd name="T103" fmla="*/ 4349099 h 293328"/>
              <a:gd name="T104" fmla="*/ 6799670 w 293328"/>
              <a:gd name="T105" fmla="*/ 5837939 h 293328"/>
              <a:gd name="T106" fmla="*/ 5335118 w 293328"/>
              <a:gd name="T107" fmla="*/ 326516 h 293328"/>
              <a:gd name="T108" fmla="*/ 10617946 w 293328"/>
              <a:gd name="T109" fmla="*/ 5446145 h 293328"/>
              <a:gd name="T110" fmla="*/ 0 w 293328"/>
              <a:gd name="T111" fmla="*/ 5328636 h 29332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93328" h="293328">
                <a:moveTo>
                  <a:pt x="277852" y="151696"/>
                </a:moveTo>
                <a:cubicBezTo>
                  <a:pt x="210908" y="157088"/>
                  <a:pt x="156922" y="211009"/>
                  <a:pt x="151523" y="277870"/>
                </a:cubicBezTo>
                <a:lnTo>
                  <a:pt x="277852" y="151696"/>
                </a:lnTo>
                <a:close/>
                <a:moveTo>
                  <a:pt x="146844" y="81959"/>
                </a:moveTo>
                <a:lnTo>
                  <a:pt x="128489" y="118625"/>
                </a:lnTo>
                <a:cubicBezTo>
                  <a:pt x="127769" y="120423"/>
                  <a:pt x="126689" y="121141"/>
                  <a:pt x="125249" y="121141"/>
                </a:cubicBezTo>
                <a:lnTo>
                  <a:pt x="84579" y="127252"/>
                </a:lnTo>
                <a:lnTo>
                  <a:pt x="114092" y="155651"/>
                </a:lnTo>
                <a:cubicBezTo>
                  <a:pt x="114812" y="156729"/>
                  <a:pt x="115532" y="158167"/>
                  <a:pt x="115172" y="159605"/>
                </a:cubicBezTo>
                <a:lnTo>
                  <a:pt x="108334" y="200225"/>
                </a:lnTo>
                <a:lnTo>
                  <a:pt x="144685" y="181173"/>
                </a:lnTo>
                <a:cubicBezTo>
                  <a:pt x="145764" y="180454"/>
                  <a:pt x="147204" y="180454"/>
                  <a:pt x="148644" y="181173"/>
                </a:cubicBezTo>
                <a:lnTo>
                  <a:pt x="175997" y="195552"/>
                </a:lnTo>
                <a:cubicBezTo>
                  <a:pt x="178156" y="193035"/>
                  <a:pt x="180316" y="190160"/>
                  <a:pt x="182835" y="188003"/>
                </a:cubicBezTo>
                <a:lnTo>
                  <a:pt x="178156" y="159605"/>
                </a:lnTo>
                <a:cubicBezTo>
                  <a:pt x="177797" y="158167"/>
                  <a:pt x="178516" y="156729"/>
                  <a:pt x="179596" y="155651"/>
                </a:cubicBezTo>
                <a:lnTo>
                  <a:pt x="208749" y="127252"/>
                </a:lnTo>
                <a:lnTo>
                  <a:pt x="168439" y="121141"/>
                </a:lnTo>
                <a:cubicBezTo>
                  <a:pt x="166639" y="121141"/>
                  <a:pt x="165560" y="120423"/>
                  <a:pt x="164840" y="118625"/>
                </a:cubicBezTo>
                <a:lnTo>
                  <a:pt x="146844" y="81959"/>
                </a:lnTo>
                <a:close/>
                <a:moveTo>
                  <a:pt x="146477" y="30162"/>
                </a:moveTo>
                <a:cubicBezTo>
                  <a:pt x="150798" y="30162"/>
                  <a:pt x="155119" y="31965"/>
                  <a:pt x="158360" y="35212"/>
                </a:cubicBezTo>
                <a:lnTo>
                  <a:pt x="162681" y="40261"/>
                </a:lnTo>
                <a:cubicBezTo>
                  <a:pt x="165202" y="42425"/>
                  <a:pt x="168443" y="43147"/>
                  <a:pt x="171324" y="41704"/>
                </a:cubicBezTo>
                <a:lnTo>
                  <a:pt x="177806" y="39179"/>
                </a:lnTo>
                <a:cubicBezTo>
                  <a:pt x="181767" y="37376"/>
                  <a:pt x="186448" y="37015"/>
                  <a:pt x="190769" y="38818"/>
                </a:cubicBezTo>
                <a:cubicBezTo>
                  <a:pt x="195091" y="40622"/>
                  <a:pt x="197972" y="44229"/>
                  <a:pt x="199772" y="48557"/>
                </a:cubicBezTo>
                <a:lnTo>
                  <a:pt x="202293" y="54688"/>
                </a:lnTo>
                <a:cubicBezTo>
                  <a:pt x="203373" y="57574"/>
                  <a:pt x="206254" y="59377"/>
                  <a:pt x="209495" y="59738"/>
                </a:cubicBezTo>
                <a:lnTo>
                  <a:pt x="216337" y="59377"/>
                </a:lnTo>
                <a:cubicBezTo>
                  <a:pt x="220658" y="59377"/>
                  <a:pt x="225339" y="60820"/>
                  <a:pt x="228580" y="64427"/>
                </a:cubicBezTo>
                <a:cubicBezTo>
                  <a:pt x="231461" y="67673"/>
                  <a:pt x="233622" y="72001"/>
                  <a:pt x="233262" y="76329"/>
                </a:cubicBezTo>
                <a:lnTo>
                  <a:pt x="232902" y="83182"/>
                </a:lnTo>
                <a:cubicBezTo>
                  <a:pt x="232902" y="86428"/>
                  <a:pt x="235062" y="89314"/>
                  <a:pt x="237943" y="90396"/>
                </a:cubicBezTo>
                <a:lnTo>
                  <a:pt x="244425" y="92920"/>
                </a:lnTo>
                <a:cubicBezTo>
                  <a:pt x="248386" y="94363"/>
                  <a:pt x="251987" y="97609"/>
                  <a:pt x="253428" y="101937"/>
                </a:cubicBezTo>
                <a:cubicBezTo>
                  <a:pt x="255228" y="105905"/>
                  <a:pt x="255228" y="110954"/>
                  <a:pt x="253428" y="114922"/>
                </a:cubicBezTo>
                <a:lnTo>
                  <a:pt x="250547" y="121414"/>
                </a:lnTo>
                <a:cubicBezTo>
                  <a:pt x="249106" y="123939"/>
                  <a:pt x="249826" y="127546"/>
                  <a:pt x="252347" y="129710"/>
                </a:cubicBezTo>
                <a:cubicBezTo>
                  <a:pt x="254148" y="131513"/>
                  <a:pt x="254148" y="134399"/>
                  <a:pt x="252347" y="136202"/>
                </a:cubicBezTo>
                <a:cubicBezTo>
                  <a:pt x="250907" y="137645"/>
                  <a:pt x="248026" y="138005"/>
                  <a:pt x="246225" y="136202"/>
                </a:cubicBezTo>
                <a:cubicBezTo>
                  <a:pt x="241184" y="131513"/>
                  <a:pt x="239744" y="123939"/>
                  <a:pt x="242624" y="117447"/>
                </a:cubicBezTo>
                <a:lnTo>
                  <a:pt x="245145" y="111315"/>
                </a:lnTo>
                <a:cubicBezTo>
                  <a:pt x="246225" y="109512"/>
                  <a:pt x="246225" y="107348"/>
                  <a:pt x="245145" y="105544"/>
                </a:cubicBezTo>
                <a:cubicBezTo>
                  <a:pt x="244785" y="103380"/>
                  <a:pt x="242984" y="101937"/>
                  <a:pt x="241184" y="101216"/>
                </a:cubicBezTo>
                <a:lnTo>
                  <a:pt x="234702" y="98691"/>
                </a:lnTo>
                <a:cubicBezTo>
                  <a:pt x="228220" y="96167"/>
                  <a:pt x="223899" y="90035"/>
                  <a:pt x="224259" y="82821"/>
                </a:cubicBezTo>
                <a:lnTo>
                  <a:pt x="224259" y="76329"/>
                </a:lnTo>
                <a:cubicBezTo>
                  <a:pt x="224259" y="74165"/>
                  <a:pt x="223539" y="72001"/>
                  <a:pt x="222098" y="70558"/>
                </a:cubicBezTo>
                <a:cubicBezTo>
                  <a:pt x="220658" y="69116"/>
                  <a:pt x="218497" y="68394"/>
                  <a:pt x="216337" y="68394"/>
                </a:cubicBezTo>
                <a:lnTo>
                  <a:pt x="209855" y="68394"/>
                </a:lnTo>
                <a:cubicBezTo>
                  <a:pt x="202653" y="68755"/>
                  <a:pt x="196531" y="64427"/>
                  <a:pt x="194010" y="57934"/>
                </a:cubicBezTo>
                <a:lnTo>
                  <a:pt x="191490" y="51442"/>
                </a:lnTo>
                <a:cubicBezTo>
                  <a:pt x="190769" y="49639"/>
                  <a:pt x="189329" y="47835"/>
                  <a:pt x="187168" y="47114"/>
                </a:cubicBezTo>
                <a:cubicBezTo>
                  <a:pt x="185368" y="46393"/>
                  <a:pt x="183207" y="46393"/>
                  <a:pt x="181407" y="47475"/>
                </a:cubicBezTo>
                <a:lnTo>
                  <a:pt x="174925" y="49999"/>
                </a:lnTo>
                <a:cubicBezTo>
                  <a:pt x="168803" y="52885"/>
                  <a:pt x="161241" y="51442"/>
                  <a:pt x="156560" y="46393"/>
                </a:cubicBezTo>
                <a:lnTo>
                  <a:pt x="151878" y="41343"/>
                </a:lnTo>
                <a:cubicBezTo>
                  <a:pt x="150438" y="39900"/>
                  <a:pt x="148637" y="39179"/>
                  <a:pt x="146477" y="39179"/>
                </a:cubicBezTo>
                <a:cubicBezTo>
                  <a:pt x="144316" y="39179"/>
                  <a:pt x="142155" y="39900"/>
                  <a:pt x="140715" y="41343"/>
                </a:cubicBezTo>
                <a:lnTo>
                  <a:pt x="136034" y="46393"/>
                </a:lnTo>
                <a:cubicBezTo>
                  <a:pt x="131352" y="51442"/>
                  <a:pt x="123790" y="52885"/>
                  <a:pt x="117308" y="49999"/>
                </a:cubicBezTo>
                <a:lnTo>
                  <a:pt x="111186" y="47475"/>
                </a:lnTo>
                <a:cubicBezTo>
                  <a:pt x="109386" y="46393"/>
                  <a:pt x="107225" y="46393"/>
                  <a:pt x="105425" y="47114"/>
                </a:cubicBezTo>
                <a:cubicBezTo>
                  <a:pt x="103264" y="47835"/>
                  <a:pt x="101824" y="49639"/>
                  <a:pt x="101104" y="51442"/>
                </a:cubicBezTo>
                <a:lnTo>
                  <a:pt x="98583" y="57934"/>
                </a:lnTo>
                <a:cubicBezTo>
                  <a:pt x="96062" y="64427"/>
                  <a:pt x="89940" y="68755"/>
                  <a:pt x="82738" y="68394"/>
                </a:cubicBezTo>
                <a:lnTo>
                  <a:pt x="76256" y="68394"/>
                </a:lnTo>
                <a:cubicBezTo>
                  <a:pt x="74096" y="68394"/>
                  <a:pt x="71935" y="69116"/>
                  <a:pt x="70495" y="70558"/>
                </a:cubicBezTo>
                <a:cubicBezTo>
                  <a:pt x="69054" y="72001"/>
                  <a:pt x="68334" y="74165"/>
                  <a:pt x="68334" y="76329"/>
                </a:cubicBezTo>
                <a:lnTo>
                  <a:pt x="68694" y="82821"/>
                </a:lnTo>
                <a:cubicBezTo>
                  <a:pt x="68694" y="90035"/>
                  <a:pt x="64373" y="96167"/>
                  <a:pt x="57891" y="98691"/>
                </a:cubicBezTo>
                <a:lnTo>
                  <a:pt x="51409" y="101216"/>
                </a:lnTo>
                <a:cubicBezTo>
                  <a:pt x="49609" y="101937"/>
                  <a:pt x="47808" y="103380"/>
                  <a:pt x="47088" y="105544"/>
                </a:cubicBezTo>
                <a:cubicBezTo>
                  <a:pt x="46368" y="107348"/>
                  <a:pt x="46368" y="109512"/>
                  <a:pt x="47448" y="111315"/>
                </a:cubicBezTo>
                <a:lnTo>
                  <a:pt x="49969" y="117447"/>
                </a:lnTo>
                <a:cubicBezTo>
                  <a:pt x="52850" y="123939"/>
                  <a:pt x="51409" y="131513"/>
                  <a:pt x="46368" y="136202"/>
                </a:cubicBezTo>
                <a:lnTo>
                  <a:pt x="41326" y="140891"/>
                </a:lnTo>
                <a:cubicBezTo>
                  <a:pt x="39886" y="142334"/>
                  <a:pt x="39166" y="144498"/>
                  <a:pt x="39166" y="146301"/>
                </a:cubicBezTo>
                <a:cubicBezTo>
                  <a:pt x="39166" y="148465"/>
                  <a:pt x="39886" y="150629"/>
                  <a:pt x="41326" y="152072"/>
                </a:cubicBezTo>
                <a:lnTo>
                  <a:pt x="46368" y="156761"/>
                </a:lnTo>
                <a:cubicBezTo>
                  <a:pt x="51409" y="161450"/>
                  <a:pt x="52850" y="169024"/>
                  <a:pt x="49969" y="175155"/>
                </a:cubicBezTo>
                <a:lnTo>
                  <a:pt x="47448" y="181648"/>
                </a:lnTo>
                <a:cubicBezTo>
                  <a:pt x="46368" y="183451"/>
                  <a:pt x="46368" y="185615"/>
                  <a:pt x="47088" y="187779"/>
                </a:cubicBezTo>
                <a:cubicBezTo>
                  <a:pt x="47808" y="189583"/>
                  <a:pt x="49609" y="191025"/>
                  <a:pt x="51409" y="191747"/>
                </a:cubicBezTo>
                <a:lnTo>
                  <a:pt x="57891" y="194271"/>
                </a:lnTo>
                <a:cubicBezTo>
                  <a:pt x="64373" y="196796"/>
                  <a:pt x="68694" y="202928"/>
                  <a:pt x="68694" y="210141"/>
                </a:cubicBezTo>
                <a:lnTo>
                  <a:pt x="68334" y="216994"/>
                </a:lnTo>
                <a:cubicBezTo>
                  <a:pt x="68334" y="218798"/>
                  <a:pt x="69054" y="220962"/>
                  <a:pt x="70495" y="222405"/>
                </a:cubicBezTo>
                <a:cubicBezTo>
                  <a:pt x="71935" y="223847"/>
                  <a:pt x="74096" y="224929"/>
                  <a:pt x="76256" y="224569"/>
                </a:cubicBezTo>
                <a:lnTo>
                  <a:pt x="82738" y="224569"/>
                </a:lnTo>
                <a:cubicBezTo>
                  <a:pt x="89940" y="224569"/>
                  <a:pt x="96062" y="228536"/>
                  <a:pt x="98583" y="235028"/>
                </a:cubicBezTo>
                <a:lnTo>
                  <a:pt x="101104" y="241521"/>
                </a:lnTo>
                <a:cubicBezTo>
                  <a:pt x="101824" y="243324"/>
                  <a:pt x="103264" y="245127"/>
                  <a:pt x="105425" y="245488"/>
                </a:cubicBezTo>
                <a:cubicBezTo>
                  <a:pt x="107225" y="246570"/>
                  <a:pt x="109386" y="246570"/>
                  <a:pt x="111186" y="245488"/>
                </a:cubicBezTo>
                <a:lnTo>
                  <a:pt x="117308" y="242963"/>
                </a:lnTo>
                <a:cubicBezTo>
                  <a:pt x="123790" y="240078"/>
                  <a:pt x="131352" y="241521"/>
                  <a:pt x="136034" y="246570"/>
                </a:cubicBezTo>
                <a:cubicBezTo>
                  <a:pt x="137834" y="248373"/>
                  <a:pt x="137834" y="251259"/>
                  <a:pt x="136034" y="252702"/>
                </a:cubicBezTo>
                <a:cubicBezTo>
                  <a:pt x="134233" y="254505"/>
                  <a:pt x="131352" y="254505"/>
                  <a:pt x="129552" y="252702"/>
                </a:cubicBezTo>
                <a:cubicBezTo>
                  <a:pt x="127391" y="250177"/>
                  <a:pt x="123790" y="249816"/>
                  <a:pt x="121269" y="250898"/>
                </a:cubicBezTo>
                <a:lnTo>
                  <a:pt x="114788" y="253784"/>
                </a:lnTo>
                <a:cubicBezTo>
                  <a:pt x="112627" y="254866"/>
                  <a:pt x="110466" y="255226"/>
                  <a:pt x="107946" y="255226"/>
                </a:cubicBezTo>
                <a:cubicBezTo>
                  <a:pt x="105785" y="255226"/>
                  <a:pt x="103624" y="254866"/>
                  <a:pt x="101824" y="253784"/>
                </a:cubicBezTo>
                <a:cubicBezTo>
                  <a:pt x="97863" y="251980"/>
                  <a:pt x="94262" y="248734"/>
                  <a:pt x="92821" y="244406"/>
                </a:cubicBezTo>
                <a:lnTo>
                  <a:pt x="90300" y="238274"/>
                </a:lnTo>
                <a:cubicBezTo>
                  <a:pt x="89220" y="235389"/>
                  <a:pt x="85979" y="233225"/>
                  <a:pt x="83098" y="233225"/>
                </a:cubicBezTo>
                <a:lnTo>
                  <a:pt x="76256" y="233586"/>
                </a:lnTo>
                <a:cubicBezTo>
                  <a:pt x="71935" y="233586"/>
                  <a:pt x="67254" y="231782"/>
                  <a:pt x="64373" y="228897"/>
                </a:cubicBezTo>
                <a:cubicBezTo>
                  <a:pt x="60772" y="225651"/>
                  <a:pt x="59332" y="220962"/>
                  <a:pt x="59332" y="216634"/>
                </a:cubicBezTo>
                <a:lnTo>
                  <a:pt x="59692" y="209781"/>
                </a:lnTo>
                <a:cubicBezTo>
                  <a:pt x="59692" y="206535"/>
                  <a:pt x="57891" y="203649"/>
                  <a:pt x="54650" y="202567"/>
                </a:cubicBezTo>
                <a:lnTo>
                  <a:pt x="48528" y="200042"/>
                </a:lnTo>
                <a:cubicBezTo>
                  <a:pt x="44207" y="198239"/>
                  <a:pt x="40606" y="195354"/>
                  <a:pt x="38806" y="191025"/>
                </a:cubicBezTo>
                <a:cubicBezTo>
                  <a:pt x="37005" y="186697"/>
                  <a:pt x="37365" y="182008"/>
                  <a:pt x="39166" y="178041"/>
                </a:cubicBezTo>
                <a:lnTo>
                  <a:pt x="41686" y="171549"/>
                </a:lnTo>
                <a:cubicBezTo>
                  <a:pt x="43487" y="168663"/>
                  <a:pt x="42407" y="165417"/>
                  <a:pt x="40246" y="162892"/>
                </a:cubicBezTo>
                <a:lnTo>
                  <a:pt x="35205" y="158564"/>
                </a:lnTo>
                <a:cubicBezTo>
                  <a:pt x="32324" y="155318"/>
                  <a:pt x="30163" y="150990"/>
                  <a:pt x="30163" y="146301"/>
                </a:cubicBezTo>
                <a:cubicBezTo>
                  <a:pt x="30163" y="141973"/>
                  <a:pt x="32324" y="137645"/>
                  <a:pt x="35205" y="134399"/>
                </a:cubicBezTo>
                <a:lnTo>
                  <a:pt x="40246" y="129710"/>
                </a:lnTo>
                <a:cubicBezTo>
                  <a:pt x="42407" y="127546"/>
                  <a:pt x="43487" y="123939"/>
                  <a:pt x="41686" y="121414"/>
                </a:cubicBezTo>
                <a:lnTo>
                  <a:pt x="39166" y="114922"/>
                </a:lnTo>
                <a:cubicBezTo>
                  <a:pt x="37365" y="110954"/>
                  <a:pt x="37005" y="105905"/>
                  <a:pt x="38806" y="101937"/>
                </a:cubicBezTo>
                <a:cubicBezTo>
                  <a:pt x="40606" y="97609"/>
                  <a:pt x="44207" y="94363"/>
                  <a:pt x="48528" y="92920"/>
                </a:cubicBezTo>
                <a:lnTo>
                  <a:pt x="54650" y="90396"/>
                </a:lnTo>
                <a:cubicBezTo>
                  <a:pt x="57891" y="89314"/>
                  <a:pt x="59692" y="86428"/>
                  <a:pt x="59692" y="83182"/>
                </a:cubicBezTo>
                <a:lnTo>
                  <a:pt x="59332" y="76329"/>
                </a:lnTo>
                <a:cubicBezTo>
                  <a:pt x="59332" y="71640"/>
                  <a:pt x="60772" y="67673"/>
                  <a:pt x="64373" y="64427"/>
                </a:cubicBezTo>
                <a:cubicBezTo>
                  <a:pt x="67254" y="60820"/>
                  <a:pt x="71575" y="59377"/>
                  <a:pt x="76256" y="59377"/>
                </a:cubicBezTo>
                <a:lnTo>
                  <a:pt x="83098" y="59738"/>
                </a:lnTo>
                <a:cubicBezTo>
                  <a:pt x="86339" y="59377"/>
                  <a:pt x="89220" y="57574"/>
                  <a:pt x="90300" y="54688"/>
                </a:cubicBezTo>
                <a:lnTo>
                  <a:pt x="92821" y="48557"/>
                </a:lnTo>
                <a:cubicBezTo>
                  <a:pt x="94262" y="44229"/>
                  <a:pt x="97863" y="40622"/>
                  <a:pt x="101824" y="38818"/>
                </a:cubicBezTo>
                <a:cubicBezTo>
                  <a:pt x="105785" y="37015"/>
                  <a:pt x="110826" y="37376"/>
                  <a:pt x="114788" y="39179"/>
                </a:cubicBezTo>
                <a:lnTo>
                  <a:pt x="121269" y="41704"/>
                </a:lnTo>
                <a:cubicBezTo>
                  <a:pt x="124150" y="43147"/>
                  <a:pt x="127391" y="42425"/>
                  <a:pt x="129552" y="40261"/>
                </a:cubicBezTo>
                <a:lnTo>
                  <a:pt x="134233" y="35212"/>
                </a:lnTo>
                <a:cubicBezTo>
                  <a:pt x="137474" y="31965"/>
                  <a:pt x="141795" y="30162"/>
                  <a:pt x="146477" y="30162"/>
                </a:cubicBezTo>
                <a:close/>
                <a:moveTo>
                  <a:pt x="146844" y="8987"/>
                </a:moveTo>
                <a:cubicBezTo>
                  <a:pt x="70543" y="8987"/>
                  <a:pt x="8638" y="70816"/>
                  <a:pt x="8638" y="146664"/>
                </a:cubicBezTo>
                <a:cubicBezTo>
                  <a:pt x="8638" y="221434"/>
                  <a:pt x="68383" y="282184"/>
                  <a:pt x="142165" y="284341"/>
                </a:cubicBezTo>
                <a:cubicBezTo>
                  <a:pt x="143245" y="253786"/>
                  <a:pt x="153682" y="225747"/>
                  <a:pt x="170598" y="202741"/>
                </a:cubicBezTo>
                <a:lnTo>
                  <a:pt x="146844" y="189800"/>
                </a:lnTo>
                <a:lnTo>
                  <a:pt x="104375" y="212087"/>
                </a:lnTo>
                <a:cubicBezTo>
                  <a:pt x="103655" y="212447"/>
                  <a:pt x="102935" y="212806"/>
                  <a:pt x="102215" y="212806"/>
                </a:cubicBezTo>
                <a:cubicBezTo>
                  <a:pt x="101495" y="212806"/>
                  <a:pt x="100416" y="212447"/>
                  <a:pt x="99696" y="211728"/>
                </a:cubicBezTo>
                <a:cubicBezTo>
                  <a:pt x="98256" y="211009"/>
                  <a:pt x="97536" y="209212"/>
                  <a:pt x="97896" y="207414"/>
                </a:cubicBezTo>
                <a:lnTo>
                  <a:pt x="105814" y="160683"/>
                </a:lnTo>
                <a:lnTo>
                  <a:pt x="71982" y="127252"/>
                </a:lnTo>
                <a:cubicBezTo>
                  <a:pt x="70543" y="126174"/>
                  <a:pt x="70183" y="124377"/>
                  <a:pt x="70543" y="122939"/>
                </a:cubicBezTo>
                <a:cubicBezTo>
                  <a:pt x="71263" y="121141"/>
                  <a:pt x="72702" y="119704"/>
                  <a:pt x="74142" y="119704"/>
                </a:cubicBezTo>
                <a:lnTo>
                  <a:pt x="121650" y="112874"/>
                </a:lnTo>
                <a:lnTo>
                  <a:pt x="142525" y="70097"/>
                </a:lnTo>
                <a:cubicBezTo>
                  <a:pt x="143965" y="66861"/>
                  <a:pt x="149004" y="66861"/>
                  <a:pt x="150803" y="70097"/>
                </a:cubicBezTo>
                <a:lnTo>
                  <a:pt x="171678" y="112874"/>
                </a:lnTo>
                <a:lnTo>
                  <a:pt x="218826" y="119704"/>
                </a:lnTo>
                <a:cubicBezTo>
                  <a:pt x="220626" y="119704"/>
                  <a:pt x="222066" y="121141"/>
                  <a:pt x="222426" y="122939"/>
                </a:cubicBezTo>
                <a:cubicBezTo>
                  <a:pt x="223145" y="124377"/>
                  <a:pt x="222426" y="126174"/>
                  <a:pt x="221706" y="127252"/>
                </a:cubicBezTo>
                <a:lnTo>
                  <a:pt x="187154" y="160683"/>
                </a:lnTo>
                <a:lnTo>
                  <a:pt x="190753" y="180095"/>
                </a:lnTo>
                <a:cubicBezTo>
                  <a:pt x="215587" y="157448"/>
                  <a:pt x="248339" y="143429"/>
                  <a:pt x="284690" y="142350"/>
                </a:cubicBezTo>
                <a:cubicBezTo>
                  <a:pt x="282171" y="68659"/>
                  <a:pt x="221346" y="8987"/>
                  <a:pt x="146844" y="8987"/>
                </a:cubicBezTo>
                <a:close/>
                <a:moveTo>
                  <a:pt x="146844" y="0"/>
                </a:moveTo>
                <a:cubicBezTo>
                  <a:pt x="227464" y="0"/>
                  <a:pt x="293328" y="66143"/>
                  <a:pt x="293328" y="146664"/>
                </a:cubicBezTo>
                <a:cubicBezTo>
                  <a:pt x="293328" y="148102"/>
                  <a:pt x="292968" y="149180"/>
                  <a:pt x="292248" y="149899"/>
                </a:cubicBezTo>
                <a:lnTo>
                  <a:pt x="149723" y="292249"/>
                </a:lnTo>
                <a:cubicBezTo>
                  <a:pt x="149004" y="292968"/>
                  <a:pt x="147564" y="293328"/>
                  <a:pt x="146844" y="293328"/>
                </a:cubicBezTo>
                <a:cubicBezTo>
                  <a:pt x="65864" y="293328"/>
                  <a:pt x="0" y="227545"/>
                  <a:pt x="0" y="146664"/>
                </a:cubicBezTo>
                <a:cubicBezTo>
                  <a:pt x="0" y="66143"/>
                  <a:pt x="65864" y="0"/>
                  <a:pt x="146844" y="0"/>
                </a:cubicBezTo>
                <a:close/>
              </a:path>
            </a:pathLst>
          </a:custGeom>
          <a:solidFill>
            <a:schemeClr val="bg1"/>
          </a:solidFill>
          <a:ln>
            <a:noFill/>
          </a:ln>
        </p:spPr>
        <p:txBody>
          <a:bodyPr anchor="ctr"/>
          <a:lstStyle/>
          <a:p>
            <a:endParaRPr lang="en-US"/>
          </a:p>
        </p:txBody>
      </p:sp>
      <p:sp>
        <p:nvSpPr>
          <p:cNvPr id="31" name="Freeform 941">
            <a:extLst>
              <a:ext uri="{FF2B5EF4-FFF2-40B4-BE49-F238E27FC236}">
                <a16:creationId xmlns:a16="http://schemas.microsoft.com/office/drawing/2014/main" id="{4C26584C-397E-F84B-B64F-18DC7940140E}"/>
              </a:ext>
            </a:extLst>
          </p:cNvPr>
          <p:cNvSpPr>
            <a:spLocks noChangeAspect="1"/>
          </p:cNvSpPr>
          <p:nvPr/>
        </p:nvSpPr>
        <p:spPr bwMode="auto">
          <a:xfrm>
            <a:off x="8962567" y="8949766"/>
            <a:ext cx="928684" cy="928684"/>
          </a:xfrm>
          <a:custGeom>
            <a:avLst/>
            <a:gdLst>
              <a:gd name="T0" fmla="*/ 8791151 w 293297"/>
              <a:gd name="T1" fmla="*/ 9873534 h 293328"/>
              <a:gd name="T2" fmla="*/ 9563036 w 293297"/>
              <a:gd name="T3" fmla="*/ 10265362 h 293328"/>
              <a:gd name="T4" fmla="*/ 10347942 w 293297"/>
              <a:gd name="T5" fmla="*/ 9364179 h 293328"/>
              <a:gd name="T6" fmla="*/ 9876978 w 293297"/>
              <a:gd name="T7" fmla="*/ 8776513 h 293328"/>
              <a:gd name="T8" fmla="*/ 7260594 w 293297"/>
              <a:gd name="T9" fmla="*/ 8358578 h 293328"/>
              <a:gd name="T10" fmla="*/ 9654586 w 293297"/>
              <a:gd name="T11" fmla="*/ 8554467 h 293328"/>
              <a:gd name="T12" fmla="*/ 7208277 w 293297"/>
              <a:gd name="T13" fmla="*/ 6660746 h 293328"/>
              <a:gd name="T14" fmla="*/ 6671911 w 293297"/>
              <a:gd name="T15" fmla="*/ 7209250 h 293328"/>
              <a:gd name="T16" fmla="*/ 7862355 w 293297"/>
              <a:gd name="T17" fmla="*/ 7313723 h 293328"/>
              <a:gd name="T18" fmla="*/ 4099798 w 293297"/>
              <a:gd name="T19" fmla="*/ 2969551 h 293328"/>
              <a:gd name="T20" fmla="*/ 4099798 w 293297"/>
              <a:gd name="T21" fmla="*/ 4156033 h 293328"/>
              <a:gd name="T22" fmla="*/ 4099798 w 293297"/>
              <a:gd name="T23" fmla="*/ 2969551 h 293328"/>
              <a:gd name="T24" fmla="*/ 5010500 w 293297"/>
              <a:gd name="T25" fmla="*/ 3562779 h 293328"/>
              <a:gd name="T26" fmla="*/ 3175872 w 293297"/>
              <a:gd name="T27" fmla="*/ 3562779 h 293328"/>
              <a:gd name="T28" fmla="*/ 4122180 w 293297"/>
              <a:gd name="T29" fmla="*/ 1872354 h 293328"/>
              <a:gd name="T30" fmla="*/ 2417047 w 293297"/>
              <a:gd name="T31" fmla="*/ 3579292 h 293328"/>
              <a:gd name="T32" fmla="*/ 4122180 w 293297"/>
              <a:gd name="T33" fmla="*/ 5995078 h 293328"/>
              <a:gd name="T34" fmla="*/ 5328810 w 293297"/>
              <a:gd name="T35" fmla="*/ 2371298 h 293328"/>
              <a:gd name="T36" fmla="*/ 4122180 w 293297"/>
              <a:gd name="T37" fmla="*/ 1557292 h 293328"/>
              <a:gd name="T38" fmla="*/ 5551781 w 293297"/>
              <a:gd name="T39" fmla="*/ 5010397 h 293328"/>
              <a:gd name="T40" fmla="*/ 6181360 w 293297"/>
              <a:gd name="T41" fmla="*/ 6060737 h 293328"/>
              <a:gd name="T42" fmla="*/ 6181360 w 293297"/>
              <a:gd name="T43" fmla="*/ 6389016 h 293328"/>
              <a:gd name="T44" fmla="*/ 1905551 w 293297"/>
              <a:gd name="T45" fmla="*/ 6231438 h 293328"/>
              <a:gd name="T46" fmla="*/ 3728613 w 293297"/>
              <a:gd name="T47" fmla="*/ 6060737 h 293328"/>
              <a:gd name="T48" fmla="*/ 2692503 w 293297"/>
              <a:gd name="T49" fmla="*/ 2148102 h 293328"/>
              <a:gd name="T50" fmla="*/ 4068543 w 293297"/>
              <a:gd name="T51" fmla="*/ 326516 h 293328"/>
              <a:gd name="T52" fmla="*/ 313994 w 293297"/>
              <a:gd name="T53" fmla="*/ 4074791 h 293328"/>
              <a:gd name="T54" fmla="*/ 4068543 w 293297"/>
              <a:gd name="T55" fmla="*/ 7810025 h 293328"/>
              <a:gd name="T56" fmla="*/ 7823107 w 293297"/>
              <a:gd name="T57" fmla="*/ 4074791 h 293328"/>
              <a:gd name="T58" fmla="*/ 4068543 w 293297"/>
              <a:gd name="T59" fmla="*/ 326516 h 293328"/>
              <a:gd name="T60" fmla="*/ 6946623 w 293297"/>
              <a:gd name="T61" fmla="*/ 1188447 h 293328"/>
              <a:gd name="T62" fmla="*/ 7404468 w 293297"/>
              <a:gd name="T63" fmla="*/ 6399509 h 293328"/>
              <a:gd name="T64" fmla="*/ 8241734 w 293297"/>
              <a:gd name="T65" fmla="*/ 6921938 h 293328"/>
              <a:gd name="T66" fmla="*/ 10491898 w 293297"/>
              <a:gd name="T67" fmla="*/ 8946261 h 293328"/>
              <a:gd name="T68" fmla="*/ 9785448 w 293297"/>
              <a:gd name="T69" fmla="*/ 10487389 h 293328"/>
              <a:gd name="T70" fmla="*/ 8948185 w 293297"/>
              <a:gd name="T71" fmla="*/ 10487389 h 293328"/>
              <a:gd name="T72" fmla="*/ 6933476 w 293297"/>
              <a:gd name="T73" fmla="*/ 8241038 h 293328"/>
              <a:gd name="T74" fmla="*/ 6410235 w 293297"/>
              <a:gd name="T75" fmla="*/ 7405158 h 293328"/>
              <a:gd name="T76" fmla="*/ 1190544 w 293297"/>
              <a:gd name="T77" fmla="*/ 6948058 h 293328"/>
              <a:gd name="T78" fmla="*/ 1190544 w 293297"/>
              <a:gd name="T79" fmla="*/ 1188447 h 29332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93297" h="293328">
                <a:moveTo>
                  <a:pt x="271538" y="241564"/>
                </a:moveTo>
                <a:lnTo>
                  <a:pt x="241687" y="271759"/>
                </a:lnTo>
                <a:lnTo>
                  <a:pt x="252117" y="282544"/>
                </a:lnTo>
                <a:cubicBezTo>
                  <a:pt x="254994" y="285419"/>
                  <a:pt x="259670" y="285419"/>
                  <a:pt x="262906" y="282544"/>
                </a:cubicBezTo>
                <a:lnTo>
                  <a:pt x="282328" y="262773"/>
                </a:lnTo>
                <a:cubicBezTo>
                  <a:pt x="283766" y="261694"/>
                  <a:pt x="284486" y="259537"/>
                  <a:pt x="284486" y="257740"/>
                </a:cubicBezTo>
                <a:cubicBezTo>
                  <a:pt x="284486" y="255583"/>
                  <a:pt x="283766" y="253786"/>
                  <a:pt x="282328" y="252348"/>
                </a:cubicBezTo>
                <a:lnTo>
                  <a:pt x="271538" y="241564"/>
                </a:lnTo>
                <a:close/>
                <a:moveTo>
                  <a:pt x="229818" y="200225"/>
                </a:moveTo>
                <a:lnTo>
                  <a:pt x="199608" y="230061"/>
                </a:lnTo>
                <a:lnTo>
                  <a:pt x="235213" y="265289"/>
                </a:lnTo>
                <a:lnTo>
                  <a:pt x="265424" y="235453"/>
                </a:lnTo>
                <a:lnTo>
                  <a:pt x="229818" y="200225"/>
                </a:lnTo>
                <a:close/>
                <a:moveTo>
                  <a:pt x="198169" y="183330"/>
                </a:moveTo>
                <a:cubicBezTo>
                  <a:pt x="196011" y="186206"/>
                  <a:pt x="193493" y="188722"/>
                  <a:pt x="190976" y="191238"/>
                </a:cubicBezTo>
                <a:cubicBezTo>
                  <a:pt x="188458" y="193754"/>
                  <a:pt x="185941" y="195911"/>
                  <a:pt x="183423" y="198428"/>
                </a:cubicBezTo>
                <a:lnTo>
                  <a:pt x="201046" y="216042"/>
                </a:lnTo>
                <a:lnTo>
                  <a:pt x="216152" y="201303"/>
                </a:lnTo>
                <a:lnTo>
                  <a:pt x="198169" y="183330"/>
                </a:lnTo>
                <a:close/>
                <a:moveTo>
                  <a:pt x="112712" y="81734"/>
                </a:moveTo>
                <a:cubicBezTo>
                  <a:pt x="103641" y="81734"/>
                  <a:pt x="96384" y="88991"/>
                  <a:pt x="96384" y="98062"/>
                </a:cubicBezTo>
                <a:cubicBezTo>
                  <a:pt x="96384" y="107134"/>
                  <a:pt x="103641" y="114391"/>
                  <a:pt x="112712" y="114391"/>
                </a:cubicBezTo>
                <a:cubicBezTo>
                  <a:pt x="121784" y="114391"/>
                  <a:pt x="129041" y="107134"/>
                  <a:pt x="129041" y="98062"/>
                </a:cubicBezTo>
                <a:cubicBezTo>
                  <a:pt x="129041" y="88991"/>
                  <a:pt x="121784" y="81734"/>
                  <a:pt x="112712" y="81734"/>
                </a:cubicBezTo>
                <a:close/>
                <a:moveTo>
                  <a:pt x="112712" y="73025"/>
                </a:moveTo>
                <a:cubicBezTo>
                  <a:pt x="126501" y="73025"/>
                  <a:pt x="137749" y="84274"/>
                  <a:pt x="137749" y="98062"/>
                </a:cubicBezTo>
                <a:cubicBezTo>
                  <a:pt x="137749" y="112214"/>
                  <a:pt x="126501" y="123462"/>
                  <a:pt x="112712" y="123462"/>
                </a:cubicBezTo>
                <a:cubicBezTo>
                  <a:pt x="98924" y="123462"/>
                  <a:pt x="87312" y="112214"/>
                  <a:pt x="87312" y="98062"/>
                </a:cubicBezTo>
                <a:cubicBezTo>
                  <a:pt x="87312" y="84274"/>
                  <a:pt x="98924" y="73025"/>
                  <a:pt x="112712" y="73025"/>
                </a:cubicBezTo>
                <a:close/>
                <a:moveTo>
                  <a:pt x="113326" y="51535"/>
                </a:moveTo>
                <a:cubicBezTo>
                  <a:pt x="100706" y="51535"/>
                  <a:pt x="89167" y="56595"/>
                  <a:pt x="80152" y="65268"/>
                </a:cubicBezTo>
                <a:cubicBezTo>
                  <a:pt x="71498" y="74302"/>
                  <a:pt x="66450" y="85867"/>
                  <a:pt x="66450" y="98515"/>
                </a:cubicBezTo>
                <a:cubicBezTo>
                  <a:pt x="66450" y="111163"/>
                  <a:pt x="71498" y="123089"/>
                  <a:pt x="80152" y="131762"/>
                </a:cubicBezTo>
                <a:lnTo>
                  <a:pt x="113326" y="165009"/>
                </a:lnTo>
                <a:lnTo>
                  <a:pt x="146500" y="131762"/>
                </a:lnTo>
                <a:cubicBezTo>
                  <a:pt x="164529" y="113332"/>
                  <a:pt x="164529" y="83698"/>
                  <a:pt x="146500" y="65268"/>
                </a:cubicBezTo>
                <a:cubicBezTo>
                  <a:pt x="137485" y="56595"/>
                  <a:pt x="125946" y="51535"/>
                  <a:pt x="113326" y="51535"/>
                </a:cubicBezTo>
                <a:close/>
                <a:moveTo>
                  <a:pt x="113326" y="42862"/>
                </a:moveTo>
                <a:cubicBezTo>
                  <a:pt x="128110" y="42862"/>
                  <a:pt x="142173" y="48644"/>
                  <a:pt x="152630" y="59124"/>
                </a:cubicBezTo>
                <a:cubicBezTo>
                  <a:pt x="174265" y="80807"/>
                  <a:pt x="174265" y="116223"/>
                  <a:pt x="152630" y="137906"/>
                </a:cubicBezTo>
                <a:lnTo>
                  <a:pt x="124143" y="166816"/>
                </a:lnTo>
                <a:lnTo>
                  <a:pt x="169938" y="166816"/>
                </a:lnTo>
                <a:cubicBezTo>
                  <a:pt x="172101" y="166816"/>
                  <a:pt x="174265" y="168623"/>
                  <a:pt x="174265" y="171514"/>
                </a:cubicBezTo>
                <a:cubicBezTo>
                  <a:pt x="174265" y="173682"/>
                  <a:pt x="172101" y="175851"/>
                  <a:pt x="169938" y="175851"/>
                </a:cubicBezTo>
                <a:lnTo>
                  <a:pt x="56714" y="175851"/>
                </a:lnTo>
                <a:cubicBezTo>
                  <a:pt x="54551" y="175851"/>
                  <a:pt x="52387" y="173682"/>
                  <a:pt x="52387" y="171514"/>
                </a:cubicBezTo>
                <a:cubicBezTo>
                  <a:pt x="52387" y="168623"/>
                  <a:pt x="54551" y="166816"/>
                  <a:pt x="56714" y="166816"/>
                </a:cubicBezTo>
                <a:lnTo>
                  <a:pt x="102508" y="166816"/>
                </a:lnTo>
                <a:lnTo>
                  <a:pt x="74022" y="137906"/>
                </a:lnTo>
                <a:cubicBezTo>
                  <a:pt x="52387" y="116223"/>
                  <a:pt x="52387" y="80807"/>
                  <a:pt x="74022" y="59124"/>
                </a:cubicBezTo>
                <a:cubicBezTo>
                  <a:pt x="84479" y="48644"/>
                  <a:pt x="98542" y="42862"/>
                  <a:pt x="113326" y="42862"/>
                </a:cubicBezTo>
                <a:close/>
                <a:moveTo>
                  <a:pt x="111852" y="8987"/>
                </a:moveTo>
                <a:cubicBezTo>
                  <a:pt x="84159" y="8987"/>
                  <a:pt x="58624" y="19771"/>
                  <a:pt x="38843" y="39182"/>
                </a:cubicBezTo>
                <a:cubicBezTo>
                  <a:pt x="19422" y="58594"/>
                  <a:pt x="8632" y="84476"/>
                  <a:pt x="8632" y="112155"/>
                </a:cubicBezTo>
                <a:cubicBezTo>
                  <a:pt x="8632" y="139474"/>
                  <a:pt x="19422" y="165356"/>
                  <a:pt x="38843" y="185127"/>
                </a:cubicBezTo>
                <a:cubicBezTo>
                  <a:pt x="58624" y="204539"/>
                  <a:pt x="84159" y="214963"/>
                  <a:pt x="111852" y="214963"/>
                </a:cubicBezTo>
                <a:cubicBezTo>
                  <a:pt x="139186" y="214963"/>
                  <a:pt x="165441" y="204539"/>
                  <a:pt x="184862" y="185127"/>
                </a:cubicBezTo>
                <a:cubicBezTo>
                  <a:pt x="204283" y="165356"/>
                  <a:pt x="215073" y="139474"/>
                  <a:pt x="215073" y="112155"/>
                </a:cubicBezTo>
                <a:cubicBezTo>
                  <a:pt x="215073" y="84476"/>
                  <a:pt x="204283" y="58594"/>
                  <a:pt x="184862" y="39182"/>
                </a:cubicBezTo>
                <a:cubicBezTo>
                  <a:pt x="165441" y="19771"/>
                  <a:pt x="139186" y="8987"/>
                  <a:pt x="111852" y="8987"/>
                </a:cubicBezTo>
                <a:close/>
                <a:moveTo>
                  <a:pt x="111852" y="0"/>
                </a:moveTo>
                <a:cubicBezTo>
                  <a:pt x="142063" y="0"/>
                  <a:pt x="170116" y="11863"/>
                  <a:pt x="190976" y="32712"/>
                </a:cubicBezTo>
                <a:cubicBezTo>
                  <a:pt x="212195" y="54280"/>
                  <a:pt x="223704" y="82319"/>
                  <a:pt x="223704" y="112155"/>
                </a:cubicBezTo>
                <a:cubicBezTo>
                  <a:pt x="223704" y="135520"/>
                  <a:pt x="216511" y="157448"/>
                  <a:pt x="203564" y="176140"/>
                </a:cubicBezTo>
                <a:lnTo>
                  <a:pt x="222266" y="194833"/>
                </a:lnTo>
                <a:lnTo>
                  <a:pt x="226582" y="190519"/>
                </a:lnTo>
                <a:cubicBezTo>
                  <a:pt x="228380" y="188722"/>
                  <a:pt x="231257" y="188722"/>
                  <a:pt x="233055" y="190519"/>
                </a:cubicBezTo>
                <a:lnTo>
                  <a:pt x="288442" y="246237"/>
                </a:lnTo>
                <a:cubicBezTo>
                  <a:pt x="294916" y="252348"/>
                  <a:pt x="294916" y="262773"/>
                  <a:pt x="288442" y="269243"/>
                </a:cubicBezTo>
                <a:lnTo>
                  <a:pt x="269021" y="288654"/>
                </a:lnTo>
                <a:cubicBezTo>
                  <a:pt x="265784" y="291890"/>
                  <a:pt x="261828" y="293328"/>
                  <a:pt x="257512" y="293328"/>
                </a:cubicBezTo>
                <a:cubicBezTo>
                  <a:pt x="253196" y="293328"/>
                  <a:pt x="249240" y="291890"/>
                  <a:pt x="246003" y="288654"/>
                </a:cubicBezTo>
                <a:lnTo>
                  <a:pt x="190616" y="233296"/>
                </a:lnTo>
                <a:cubicBezTo>
                  <a:pt x="188458" y="231139"/>
                  <a:pt x="188458" y="228623"/>
                  <a:pt x="190616" y="226826"/>
                </a:cubicBezTo>
                <a:lnTo>
                  <a:pt x="194572" y="222512"/>
                </a:lnTo>
                <a:lnTo>
                  <a:pt x="176230" y="203820"/>
                </a:lnTo>
                <a:cubicBezTo>
                  <a:pt x="157169" y="217120"/>
                  <a:pt x="135230" y="224309"/>
                  <a:pt x="111852" y="224309"/>
                </a:cubicBezTo>
                <a:cubicBezTo>
                  <a:pt x="82001" y="224309"/>
                  <a:pt x="53948" y="212087"/>
                  <a:pt x="32729" y="191238"/>
                </a:cubicBezTo>
                <a:cubicBezTo>
                  <a:pt x="11509" y="170029"/>
                  <a:pt x="0" y="141991"/>
                  <a:pt x="0" y="112155"/>
                </a:cubicBezTo>
                <a:cubicBezTo>
                  <a:pt x="0" y="82319"/>
                  <a:pt x="11509" y="54280"/>
                  <a:pt x="32729" y="32712"/>
                </a:cubicBezTo>
                <a:cubicBezTo>
                  <a:pt x="53948" y="11863"/>
                  <a:pt x="82001" y="0"/>
                  <a:pt x="111852" y="0"/>
                </a:cubicBezTo>
                <a:close/>
              </a:path>
            </a:pathLst>
          </a:custGeom>
          <a:solidFill>
            <a:schemeClr val="bg1"/>
          </a:solidFill>
          <a:ln>
            <a:noFill/>
          </a:ln>
        </p:spPr>
        <p:txBody>
          <a:bodyPr anchor="ctr"/>
          <a:lstStyle/>
          <a:p>
            <a:endParaRPr lang="en-US"/>
          </a:p>
        </p:txBody>
      </p:sp>
      <p:sp>
        <p:nvSpPr>
          <p:cNvPr id="32" name="Freeform 946">
            <a:extLst>
              <a:ext uri="{FF2B5EF4-FFF2-40B4-BE49-F238E27FC236}">
                <a16:creationId xmlns:a16="http://schemas.microsoft.com/office/drawing/2014/main" id="{EBE31A32-37E8-274F-81DE-C16E50DA96CE}"/>
              </a:ext>
            </a:extLst>
          </p:cNvPr>
          <p:cNvSpPr>
            <a:spLocks noChangeAspect="1"/>
          </p:cNvSpPr>
          <p:nvPr/>
        </p:nvSpPr>
        <p:spPr bwMode="auto">
          <a:xfrm>
            <a:off x="8962567" y="3560387"/>
            <a:ext cx="928684" cy="928684"/>
          </a:xfrm>
          <a:custGeom>
            <a:avLst/>
            <a:gdLst>
              <a:gd name="T0" fmla="*/ 4969062 w 293328"/>
              <a:gd name="T1" fmla="*/ 7282885 h 293329"/>
              <a:gd name="T2" fmla="*/ 5659663 w 293328"/>
              <a:gd name="T3" fmla="*/ 7282885 h 293329"/>
              <a:gd name="T4" fmla="*/ 2740911 w 293328"/>
              <a:gd name="T5" fmla="*/ 6944731 h 293329"/>
              <a:gd name="T6" fmla="*/ 2740911 w 293328"/>
              <a:gd name="T7" fmla="*/ 7633985 h 293329"/>
              <a:gd name="T8" fmla="*/ 2740911 w 293328"/>
              <a:gd name="T9" fmla="*/ 6944731 h 293329"/>
              <a:gd name="T10" fmla="*/ 7966750 w 293328"/>
              <a:gd name="T11" fmla="*/ 10056064 h 293329"/>
              <a:gd name="T12" fmla="*/ 8658978 w 293328"/>
              <a:gd name="T13" fmla="*/ 8580288 h 293329"/>
              <a:gd name="T14" fmla="*/ 6882751 w 293328"/>
              <a:gd name="T15" fmla="*/ 6882469 h 293329"/>
              <a:gd name="T16" fmla="*/ 3392400 w 293328"/>
              <a:gd name="T17" fmla="*/ 7126814 h 293329"/>
              <a:gd name="T18" fmla="*/ 5320836 w 293328"/>
              <a:gd name="T19" fmla="*/ 6632627 h 293329"/>
              <a:gd name="T20" fmla="*/ 5320836 w 293328"/>
              <a:gd name="T21" fmla="*/ 7946105 h 293329"/>
              <a:gd name="T22" fmla="*/ 3392400 w 293328"/>
              <a:gd name="T23" fmla="*/ 7451954 h 293329"/>
              <a:gd name="T24" fmla="*/ 2076337 w 293328"/>
              <a:gd name="T25" fmla="*/ 7282885 h 293329"/>
              <a:gd name="T26" fmla="*/ 5331523 w 293328"/>
              <a:gd name="T27" fmla="*/ 4284453 h 293329"/>
              <a:gd name="T28" fmla="*/ 5699345 w 293328"/>
              <a:gd name="T29" fmla="*/ 5900416 h 293329"/>
              <a:gd name="T30" fmla="*/ 6513962 w 293328"/>
              <a:gd name="T31" fmla="*/ 4428957 h 293329"/>
              <a:gd name="T32" fmla="*/ 3741779 w 293328"/>
              <a:gd name="T33" fmla="*/ 4087408 h 293329"/>
              <a:gd name="T34" fmla="*/ 4687717 w 293328"/>
              <a:gd name="T35" fmla="*/ 5900416 h 293329"/>
              <a:gd name="T36" fmla="*/ 3741779 w 293328"/>
              <a:gd name="T37" fmla="*/ 4087408 h 293329"/>
              <a:gd name="T38" fmla="*/ 2191466 w 293328"/>
              <a:gd name="T39" fmla="*/ 5545670 h 293329"/>
              <a:gd name="T40" fmla="*/ 3229408 w 293328"/>
              <a:gd name="T41" fmla="*/ 5900416 h 293329"/>
              <a:gd name="T42" fmla="*/ 2191466 w 293328"/>
              <a:gd name="T43" fmla="*/ 3890238 h 293329"/>
              <a:gd name="T44" fmla="*/ 2178323 w 293328"/>
              <a:gd name="T45" fmla="*/ 3561792 h 293329"/>
              <a:gd name="T46" fmla="*/ 6881809 w 293328"/>
              <a:gd name="T47" fmla="*/ 4205615 h 293329"/>
              <a:gd name="T48" fmla="*/ 6330021 w 293328"/>
              <a:gd name="T49" fmla="*/ 5795290 h 293329"/>
              <a:gd name="T50" fmla="*/ 2533066 w 293328"/>
              <a:gd name="T51" fmla="*/ 6215738 h 293329"/>
              <a:gd name="T52" fmla="*/ 1876147 w 293328"/>
              <a:gd name="T53" fmla="*/ 3706342 h 293329"/>
              <a:gd name="T54" fmla="*/ 1153534 w 293328"/>
              <a:gd name="T55" fmla="*/ 2996857 h 293329"/>
              <a:gd name="T56" fmla="*/ 4665432 w 293328"/>
              <a:gd name="T57" fmla="*/ 1384261 h 293329"/>
              <a:gd name="T58" fmla="*/ 7633915 w 293328"/>
              <a:gd name="T59" fmla="*/ 6066344 h 293329"/>
              <a:gd name="T60" fmla="*/ 7425638 w 293328"/>
              <a:gd name="T61" fmla="*/ 6144970 h 293329"/>
              <a:gd name="T62" fmla="*/ 7620913 w 293328"/>
              <a:gd name="T63" fmla="*/ 4676154 h 293329"/>
              <a:gd name="T64" fmla="*/ 2491166 w 293328"/>
              <a:gd name="T65" fmla="*/ 2669484 h 293329"/>
              <a:gd name="T66" fmla="*/ 2256867 w 293328"/>
              <a:gd name="T67" fmla="*/ 2446542 h 293329"/>
              <a:gd name="T68" fmla="*/ 4688611 w 293328"/>
              <a:gd name="T69" fmla="*/ 326507 h 293329"/>
              <a:gd name="T70" fmla="*/ 4688611 w 293328"/>
              <a:gd name="T71" fmla="*/ 9037376 h 293329"/>
              <a:gd name="T72" fmla="*/ 6464809 w 293328"/>
              <a:gd name="T73" fmla="*/ 6673534 h 293329"/>
              <a:gd name="T74" fmla="*/ 6673772 w 293328"/>
              <a:gd name="T75" fmla="*/ 6464583 h 293329"/>
              <a:gd name="T76" fmla="*/ 9050770 w 293328"/>
              <a:gd name="T77" fmla="*/ 4675475 h 293329"/>
              <a:gd name="T78" fmla="*/ 4688611 w 293328"/>
              <a:gd name="T79" fmla="*/ 0 h 293329"/>
              <a:gd name="T80" fmla="*/ 8658978 w 293328"/>
              <a:gd name="T81" fmla="*/ 7156755 h 293329"/>
              <a:gd name="T82" fmla="*/ 10657173 w 293328"/>
              <a:gd name="T83" fmla="*/ 7940368 h 293329"/>
              <a:gd name="T84" fmla="*/ 8854870 w 293328"/>
              <a:gd name="T85" fmla="*/ 8854585 h 293329"/>
              <a:gd name="T86" fmla="*/ 7940637 w 293328"/>
              <a:gd name="T87" fmla="*/ 10656789 h 293329"/>
              <a:gd name="T88" fmla="*/ 7143972 w 293328"/>
              <a:gd name="T89" fmla="*/ 8658652 h 293329"/>
              <a:gd name="T90" fmla="*/ 0 w 293328"/>
              <a:gd name="T91" fmla="*/ 4675475 h 29332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93328" h="293329">
                <a:moveTo>
                  <a:pt x="146451" y="191154"/>
                </a:moveTo>
                <a:cubicBezTo>
                  <a:pt x="141071" y="191154"/>
                  <a:pt x="136768" y="195450"/>
                  <a:pt x="136768" y="200461"/>
                </a:cubicBezTo>
                <a:cubicBezTo>
                  <a:pt x="136768" y="205831"/>
                  <a:pt x="141071" y="210126"/>
                  <a:pt x="146451" y="210126"/>
                </a:cubicBezTo>
                <a:cubicBezTo>
                  <a:pt x="151472" y="210126"/>
                  <a:pt x="155776" y="205831"/>
                  <a:pt x="155776" y="200461"/>
                </a:cubicBezTo>
                <a:cubicBezTo>
                  <a:pt x="155776" y="195450"/>
                  <a:pt x="151472" y="191154"/>
                  <a:pt x="146451" y="191154"/>
                </a:cubicBezTo>
                <a:close/>
                <a:moveTo>
                  <a:pt x="75441" y="191154"/>
                </a:moveTo>
                <a:cubicBezTo>
                  <a:pt x="70420" y="191154"/>
                  <a:pt x="66116" y="195450"/>
                  <a:pt x="66116" y="200461"/>
                </a:cubicBezTo>
                <a:cubicBezTo>
                  <a:pt x="66116" y="205831"/>
                  <a:pt x="70420" y="210126"/>
                  <a:pt x="75441" y="210126"/>
                </a:cubicBezTo>
                <a:cubicBezTo>
                  <a:pt x="80462" y="210126"/>
                  <a:pt x="84765" y="205831"/>
                  <a:pt x="84765" y="200461"/>
                </a:cubicBezTo>
                <a:cubicBezTo>
                  <a:pt x="84765" y="195450"/>
                  <a:pt x="80462" y="191154"/>
                  <a:pt x="75441" y="191154"/>
                </a:cubicBezTo>
                <a:close/>
                <a:moveTo>
                  <a:pt x="189441" y="189441"/>
                </a:moveTo>
                <a:lnTo>
                  <a:pt x="219277" y="276793"/>
                </a:lnTo>
                <a:lnTo>
                  <a:pt x="236172" y="238330"/>
                </a:lnTo>
                <a:cubicBezTo>
                  <a:pt x="236531" y="237611"/>
                  <a:pt x="237610" y="236892"/>
                  <a:pt x="238329" y="236173"/>
                </a:cubicBezTo>
                <a:lnTo>
                  <a:pt x="276792" y="219278"/>
                </a:lnTo>
                <a:lnTo>
                  <a:pt x="189441" y="189441"/>
                </a:lnTo>
                <a:close/>
                <a:moveTo>
                  <a:pt x="75441" y="182563"/>
                </a:moveTo>
                <a:cubicBezTo>
                  <a:pt x="84048" y="182563"/>
                  <a:pt x="91221" y="188290"/>
                  <a:pt x="93373" y="196166"/>
                </a:cubicBezTo>
                <a:lnTo>
                  <a:pt x="128519" y="196166"/>
                </a:lnTo>
                <a:cubicBezTo>
                  <a:pt x="130671" y="188290"/>
                  <a:pt x="137844" y="182563"/>
                  <a:pt x="146451" y="182563"/>
                </a:cubicBezTo>
                <a:cubicBezTo>
                  <a:pt x="156493" y="182563"/>
                  <a:pt x="164741" y="190796"/>
                  <a:pt x="164741" y="200461"/>
                </a:cubicBezTo>
                <a:cubicBezTo>
                  <a:pt x="164741" y="210842"/>
                  <a:pt x="156493" y="218717"/>
                  <a:pt x="146451" y="218717"/>
                </a:cubicBezTo>
                <a:cubicBezTo>
                  <a:pt x="137844" y="218717"/>
                  <a:pt x="130671" y="212990"/>
                  <a:pt x="128519" y="205115"/>
                </a:cubicBezTo>
                <a:lnTo>
                  <a:pt x="93373" y="205115"/>
                </a:lnTo>
                <a:cubicBezTo>
                  <a:pt x="91221" y="212990"/>
                  <a:pt x="84048" y="218717"/>
                  <a:pt x="75441" y="218717"/>
                </a:cubicBezTo>
                <a:cubicBezTo>
                  <a:pt x="65399" y="218717"/>
                  <a:pt x="57150" y="210842"/>
                  <a:pt x="57150" y="200461"/>
                </a:cubicBezTo>
                <a:cubicBezTo>
                  <a:pt x="57150" y="190796"/>
                  <a:pt x="65399" y="182563"/>
                  <a:pt x="75441" y="182563"/>
                </a:cubicBezTo>
                <a:close/>
                <a:moveTo>
                  <a:pt x="146744" y="117929"/>
                </a:moveTo>
                <a:lnTo>
                  <a:pt x="138427" y="162409"/>
                </a:lnTo>
                <a:lnTo>
                  <a:pt x="156870" y="162409"/>
                </a:lnTo>
                <a:cubicBezTo>
                  <a:pt x="160848" y="162409"/>
                  <a:pt x="164102" y="159878"/>
                  <a:pt x="165549" y="156262"/>
                </a:cubicBezTo>
                <a:lnTo>
                  <a:pt x="179290" y="121907"/>
                </a:lnTo>
                <a:lnTo>
                  <a:pt x="146744" y="117929"/>
                </a:lnTo>
                <a:close/>
                <a:moveTo>
                  <a:pt x="102989" y="112505"/>
                </a:moveTo>
                <a:lnTo>
                  <a:pt x="97926" y="162409"/>
                </a:lnTo>
                <a:lnTo>
                  <a:pt x="129025" y="162409"/>
                </a:lnTo>
                <a:lnTo>
                  <a:pt x="137704" y="116482"/>
                </a:lnTo>
                <a:lnTo>
                  <a:pt x="102989" y="112505"/>
                </a:lnTo>
                <a:close/>
                <a:moveTo>
                  <a:pt x="60318" y="107080"/>
                </a:moveTo>
                <a:lnTo>
                  <a:pt x="60318" y="152645"/>
                </a:lnTo>
                <a:cubicBezTo>
                  <a:pt x="60318" y="158070"/>
                  <a:pt x="64657" y="162409"/>
                  <a:pt x="69720" y="162409"/>
                </a:cubicBezTo>
                <a:lnTo>
                  <a:pt x="88886" y="162409"/>
                </a:lnTo>
                <a:lnTo>
                  <a:pt x="94310" y="111420"/>
                </a:lnTo>
                <a:lnTo>
                  <a:pt x="60318" y="107080"/>
                </a:lnTo>
                <a:close/>
                <a:moveTo>
                  <a:pt x="36451" y="77788"/>
                </a:moveTo>
                <a:cubicBezTo>
                  <a:pt x="48385" y="77788"/>
                  <a:pt x="58148" y="86829"/>
                  <a:pt x="59956" y="98039"/>
                </a:cubicBezTo>
                <a:lnTo>
                  <a:pt x="186161" y="113589"/>
                </a:lnTo>
                <a:cubicBezTo>
                  <a:pt x="187246" y="113951"/>
                  <a:pt x="188692" y="114674"/>
                  <a:pt x="189415" y="115759"/>
                </a:cubicBezTo>
                <a:cubicBezTo>
                  <a:pt x="190139" y="116844"/>
                  <a:pt x="190139" y="118652"/>
                  <a:pt x="189777" y="119737"/>
                </a:cubicBezTo>
                <a:lnTo>
                  <a:pt x="174227" y="159516"/>
                </a:lnTo>
                <a:cubicBezTo>
                  <a:pt x="171334" y="166387"/>
                  <a:pt x="164464" y="171088"/>
                  <a:pt x="156870" y="171088"/>
                </a:cubicBezTo>
                <a:lnTo>
                  <a:pt x="69720" y="171088"/>
                </a:lnTo>
                <a:cubicBezTo>
                  <a:pt x="59595" y="171088"/>
                  <a:pt x="51639" y="162771"/>
                  <a:pt x="51639" y="152645"/>
                </a:cubicBezTo>
                <a:lnTo>
                  <a:pt x="51639" y="102017"/>
                </a:lnTo>
                <a:cubicBezTo>
                  <a:pt x="51639" y="93700"/>
                  <a:pt x="44768" y="86829"/>
                  <a:pt x="36451" y="86829"/>
                </a:cubicBezTo>
                <a:cubicBezTo>
                  <a:pt x="33920" y="86829"/>
                  <a:pt x="31750" y="84659"/>
                  <a:pt x="31750" y="82489"/>
                </a:cubicBezTo>
                <a:cubicBezTo>
                  <a:pt x="31750" y="79958"/>
                  <a:pt x="33920" y="77788"/>
                  <a:pt x="36451" y="77788"/>
                </a:cubicBezTo>
                <a:close/>
                <a:moveTo>
                  <a:pt x="128412" y="38100"/>
                </a:moveTo>
                <a:cubicBezTo>
                  <a:pt x="178223" y="38100"/>
                  <a:pt x="218717" y="78893"/>
                  <a:pt x="218717" y="128710"/>
                </a:cubicBezTo>
                <a:cubicBezTo>
                  <a:pt x="218717" y="142428"/>
                  <a:pt x="215492" y="155062"/>
                  <a:pt x="210116" y="166975"/>
                </a:cubicBezTo>
                <a:cubicBezTo>
                  <a:pt x="209400" y="168780"/>
                  <a:pt x="207966" y="169502"/>
                  <a:pt x="206174" y="169502"/>
                </a:cubicBezTo>
                <a:cubicBezTo>
                  <a:pt x="205458" y="169502"/>
                  <a:pt x="204741" y="169502"/>
                  <a:pt x="204383" y="169141"/>
                </a:cubicBezTo>
                <a:cubicBezTo>
                  <a:pt x="201874" y="168419"/>
                  <a:pt x="201158" y="165531"/>
                  <a:pt x="202233" y="163365"/>
                </a:cubicBezTo>
                <a:cubicBezTo>
                  <a:pt x="207250" y="152535"/>
                  <a:pt x="209758" y="140984"/>
                  <a:pt x="209758" y="128710"/>
                </a:cubicBezTo>
                <a:cubicBezTo>
                  <a:pt x="209758" y="83585"/>
                  <a:pt x="173206" y="47125"/>
                  <a:pt x="128412" y="47125"/>
                </a:cubicBezTo>
                <a:cubicBezTo>
                  <a:pt x="105836" y="47125"/>
                  <a:pt x="83976" y="56511"/>
                  <a:pt x="68567" y="73478"/>
                </a:cubicBezTo>
                <a:cubicBezTo>
                  <a:pt x="66775" y="75283"/>
                  <a:pt x="64267" y="75283"/>
                  <a:pt x="62117" y="73839"/>
                </a:cubicBezTo>
                <a:cubicBezTo>
                  <a:pt x="60683" y="72034"/>
                  <a:pt x="60325" y="69146"/>
                  <a:pt x="62117" y="67341"/>
                </a:cubicBezTo>
                <a:cubicBezTo>
                  <a:pt x="78959" y="48569"/>
                  <a:pt x="103327" y="38100"/>
                  <a:pt x="128412" y="38100"/>
                </a:cubicBezTo>
                <a:close/>
                <a:moveTo>
                  <a:pt x="129050" y="8987"/>
                </a:moveTo>
                <a:cubicBezTo>
                  <a:pt x="62907" y="8987"/>
                  <a:pt x="8987" y="62548"/>
                  <a:pt x="8987" y="128691"/>
                </a:cubicBezTo>
                <a:cubicBezTo>
                  <a:pt x="8987" y="194834"/>
                  <a:pt x="62907" y="248754"/>
                  <a:pt x="129050" y="248754"/>
                </a:cubicBezTo>
                <a:cubicBezTo>
                  <a:pt x="152775" y="248754"/>
                  <a:pt x="175062" y="241924"/>
                  <a:pt x="193754" y="229702"/>
                </a:cubicBezTo>
                <a:lnTo>
                  <a:pt x="177938" y="183690"/>
                </a:lnTo>
                <a:cubicBezTo>
                  <a:pt x="177219" y="182252"/>
                  <a:pt x="177578" y="180095"/>
                  <a:pt x="179016" y="179017"/>
                </a:cubicBezTo>
                <a:cubicBezTo>
                  <a:pt x="180095" y="177938"/>
                  <a:pt x="181892" y="177219"/>
                  <a:pt x="183689" y="177938"/>
                </a:cubicBezTo>
                <a:lnTo>
                  <a:pt x="230061" y="193755"/>
                </a:lnTo>
                <a:cubicBezTo>
                  <a:pt x="241923" y="175063"/>
                  <a:pt x="249113" y="152775"/>
                  <a:pt x="249113" y="128691"/>
                </a:cubicBezTo>
                <a:cubicBezTo>
                  <a:pt x="249113" y="62548"/>
                  <a:pt x="195192" y="8987"/>
                  <a:pt x="129050" y="8987"/>
                </a:cubicBezTo>
                <a:close/>
                <a:moveTo>
                  <a:pt x="129050" y="0"/>
                </a:moveTo>
                <a:cubicBezTo>
                  <a:pt x="200225" y="0"/>
                  <a:pt x="258100" y="57875"/>
                  <a:pt x="258100" y="128691"/>
                </a:cubicBezTo>
                <a:cubicBezTo>
                  <a:pt x="258100" y="153854"/>
                  <a:pt x="250910" y="176860"/>
                  <a:pt x="238329" y="196990"/>
                </a:cubicBezTo>
                <a:lnTo>
                  <a:pt x="290092" y="214604"/>
                </a:lnTo>
                <a:cubicBezTo>
                  <a:pt x="292249" y="215323"/>
                  <a:pt x="293328" y="216761"/>
                  <a:pt x="293328" y="218559"/>
                </a:cubicBezTo>
                <a:cubicBezTo>
                  <a:pt x="293328" y="220356"/>
                  <a:pt x="292249" y="222153"/>
                  <a:pt x="290811" y="222872"/>
                </a:cubicBezTo>
                <a:lnTo>
                  <a:pt x="243721" y="243722"/>
                </a:lnTo>
                <a:lnTo>
                  <a:pt x="222872" y="290453"/>
                </a:lnTo>
                <a:cubicBezTo>
                  <a:pt x="222153" y="292250"/>
                  <a:pt x="220715" y="293329"/>
                  <a:pt x="218558" y="293329"/>
                </a:cubicBezTo>
                <a:cubicBezTo>
                  <a:pt x="216761" y="292969"/>
                  <a:pt x="214963" y="292250"/>
                  <a:pt x="214604" y="290093"/>
                </a:cubicBezTo>
                <a:lnTo>
                  <a:pt x="196630" y="238330"/>
                </a:lnTo>
                <a:cubicBezTo>
                  <a:pt x="177219" y="250552"/>
                  <a:pt x="153853" y="257741"/>
                  <a:pt x="129050" y="257741"/>
                </a:cubicBezTo>
                <a:cubicBezTo>
                  <a:pt x="57875" y="257741"/>
                  <a:pt x="0" y="199866"/>
                  <a:pt x="0" y="128691"/>
                </a:cubicBezTo>
                <a:cubicBezTo>
                  <a:pt x="0" y="57875"/>
                  <a:pt x="57875" y="0"/>
                  <a:pt x="129050" y="0"/>
                </a:cubicBezTo>
                <a:close/>
              </a:path>
            </a:pathLst>
          </a:custGeom>
          <a:solidFill>
            <a:schemeClr val="bg1"/>
          </a:solidFill>
          <a:ln>
            <a:noFill/>
          </a:ln>
        </p:spPr>
        <p:txBody>
          <a:bodyPr anchor="ctr"/>
          <a:lstStyle/>
          <a:p>
            <a:endParaRPr lang="en-US"/>
          </a:p>
        </p:txBody>
      </p:sp>
      <p:sp>
        <p:nvSpPr>
          <p:cNvPr id="33" name="Freeform 947">
            <a:extLst>
              <a:ext uri="{FF2B5EF4-FFF2-40B4-BE49-F238E27FC236}">
                <a16:creationId xmlns:a16="http://schemas.microsoft.com/office/drawing/2014/main" id="{8E843852-5BA6-AE4B-A45D-66DAF79C681F}"/>
              </a:ext>
            </a:extLst>
          </p:cNvPr>
          <p:cNvSpPr>
            <a:spLocks noChangeAspect="1"/>
          </p:cNvSpPr>
          <p:nvPr/>
        </p:nvSpPr>
        <p:spPr bwMode="auto">
          <a:xfrm>
            <a:off x="14486400" y="3560387"/>
            <a:ext cx="928684" cy="928684"/>
          </a:xfrm>
          <a:custGeom>
            <a:avLst/>
            <a:gdLst>
              <a:gd name="T0" fmla="*/ 10229781 w 293081"/>
              <a:gd name="T1" fmla="*/ 10330306 h 293329"/>
              <a:gd name="T2" fmla="*/ 5476924 w 293081"/>
              <a:gd name="T3" fmla="*/ 9533663 h 293329"/>
              <a:gd name="T4" fmla="*/ 4555340 w 293081"/>
              <a:gd name="T5" fmla="*/ 8932903 h 293329"/>
              <a:gd name="T6" fmla="*/ 8187273 w 293081"/>
              <a:gd name="T7" fmla="*/ 4853406 h 293329"/>
              <a:gd name="T8" fmla="*/ 6762806 w 293081"/>
              <a:gd name="T9" fmla="*/ 6446308 h 293329"/>
              <a:gd name="T10" fmla="*/ 7949830 w 293081"/>
              <a:gd name="T11" fmla="*/ 4853406 h 293329"/>
              <a:gd name="T12" fmla="*/ 6162400 w 293081"/>
              <a:gd name="T13" fmla="*/ 5079026 h 293329"/>
              <a:gd name="T14" fmla="*/ 4607171 w 293081"/>
              <a:gd name="T15" fmla="*/ 6393224 h 293329"/>
              <a:gd name="T16" fmla="*/ 3816636 w 293081"/>
              <a:gd name="T17" fmla="*/ 4853406 h 293329"/>
              <a:gd name="T18" fmla="*/ 2748342 w 293081"/>
              <a:gd name="T19" fmla="*/ 6393224 h 293329"/>
              <a:gd name="T20" fmla="*/ 2510957 w 293081"/>
              <a:gd name="T21" fmla="*/ 6167538 h 293329"/>
              <a:gd name="T22" fmla="*/ 1909022 w 293081"/>
              <a:gd name="T23" fmla="*/ 3983213 h 293329"/>
              <a:gd name="T24" fmla="*/ 2777957 w 293081"/>
              <a:gd name="T25" fmla="*/ 7039236 h 293329"/>
              <a:gd name="T26" fmla="*/ 7873078 w 293081"/>
              <a:gd name="T27" fmla="*/ 7078447 h 293329"/>
              <a:gd name="T28" fmla="*/ 9123895 w 293081"/>
              <a:gd name="T29" fmla="*/ 3983213 h 293329"/>
              <a:gd name="T30" fmla="*/ 7109531 w 293081"/>
              <a:gd name="T31" fmla="*/ 3983213 h 293329"/>
              <a:gd name="T32" fmla="*/ 4502645 w 293081"/>
              <a:gd name="T33" fmla="*/ 3983213 h 293329"/>
              <a:gd name="T34" fmla="*/ 8149555 w 293081"/>
              <a:gd name="T35" fmla="*/ 2899289 h 293329"/>
              <a:gd name="T36" fmla="*/ 9716292 w 293081"/>
              <a:gd name="T37" fmla="*/ 3656691 h 293329"/>
              <a:gd name="T38" fmla="*/ 8149555 w 293081"/>
              <a:gd name="T39" fmla="*/ 2899289 h 293329"/>
              <a:gd name="T40" fmla="*/ 6240568 w 293081"/>
              <a:gd name="T41" fmla="*/ 3656691 h 293329"/>
              <a:gd name="T42" fmla="*/ 7820426 w 293081"/>
              <a:gd name="T43" fmla="*/ 2899289 h 293329"/>
              <a:gd name="T44" fmla="*/ 2935990 w 293081"/>
              <a:gd name="T45" fmla="*/ 2951549 h 293329"/>
              <a:gd name="T46" fmla="*/ 5213632 w 293081"/>
              <a:gd name="T47" fmla="*/ 2951549 h 293329"/>
              <a:gd name="T48" fmla="*/ 329206 w 293081"/>
              <a:gd name="T49" fmla="*/ 2899289 h 293329"/>
              <a:gd name="T50" fmla="*/ 1909022 w 293081"/>
              <a:gd name="T51" fmla="*/ 3656691 h 293329"/>
              <a:gd name="T52" fmla="*/ 329206 w 293081"/>
              <a:gd name="T53" fmla="*/ 2899289 h 293329"/>
              <a:gd name="T54" fmla="*/ 10190286 w 293081"/>
              <a:gd name="T55" fmla="*/ 2572821 h 293329"/>
              <a:gd name="T56" fmla="*/ 5542797 w 293081"/>
              <a:gd name="T57" fmla="*/ 1619461 h 293329"/>
              <a:gd name="T58" fmla="*/ 7227999 w 293081"/>
              <a:gd name="T59" fmla="*/ 1619461 h 293329"/>
              <a:gd name="T60" fmla="*/ 3041256 w 293081"/>
              <a:gd name="T61" fmla="*/ 2572821 h 293329"/>
              <a:gd name="T62" fmla="*/ 3515243 w 293081"/>
              <a:gd name="T63" fmla="*/ 1619461 h 293329"/>
              <a:gd name="T64" fmla="*/ 2672629 w 293081"/>
              <a:gd name="T65" fmla="*/ 2572821 h 293329"/>
              <a:gd name="T66" fmla="*/ 1632526 w 293081"/>
              <a:gd name="T67" fmla="*/ 326507 h 293329"/>
              <a:gd name="T68" fmla="*/ 9123895 w 293081"/>
              <a:gd name="T69" fmla="*/ 326507 h 293329"/>
              <a:gd name="T70" fmla="*/ 9281834 w 293081"/>
              <a:gd name="T71" fmla="*/ 0 h 293329"/>
              <a:gd name="T72" fmla="*/ 10690593 w 293081"/>
              <a:gd name="T73" fmla="*/ 2625081 h 293329"/>
              <a:gd name="T74" fmla="*/ 9716292 w 293081"/>
              <a:gd name="T75" fmla="*/ 3983213 h 293329"/>
              <a:gd name="T76" fmla="*/ 9281834 w 293081"/>
              <a:gd name="T77" fmla="*/ 7365715 h 293329"/>
              <a:gd name="T78" fmla="*/ 9071218 w 293081"/>
              <a:gd name="T79" fmla="*/ 8606439 h 293329"/>
              <a:gd name="T80" fmla="*/ 10730065 w 293081"/>
              <a:gd name="T81" fmla="*/ 10552302 h 293329"/>
              <a:gd name="T82" fmla="*/ 13220 w 293081"/>
              <a:gd name="T83" fmla="*/ 10552302 h 293329"/>
              <a:gd name="T84" fmla="*/ 1685204 w 293081"/>
              <a:gd name="T85" fmla="*/ 8606439 h 293329"/>
              <a:gd name="T86" fmla="*/ 1474507 w 293081"/>
              <a:gd name="T87" fmla="*/ 7365715 h 293329"/>
              <a:gd name="T88" fmla="*/ 1040094 w 293081"/>
              <a:gd name="T89" fmla="*/ 3983213 h 293329"/>
              <a:gd name="T90" fmla="*/ 52652 w 293081"/>
              <a:gd name="T91" fmla="*/ 2625081 h 293329"/>
              <a:gd name="T92" fmla="*/ 1474507 w 293081"/>
              <a:gd name="T93" fmla="*/ 0 h 29332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3081" h="293329">
                <a:moveTo>
                  <a:pt x="48110" y="245878"/>
                </a:moveTo>
                <a:lnTo>
                  <a:pt x="14361" y="284342"/>
                </a:lnTo>
                <a:lnTo>
                  <a:pt x="278967" y="284342"/>
                </a:lnTo>
                <a:lnTo>
                  <a:pt x="245218" y="245878"/>
                </a:lnTo>
                <a:lnTo>
                  <a:pt x="169104" y="245878"/>
                </a:lnTo>
                <a:lnTo>
                  <a:pt x="149357" y="262414"/>
                </a:lnTo>
                <a:cubicBezTo>
                  <a:pt x="148639" y="263493"/>
                  <a:pt x="147921" y="263493"/>
                  <a:pt x="146485" y="263493"/>
                </a:cubicBezTo>
                <a:cubicBezTo>
                  <a:pt x="145767" y="263493"/>
                  <a:pt x="144689" y="263493"/>
                  <a:pt x="143612" y="262414"/>
                </a:cubicBezTo>
                <a:lnTo>
                  <a:pt x="124225" y="245878"/>
                </a:lnTo>
                <a:lnTo>
                  <a:pt x="48110" y="245878"/>
                </a:lnTo>
                <a:close/>
                <a:moveTo>
                  <a:pt x="216793" y="133590"/>
                </a:moveTo>
                <a:cubicBezTo>
                  <a:pt x="218591" y="131763"/>
                  <a:pt x="221469" y="131763"/>
                  <a:pt x="223267" y="133590"/>
                </a:cubicBezTo>
                <a:cubicBezTo>
                  <a:pt x="225065" y="135417"/>
                  <a:pt x="225065" y="137974"/>
                  <a:pt x="223267" y="139801"/>
                </a:cubicBezTo>
                <a:lnTo>
                  <a:pt x="187660" y="175973"/>
                </a:lnTo>
                <a:cubicBezTo>
                  <a:pt x="186581" y="176704"/>
                  <a:pt x="185502" y="177435"/>
                  <a:pt x="184423" y="177435"/>
                </a:cubicBezTo>
                <a:cubicBezTo>
                  <a:pt x="183344" y="177435"/>
                  <a:pt x="182265" y="176704"/>
                  <a:pt x="181545" y="175973"/>
                </a:cubicBezTo>
                <a:cubicBezTo>
                  <a:pt x="179387" y="174512"/>
                  <a:pt x="179387" y="171223"/>
                  <a:pt x="181545" y="169762"/>
                </a:cubicBezTo>
                <a:lnTo>
                  <a:pt x="216793" y="133590"/>
                </a:lnTo>
                <a:close/>
                <a:moveTo>
                  <a:pt x="161525" y="133590"/>
                </a:moveTo>
                <a:cubicBezTo>
                  <a:pt x="163337" y="131763"/>
                  <a:pt x="166237" y="131763"/>
                  <a:pt x="168050" y="133590"/>
                </a:cubicBezTo>
                <a:cubicBezTo>
                  <a:pt x="169500" y="135417"/>
                  <a:pt x="169500" y="137974"/>
                  <a:pt x="168050" y="139801"/>
                </a:cubicBezTo>
                <a:lnTo>
                  <a:pt x="131800" y="175973"/>
                </a:lnTo>
                <a:cubicBezTo>
                  <a:pt x="131075" y="176704"/>
                  <a:pt x="129988" y="177435"/>
                  <a:pt x="128900" y="177435"/>
                </a:cubicBezTo>
                <a:cubicBezTo>
                  <a:pt x="127813" y="177435"/>
                  <a:pt x="126725" y="176704"/>
                  <a:pt x="125638" y="175973"/>
                </a:cubicBezTo>
                <a:cubicBezTo>
                  <a:pt x="123825" y="174512"/>
                  <a:pt x="123825" y="171223"/>
                  <a:pt x="125638" y="169762"/>
                </a:cubicBezTo>
                <a:lnTo>
                  <a:pt x="161525" y="133590"/>
                </a:lnTo>
                <a:close/>
                <a:moveTo>
                  <a:pt x="104080" y="133590"/>
                </a:moveTo>
                <a:cubicBezTo>
                  <a:pt x="105878" y="131763"/>
                  <a:pt x="108756" y="131763"/>
                  <a:pt x="110194" y="133590"/>
                </a:cubicBezTo>
                <a:cubicBezTo>
                  <a:pt x="112352" y="135417"/>
                  <a:pt x="112352" y="137974"/>
                  <a:pt x="110194" y="139801"/>
                </a:cubicBezTo>
                <a:lnTo>
                  <a:pt x="74947" y="175973"/>
                </a:lnTo>
                <a:cubicBezTo>
                  <a:pt x="73868" y="176704"/>
                  <a:pt x="72789" y="177435"/>
                  <a:pt x="71710" y="177435"/>
                </a:cubicBezTo>
                <a:cubicBezTo>
                  <a:pt x="70631" y="177435"/>
                  <a:pt x="69193" y="176704"/>
                  <a:pt x="68473" y="175973"/>
                </a:cubicBezTo>
                <a:cubicBezTo>
                  <a:pt x="66675" y="174512"/>
                  <a:pt x="66675" y="171223"/>
                  <a:pt x="68473" y="169762"/>
                </a:cubicBezTo>
                <a:lnTo>
                  <a:pt x="104080" y="133590"/>
                </a:lnTo>
                <a:close/>
                <a:moveTo>
                  <a:pt x="75755" y="96698"/>
                </a:moveTo>
                <a:cubicBezTo>
                  <a:pt x="70370" y="104247"/>
                  <a:pt x="61753" y="109639"/>
                  <a:pt x="52059" y="109639"/>
                </a:cubicBezTo>
                <a:lnTo>
                  <a:pt x="44520" y="109639"/>
                </a:lnTo>
                <a:lnTo>
                  <a:pt x="44520" y="193755"/>
                </a:lnTo>
                <a:lnTo>
                  <a:pt x="75755" y="193755"/>
                </a:lnTo>
                <a:cubicBezTo>
                  <a:pt x="76473" y="193755"/>
                  <a:pt x="77550" y="194474"/>
                  <a:pt x="78628" y="194834"/>
                </a:cubicBezTo>
                <a:lnTo>
                  <a:pt x="146485" y="253427"/>
                </a:lnTo>
                <a:lnTo>
                  <a:pt x="214700" y="194834"/>
                </a:lnTo>
                <a:cubicBezTo>
                  <a:pt x="215418" y="194474"/>
                  <a:pt x="216855" y="193755"/>
                  <a:pt x="217573" y="193755"/>
                </a:cubicBezTo>
                <a:lnTo>
                  <a:pt x="248808" y="193755"/>
                </a:lnTo>
                <a:lnTo>
                  <a:pt x="248808" y="109639"/>
                </a:lnTo>
                <a:lnTo>
                  <a:pt x="241269" y="109639"/>
                </a:lnTo>
                <a:cubicBezTo>
                  <a:pt x="231575" y="109639"/>
                  <a:pt x="222599" y="104247"/>
                  <a:pt x="217573" y="96698"/>
                </a:cubicBezTo>
                <a:cubicBezTo>
                  <a:pt x="212546" y="104247"/>
                  <a:pt x="203929" y="109639"/>
                  <a:pt x="193877" y="109639"/>
                </a:cubicBezTo>
                <a:lnTo>
                  <a:pt x="170181" y="109639"/>
                </a:lnTo>
                <a:cubicBezTo>
                  <a:pt x="160487" y="109639"/>
                  <a:pt x="151511" y="104247"/>
                  <a:pt x="146485" y="96698"/>
                </a:cubicBezTo>
                <a:cubicBezTo>
                  <a:pt x="141458" y="104247"/>
                  <a:pt x="132841" y="109639"/>
                  <a:pt x="122788" y="109639"/>
                </a:cubicBezTo>
                <a:lnTo>
                  <a:pt x="99092" y="109639"/>
                </a:lnTo>
                <a:cubicBezTo>
                  <a:pt x="89398" y="109639"/>
                  <a:pt x="80782" y="104247"/>
                  <a:pt x="75755" y="96698"/>
                </a:cubicBezTo>
                <a:close/>
                <a:moveTo>
                  <a:pt x="222240" y="79802"/>
                </a:moveTo>
                <a:lnTo>
                  <a:pt x="222240" y="81240"/>
                </a:lnTo>
                <a:cubicBezTo>
                  <a:pt x="222240" y="92025"/>
                  <a:pt x="230498" y="100652"/>
                  <a:pt x="241269" y="100652"/>
                </a:cubicBezTo>
                <a:lnTo>
                  <a:pt x="264965" y="100652"/>
                </a:lnTo>
                <a:cubicBezTo>
                  <a:pt x="275377" y="100652"/>
                  <a:pt x="283993" y="92025"/>
                  <a:pt x="283993" y="81240"/>
                </a:cubicBezTo>
                <a:lnTo>
                  <a:pt x="283993" y="79802"/>
                </a:lnTo>
                <a:lnTo>
                  <a:pt x="222240" y="79802"/>
                </a:lnTo>
                <a:close/>
                <a:moveTo>
                  <a:pt x="151152" y="79802"/>
                </a:moveTo>
                <a:lnTo>
                  <a:pt x="151152" y="81240"/>
                </a:lnTo>
                <a:cubicBezTo>
                  <a:pt x="151152" y="92025"/>
                  <a:pt x="159769" y="100652"/>
                  <a:pt x="170181" y="100652"/>
                </a:cubicBezTo>
                <a:lnTo>
                  <a:pt x="193877" y="100652"/>
                </a:lnTo>
                <a:cubicBezTo>
                  <a:pt x="204648" y="100652"/>
                  <a:pt x="213264" y="92025"/>
                  <a:pt x="213264" y="81240"/>
                </a:cubicBezTo>
                <a:lnTo>
                  <a:pt x="213264" y="79802"/>
                </a:lnTo>
                <a:lnTo>
                  <a:pt x="151152" y="79802"/>
                </a:lnTo>
                <a:close/>
                <a:moveTo>
                  <a:pt x="80064" y="79802"/>
                </a:moveTo>
                <a:lnTo>
                  <a:pt x="80064" y="81240"/>
                </a:lnTo>
                <a:cubicBezTo>
                  <a:pt x="80064" y="92025"/>
                  <a:pt x="88680" y="100652"/>
                  <a:pt x="99092" y="100652"/>
                </a:cubicBezTo>
                <a:lnTo>
                  <a:pt x="122788" y="100652"/>
                </a:lnTo>
                <a:cubicBezTo>
                  <a:pt x="133560" y="100652"/>
                  <a:pt x="142176" y="92025"/>
                  <a:pt x="142176" y="81240"/>
                </a:cubicBezTo>
                <a:lnTo>
                  <a:pt x="142176" y="79802"/>
                </a:lnTo>
                <a:lnTo>
                  <a:pt x="80064" y="79802"/>
                </a:lnTo>
                <a:close/>
                <a:moveTo>
                  <a:pt x="8976" y="79802"/>
                </a:moveTo>
                <a:lnTo>
                  <a:pt x="8976" y="81240"/>
                </a:lnTo>
                <a:cubicBezTo>
                  <a:pt x="8976" y="92025"/>
                  <a:pt x="17592" y="100652"/>
                  <a:pt x="28363" y="100652"/>
                </a:cubicBezTo>
                <a:lnTo>
                  <a:pt x="52059" y="100652"/>
                </a:lnTo>
                <a:cubicBezTo>
                  <a:pt x="62471" y="100652"/>
                  <a:pt x="71088" y="92025"/>
                  <a:pt x="71088" y="81240"/>
                </a:cubicBezTo>
                <a:lnTo>
                  <a:pt x="71088" y="79802"/>
                </a:lnTo>
                <a:lnTo>
                  <a:pt x="8976" y="79802"/>
                </a:lnTo>
                <a:close/>
                <a:moveTo>
                  <a:pt x="207161" y="44574"/>
                </a:moveTo>
                <a:lnTo>
                  <a:pt x="220445" y="70816"/>
                </a:lnTo>
                <a:lnTo>
                  <a:pt x="277890" y="70816"/>
                </a:lnTo>
                <a:lnTo>
                  <a:pt x="251322" y="44574"/>
                </a:lnTo>
                <a:lnTo>
                  <a:pt x="207161" y="44574"/>
                </a:lnTo>
                <a:close/>
                <a:moveTo>
                  <a:pt x="151152" y="44574"/>
                </a:moveTo>
                <a:lnTo>
                  <a:pt x="151152" y="70816"/>
                </a:lnTo>
                <a:lnTo>
                  <a:pt x="210392" y="70816"/>
                </a:lnTo>
                <a:lnTo>
                  <a:pt x="197108" y="44574"/>
                </a:lnTo>
                <a:lnTo>
                  <a:pt x="151152" y="44574"/>
                </a:lnTo>
                <a:close/>
                <a:moveTo>
                  <a:pt x="95861" y="44574"/>
                </a:moveTo>
                <a:lnTo>
                  <a:pt x="82936" y="70816"/>
                </a:lnTo>
                <a:lnTo>
                  <a:pt x="142176" y="70816"/>
                </a:lnTo>
                <a:lnTo>
                  <a:pt x="142176" y="44574"/>
                </a:lnTo>
                <a:lnTo>
                  <a:pt x="95861" y="44574"/>
                </a:lnTo>
                <a:close/>
                <a:moveTo>
                  <a:pt x="42006" y="44574"/>
                </a:moveTo>
                <a:lnTo>
                  <a:pt x="15438" y="70816"/>
                </a:lnTo>
                <a:lnTo>
                  <a:pt x="72883" y="70816"/>
                </a:lnTo>
                <a:lnTo>
                  <a:pt x="86167" y="44574"/>
                </a:lnTo>
                <a:lnTo>
                  <a:pt x="42006" y="44574"/>
                </a:lnTo>
                <a:close/>
                <a:moveTo>
                  <a:pt x="44520" y="8987"/>
                </a:moveTo>
                <a:lnTo>
                  <a:pt x="44520" y="35588"/>
                </a:lnTo>
                <a:lnTo>
                  <a:pt x="248808" y="35588"/>
                </a:lnTo>
                <a:lnTo>
                  <a:pt x="248808" y="8987"/>
                </a:lnTo>
                <a:lnTo>
                  <a:pt x="44520" y="8987"/>
                </a:lnTo>
                <a:close/>
                <a:moveTo>
                  <a:pt x="40211" y="0"/>
                </a:moveTo>
                <a:lnTo>
                  <a:pt x="253117" y="0"/>
                </a:lnTo>
                <a:cubicBezTo>
                  <a:pt x="255630" y="0"/>
                  <a:pt x="257784" y="1797"/>
                  <a:pt x="257784" y="4314"/>
                </a:cubicBezTo>
                <a:lnTo>
                  <a:pt x="257784" y="38104"/>
                </a:lnTo>
                <a:lnTo>
                  <a:pt x="291533" y="72254"/>
                </a:lnTo>
                <a:cubicBezTo>
                  <a:pt x="292610" y="73332"/>
                  <a:pt x="292969" y="74410"/>
                  <a:pt x="292969" y="75489"/>
                </a:cubicBezTo>
                <a:lnTo>
                  <a:pt x="292969" y="81240"/>
                </a:lnTo>
                <a:cubicBezTo>
                  <a:pt x="292969" y="97057"/>
                  <a:pt x="280403" y="109639"/>
                  <a:pt x="264965" y="109639"/>
                </a:cubicBezTo>
                <a:lnTo>
                  <a:pt x="257784" y="109639"/>
                </a:lnTo>
                <a:lnTo>
                  <a:pt x="257784" y="198428"/>
                </a:lnTo>
                <a:cubicBezTo>
                  <a:pt x="257784" y="200585"/>
                  <a:pt x="255630" y="202742"/>
                  <a:pt x="253117" y="202742"/>
                </a:cubicBezTo>
                <a:lnTo>
                  <a:pt x="219009" y="202742"/>
                </a:lnTo>
                <a:lnTo>
                  <a:pt x="179156" y="236892"/>
                </a:lnTo>
                <a:lnTo>
                  <a:pt x="247372" y="236892"/>
                </a:lnTo>
                <a:cubicBezTo>
                  <a:pt x="248449" y="236892"/>
                  <a:pt x="249885" y="237611"/>
                  <a:pt x="250603" y="238330"/>
                </a:cubicBezTo>
                <a:lnTo>
                  <a:pt x="291892" y="285780"/>
                </a:lnTo>
                <a:cubicBezTo>
                  <a:pt x="293328" y="287218"/>
                  <a:pt x="293328" y="289015"/>
                  <a:pt x="292610" y="290453"/>
                </a:cubicBezTo>
                <a:cubicBezTo>
                  <a:pt x="291892" y="292250"/>
                  <a:pt x="290456" y="293329"/>
                  <a:pt x="288661" y="293329"/>
                </a:cubicBezTo>
                <a:lnTo>
                  <a:pt x="4667" y="293329"/>
                </a:lnTo>
                <a:cubicBezTo>
                  <a:pt x="2872" y="293329"/>
                  <a:pt x="1077" y="292250"/>
                  <a:pt x="359" y="290453"/>
                </a:cubicBezTo>
                <a:cubicBezTo>
                  <a:pt x="0" y="289015"/>
                  <a:pt x="0" y="287218"/>
                  <a:pt x="1077" y="285780"/>
                </a:cubicBezTo>
                <a:lnTo>
                  <a:pt x="42725" y="238330"/>
                </a:lnTo>
                <a:cubicBezTo>
                  <a:pt x="43443" y="237611"/>
                  <a:pt x="44879" y="236892"/>
                  <a:pt x="45956" y="236892"/>
                </a:cubicBezTo>
                <a:lnTo>
                  <a:pt x="113813" y="236892"/>
                </a:lnTo>
                <a:lnTo>
                  <a:pt x="73960" y="202742"/>
                </a:lnTo>
                <a:lnTo>
                  <a:pt x="40211" y="202742"/>
                </a:lnTo>
                <a:cubicBezTo>
                  <a:pt x="37698" y="202742"/>
                  <a:pt x="35903" y="200585"/>
                  <a:pt x="35903" y="198428"/>
                </a:cubicBezTo>
                <a:lnTo>
                  <a:pt x="35903" y="109639"/>
                </a:lnTo>
                <a:lnTo>
                  <a:pt x="28363" y="109639"/>
                </a:lnTo>
                <a:cubicBezTo>
                  <a:pt x="12925" y="109639"/>
                  <a:pt x="0" y="97057"/>
                  <a:pt x="0" y="81240"/>
                </a:cubicBezTo>
                <a:lnTo>
                  <a:pt x="0" y="75489"/>
                </a:lnTo>
                <a:cubicBezTo>
                  <a:pt x="0" y="74410"/>
                  <a:pt x="359" y="73332"/>
                  <a:pt x="1436" y="72254"/>
                </a:cubicBezTo>
                <a:lnTo>
                  <a:pt x="35903" y="38104"/>
                </a:lnTo>
                <a:lnTo>
                  <a:pt x="35903" y="4314"/>
                </a:lnTo>
                <a:cubicBezTo>
                  <a:pt x="35903" y="1797"/>
                  <a:pt x="37698" y="0"/>
                  <a:pt x="40211" y="0"/>
                </a:cubicBezTo>
                <a:close/>
              </a:path>
            </a:pathLst>
          </a:custGeom>
          <a:solidFill>
            <a:schemeClr val="bg1"/>
          </a:solidFill>
          <a:ln>
            <a:noFill/>
          </a:ln>
        </p:spPr>
        <p:txBody>
          <a:bodyPr anchor="ctr"/>
          <a:lstStyle/>
          <a:p>
            <a:endParaRPr lang="en-US"/>
          </a:p>
        </p:txBody>
      </p:sp>
      <p:sp>
        <p:nvSpPr>
          <p:cNvPr id="34" name="Freeform 948">
            <a:extLst>
              <a:ext uri="{FF2B5EF4-FFF2-40B4-BE49-F238E27FC236}">
                <a16:creationId xmlns:a16="http://schemas.microsoft.com/office/drawing/2014/main" id="{6DCAB7DC-AE30-E845-B8BB-AE06F4BF0B42}"/>
              </a:ext>
            </a:extLst>
          </p:cNvPr>
          <p:cNvSpPr>
            <a:spLocks noChangeAspect="1"/>
          </p:cNvSpPr>
          <p:nvPr/>
        </p:nvSpPr>
        <p:spPr bwMode="auto">
          <a:xfrm>
            <a:off x="20010234" y="3615666"/>
            <a:ext cx="928684" cy="818126"/>
          </a:xfrm>
          <a:custGeom>
            <a:avLst/>
            <a:gdLst>
              <a:gd name="T0" fmla="*/ 8349852 w 293328"/>
              <a:gd name="T1" fmla="*/ 8301957 h 258401"/>
              <a:gd name="T2" fmla="*/ 2768565 w 293328"/>
              <a:gd name="T3" fmla="*/ 7968782 h 258401"/>
              <a:gd name="T4" fmla="*/ 2595521 w 293328"/>
              <a:gd name="T5" fmla="*/ 8142044 h 258401"/>
              <a:gd name="T6" fmla="*/ 7427340 w 293328"/>
              <a:gd name="T7" fmla="*/ 8165276 h 258401"/>
              <a:gd name="T8" fmla="*/ 8342689 w 293328"/>
              <a:gd name="T9" fmla="*/ 7246352 h 258401"/>
              <a:gd name="T10" fmla="*/ 2746019 w 293328"/>
              <a:gd name="T11" fmla="*/ 9084214 h 258401"/>
              <a:gd name="T12" fmla="*/ 313909 w 293328"/>
              <a:gd name="T13" fmla="*/ 6379944 h 258401"/>
              <a:gd name="T14" fmla="*/ 1516812 w 293328"/>
              <a:gd name="T15" fmla="*/ 7994594 h 258401"/>
              <a:gd name="T16" fmla="*/ 6028188 w 293328"/>
              <a:gd name="T17" fmla="*/ 7994594 h 258401"/>
              <a:gd name="T18" fmla="*/ 7262820 w 293328"/>
              <a:gd name="T19" fmla="*/ 6005470 h 258401"/>
              <a:gd name="T20" fmla="*/ 8066382 w 293328"/>
              <a:gd name="T21" fmla="*/ 6338572 h 258401"/>
              <a:gd name="T22" fmla="*/ 7262820 w 293328"/>
              <a:gd name="T23" fmla="*/ 6005470 h 258401"/>
              <a:gd name="T24" fmla="*/ 4629065 w 293328"/>
              <a:gd name="T25" fmla="*/ 4108887 h 258401"/>
              <a:gd name="T26" fmla="*/ 5060506 w 293328"/>
              <a:gd name="T27" fmla="*/ 3347514 h 258401"/>
              <a:gd name="T28" fmla="*/ 3334483 w 293328"/>
              <a:gd name="T29" fmla="*/ 6051752 h 258401"/>
              <a:gd name="T30" fmla="*/ 5387413 w 293328"/>
              <a:gd name="T31" fmla="*/ 3347514 h 258401"/>
              <a:gd name="T32" fmla="*/ 5165152 w 293328"/>
              <a:gd name="T33" fmla="*/ 4633951 h 258401"/>
              <a:gd name="T34" fmla="*/ 4145137 w 293328"/>
              <a:gd name="T35" fmla="*/ 4647133 h 258401"/>
              <a:gd name="T36" fmla="*/ 3975178 w 293328"/>
              <a:gd name="T37" fmla="*/ 3347514 h 258401"/>
              <a:gd name="T38" fmla="*/ 1281409 w 293328"/>
              <a:gd name="T39" fmla="*/ 4240142 h 258401"/>
              <a:gd name="T40" fmla="*/ 1725982 w 293328"/>
              <a:gd name="T41" fmla="*/ 4108887 h 258401"/>
              <a:gd name="T42" fmla="*/ 1281409 w 293328"/>
              <a:gd name="T43" fmla="*/ 3347514 h 258401"/>
              <a:gd name="T44" fmla="*/ 3007614 w 293328"/>
              <a:gd name="T45" fmla="*/ 6051752 h 258401"/>
              <a:gd name="T46" fmla="*/ 2366801 w 293328"/>
              <a:gd name="T47" fmla="*/ 4476413 h 258401"/>
              <a:gd name="T48" fmla="*/ 2144534 w 293328"/>
              <a:gd name="T49" fmla="*/ 4633951 h 258401"/>
              <a:gd name="T50" fmla="*/ 1033033 w 293328"/>
              <a:gd name="T51" fmla="*/ 4607672 h 258401"/>
              <a:gd name="T52" fmla="*/ 313909 w 293328"/>
              <a:gd name="T53" fmla="*/ 3347514 h 258401"/>
              <a:gd name="T54" fmla="*/ 8081181 w 293328"/>
              <a:gd name="T55" fmla="*/ 4962172 h 258401"/>
              <a:gd name="T56" fmla="*/ 7636597 w 293328"/>
              <a:gd name="T57" fmla="*/ 2257910 h 258401"/>
              <a:gd name="T58" fmla="*/ 6355072 w 293328"/>
              <a:gd name="T59" fmla="*/ 7994594 h 258401"/>
              <a:gd name="T60" fmla="*/ 9571878 w 293328"/>
              <a:gd name="T61" fmla="*/ 7994594 h 258401"/>
              <a:gd name="T62" fmla="*/ 10343328 w 293328"/>
              <a:gd name="T63" fmla="*/ 7246352 h 258401"/>
              <a:gd name="T64" fmla="*/ 9781055 w 293328"/>
              <a:gd name="T65" fmla="*/ 6918183 h 258401"/>
              <a:gd name="T66" fmla="*/ 9781055 w 293328"/>
              <a:gd name="T67" fmla="*/ 6340609 h 258401"/>
              <a:gd name="T68" fmla="*/ 10343328 w 293328"/>
              <a:gd name="T69" fmla="*/ 6012395 h 258401"/>
              <a:gd name="T70" fmla="*/ 8081181 w 293328"/>
              <a:gd name="T71" fmla="*/ 5290377 h 258401"/>
              <a:gd name="T72" fmla="*/ 6355072 w 293328"/>
              <a:gd name="T73" fmla="*/ 2257910 h 258401"/>
              <a:gd name="T74" fmla="*/ 3112118 w 293328"/>
              <a:gd name="T75" fmla="*/ 1076409 h 258401"/>
              <a:gd name="T76" fmla="*/ 3543702 w 293328"/>
              <a:gd name="T77" fmla="*/ 315023 h 258401"/>
              <a:gd name="T78" fmla="*/ 1830713 w 293328"/>
              <a:gd name="T79" fmla="*/ 3019316 h 258401"/>
              <a:gd name="T80" fmla="*/ 3870609 w 293328"/>
              <a:gd name="T81" fmla="*/ 315023 h 258401"/>
              <a:gd name="T82" fmla="*/ 3713697 w 293328"/>
              <a:gd name="T83" fmla="*/ 1614662 h 258401"/>
              <a:gd name="T84" fmla="*/ 2693707 w 293328"/>
              <a:gd name="T85" fmla="*/ 1601593 h 258401"/>
              <a:gd name="T86" fmla="*/ 2471445 w 293328"/>
              <a:gd name="T87" fmla="*/ 315023 h 258401"/>
              <a:gd name="T88" fmla="*/ 4681277 w 293328"/>
              <a:gd name="T89" fmla="*/ 0 h 258401"/>
              <a:gd name="T90" fmla="*/ 6028188 w 293328"/>
              <a:gd name="T91" fmla="*/ 3019316 h 258401"/>
              <a:gd name="T92" fmla="*/ 7636597 w 293328"/>
              <a:gd name="T93" fmla="*/ 1929718 h 258401"/>
              <a:gd name="T94" fmla="*/ 10657173 w 293328"/>
              <a:gd name="T95" fmla="*/ 5999216 h 258401"/>
              <a:gd name="T96" fmla="*/ 9571878 w 293328"/>
              <a:gd name="T97" fmla="*/ 8322837 h 258401"/>
              <a:gd name="T98" fmla="*/ 3975178 w 293328"/>
              <a:gd name="T99" fmla="*/ 8322837 h 258401"/>
              <a:gd name="T100" fmla="*/ 588459 w 293328"/>
              <a:gd name="T101" fmla="*/ 8322837 h 258401"/>
              <a:gd name="T102" fmla="*/ 0 w 293328"/>
              <a:gd name="T103" fmla="*/ 3189998 h 258401"/>
              <a:gd name="T104" fmla="*/ 1503810 w 293328"/>
              <a:gd name="T105" fmla="*/ 157521 h 25840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93328" h="258401">
                <a:moveTo>
                  <a:pt x="229821" y="219075"/>
                </a:moveTo>
                <a:cubicBezTo>
                  <a:pt x="232386" y="219075"/>
                  <a:pt x="234584" y="220907"/>
                  <a:pt x="234584" y="223838"/>
                </a:cubicBezTo>
                <a:cubicBezTo>
                  <a:pt x="234584" y="226402"/>
                  <a:pt x="232386" y="228234"/>
                  <a:pt x="229821" y="228234"/>
                </a:cubicBezTo>
                <a:cubicBezTo>
                  <a:pt x="227257" y="228234"/>
                  <a:pt x="225425" y="226402"/>
                  <a:pt x="225425" y="223838"/>
                </a:cubicBezTo>
                <a:cubicBezTo>
                  <a:pt x="225425" y="220907"/>
                  <a:pt x="227257" y="219075"/>
                  <a:pt x="229821" y="219075"/>
                </a:cubicBezTo>
                <a:close/>
                <a:moveTo>
                  <a:pt x="76200" y="219075"/>
                </a:moveTo>
                <a:cubicBezTo>
                  <a:pt x="78398" y="219075"/>
                  <a:pt x="80597" y="220907"/>
                  <a:pt x="80597" y="223838"/>
                </a:cubicBezTo>
                <a:cubicBezTo>
                  <a:pt x="80597" y="226402"/>
                  <a:pt x="78398" y="228234"/>
                  <a:pt x="76200" y="228234"/>
                </a:cubicBezTo>
                <a:cubicBezTo>
                  <a:pt x="73636" y="228234"/>
                  <a:pt x="71438" y="226402"/>
                  <a:pt x="71438" y="223838"/>
                </a:cubicBezTo>
                <a:cubicBezTo>
                  <a:pt x="71438" y="220907"/>
                  <a:pt x="73636" y="219075"/>
                  <a:pt x="76200" y="219075"/>
                </a:cubicBezTo>
                <a:close/>
                <a:moveTo>
                  <a:pt x="229624" y="199214"/>
                </a:moveTo>
                <a:cubicBezTo>
                  <a:pt x="215947" y="199214"/>
                  <a:pt x="204430" y="210402"/>
                  <a:pt x="204430" y="224477"/>
                </a:cubicBezTo>
                <a:cubicBezTo>
                  <a:pt x="204430" y="238191"/>
                  <a:pt x="215947" y="249740"/>
                  <a:pt x="229624" y="249740"/>
                </a:cubicBezTo>
                <a:cubicBezTo>
                  <a:pt x="243660" y="249740"/>
                  <a:pt x="254818" y="238191"/>
                  <a:pt x="254818" y="224477"/>
                </a:cubicBezTo>
                <a:cubicBezTo>
                  <a:pt x="254818" y="210402"/>
                  <a:pt x="243660" y="199214"/>
                  <a:pt x="229624" y="199214"/>
                </a:cubicBezTo>
                <a:close/>
                <a:moveTo>
                  <a:pt x="75581" y="199214"/>
                </a:moveTo>
                <a:cubicBezTo>
                  <a:pt x="61545" y="199214"/>
                  <a:pt x="50388" y="210402"/>
                  <a:pt x="50388" y="224477"/>
                </a:cubicBezTo>
                <a:cubicBezTo>
                  <a:pt x="50388" y="238191"/>
                  <a:pt x="61545" y="249740"/>
                  <a:pt x="75581" y="249740"/>
                </a:cubicBezTo>
                <a:cubicBezTo>
                  <a:pt x="89258" y="249740"/>
                  <a:pt x="100415" y="238191"/>
                  <a:pt x="100415" y="224477"/>
                </a:cubicBezTo>
                <a:cubicBezTo>
                  <a:pt x="100415" y="210402"/>
                  <a:pt x="89258" y="199214"/>
                  <a:pt x="75581" y="199214"/>
                </a:cubicBezTo>
                <a:close/>
                <a:moveTo>
                  <a:pt x="8638" y="175395"/>
                </a:moveTo>
                <a:lnTo>
                  <a:pt x="8638" y="212568"/>
                </a:lnTo>
                <a:cubicBezTo>
                  <a:pt x="8638" y="216537"/>
                  <a:pt x="11877" y="219785"/>
                  <a:pt x="16196" y="219785"/>
                </a:cubicBezTo>
                <a:lnTo>
                  <a:pt x="41750" y="219785"/>
                </a:lnTo>
                <a:cubicBezTo>
                  <a:pt x="43909" y="203184"/>
                  <a:pt x="58306" y="190192"/>
                  <a:pt x="75581" y="190192"/>
                </a:cubicBezTo>
                <a:cubicBezTo>
                  <a:pt x="92857" y="190192"/>
                  <a:pt x="106894" y="203184"/>
                  <a:pt x="109413" y="219785"/>
                </a:cubicBezTo>
                <a:lnTo>
                  <a:pt x="165919" y="219785"/>
                </a:lnTo>
                <a:lnTo>
                  <a:pt x="165919" y="175395"/>
                </a:lnTo>
                <a:lnTo>
                  <a:pt x="8638" y="175395"/>
                </a:lnTo>
                <a:close/>
                <a:moveTo>
                  <a:pt x="199901" y="165100"/>
                </a:moveTo>
                <a:lnTo>
                  <a:pt x="222019" y="165100"/>
                </a:lnTo>
                <a:cubicBezTo>
                  <a:pt x="224873" y="165100"/>
                  <a:pt x="226656" y="166932"/>
                  <a:pt x="226656" y="169863"/>
                </a:cubicBezTo>
                <a:cubicBezTo>
                  <a:pt x="226656" y="172061"/>
                  <a:pt x="224873" y="174259"/>
                  <a:pt x="222019" y="174259"/>
                </a:cubicBezTo>
                <a:lnTo>
                  <a:pt x="199901" y="174259"/>
                </a:lnTo>
                <a:cubicBezTo>
                  <a:pt x="197404" y="174259"/>
                  <a:pt x="195263" y="172061"/>
                  <a:pt x="195263" y="169863"/>
                </a:cubicBezTo>
                <a:cubicBezTo>
                  <a:pt x="195263" y="166932"/>
                  <a:pt x="197404" y="165100"/>
                  <a:pt x="199901" y="165100"/>
                </a:cubicBezTo>
                <a:close/>
                <a:moveTo>
                  <a:pt x="118411" y="92028"/>
                </a:moveTo>
                <a:lnTo>
                  <a:pt x="118411" y="116569"/>
                </a:lnTo>
                <a:lnTo>
                  <a:pt x="127409" y="112960"/>
                </a:lnTo>
                <a:cubicBezTo>
                  <a:pt x="128128" y="112599"/>
                  <a:pt x="129208" y="112599"/>
                  <a:pt x="130288" y="112960"/>
                </a:cubicBezTo>
                <a:lnTo>
                  <a:pt x="139286" y="116569"/>
                </a:lnTo>
                <a:lnTo>
                  <a:pt x="139286" y="92028"/>
                </a:lnTo>
                <a:lnTo>
                  <a:pt x="118411" y="92028"/>
                </a:lnTo>
                <a:close/>
                <a:moveTo>
                  <a:pt x="91777" y="92028"/>
                </a:moveTo>
                <a:lnTo>
                  <a:pt x="91777" y="166373"/>
                </a:lnTo>
                <a:lnTo>
                  <a:pt x="165919" y="166373"/>
                </a:lnTo>
                <a:lnTo>
                  <a:pt x="165919" y="92028"/>
                </a:lnTo>
                <a:lnTo>
                  <a:pt x="148284" y="92028"/>
                </a:lnTo>
                <a:lnTo>
                  <a:pt x="148284" y="123065"/>
                </a:lnTo>
                <a:cubicBezTo>
                  <a:pt x="148284" y="124870"/>
                  <a:pt x="147204" y="125952"/>
                  <a:pt x="146124" y="126674"/>
                </a:cubicBezTo>
                <a:cubicBezTo>
                  <a:pt x="145044" y="127757"/>
                  <a:pt x="143245" y="127757"/>
                  <a:pt x="142165" y="127396"/>
                </a:cubicBezTo>
                <a:lnTo>
                  <a:pt x="128848" y="121983"/>
                </a:lnTo>
                <a:lnTo>
                  <a:pt x="115532" y="127396"/>
                </a:lnTo>
                <a:cubicBezTo>
                  <a:pt x="115172" y="127757"/>
                  <a:pt x="114452" y="127757"/>
                  <a:pt x="114092" y="127757"/>
                </a:cubicBezTo>
                <a:cubicBezTo>
                  <a:pt x="113012" y="127757"/>
                  <a:pt x="112292" y="127396"/>
                  <a:pt x="111573" y="126674"/>
                </a:cubicBezTo>
                <a:cubicBezTo>
                  <a:pt x="110493" y="125952"/>
                  <a:pt x="109413" y="124870"/>
                  <a:pt x="109413" y="123065"/>
                </a:cubicBezTo>
                <a:lnTo>
                  <a:pt x="109413" y="92028"/>
                </a:lnTo>
                <a:lnTo>
                  <a:pt x="91777" y="92028"/>
                </a:lnTo>
                <a:close/>
                <a:moveTo>
                  <a:pt x="35271" y="92028"/>
                </a:moveTo>
                <a:lnTo>
                  <a:pt x="35271" y="116569"/>
                </a:lnTo>
                <a:lnTo>
                  <a:pt x="44269" y="112960"/>
                </a:lnTo>
                <a:cubicBezTo>
                  <a:pt x="44629" y="112960"/>
                  <a:pt x="45349" y="112960"/>
                  <a:pt x="45709" y="112960"/>
                </a:cubicBezTo>
                <a:cubicBezTo>
                  <a:pt x="46428" y="112960"/>
                  <a:pt x="46788" y="112960"/>
                  <a:pt x="47508" y="112960"/>
                </a:cubicBezTo>
                <a:lnTo>
                  <a:pt x="56146" y="116569"/>
                </a:lnTo>
                <a:lnTo>
                  <a:pt x="56146" y="92028"/>
                </a:lnTo>
                <a:lnTo>
                  <a:pt x="35271" y="92028"/>
                </a:lnTo>
                <a:close/>
                <a:moveTo>
                  <a:pt x="8638" y="92028"/>
                </a:moveTo>
                <a:lnTo>
                  <a:pt x="8638" y="166373"/>
                </a:lnTo>
                <a:lnTo>
                  <a:pt x="82780" y="166373"/>
                </a:lnTo>
                <a:lnTo>
                  <a:pt x="82780" y="92028"/>
                </a:lnTo>
                <a:lnTo>
                  <a:pt x="65144" y="92028"/>
                </a:lnTo>
                <a:lnTo>
                  <a:pt x="65144" y="123065"/>
                </a:lnTo>
                <a:cubicBezTo>
                  <a:pt x="65144" y="124870"/>
                  <a:pt x="64064" y="125952"/>
                  <a:pt x="63344" y="126674"/>
                </a:cubicBezTo>
                <a:cubicBezTo>
                  <a:pt x="62265" y="127396"/>
                  <a:pt x="61545" y="127757"/>
                  <a:pt x="60825" y="127757"/>
                </a:cubicBezTo>
                <a:cubicBezTo>
                  <a:pt x="60105" y="127757"/>
                  <a:pt x="59385" y="127757"/>
                  <a:pt x="59025" y="127396"/>
                </a:cubicBezTo>
                <a:lnTo>
                  <a:pt x="45709" y="121983"/>
                </a:lnTo>
                <a:lnTo>
                  <a:pt x="32752" y="127396"/>
                </a:lnTo>
                <a:cubicBezTo>
                  <a:pt x="31312" y="127757"/>
                  <a:pt x="29513" y="127757"/>
                  <a:pt x="28433" y="126674"/>
                </a:cubicBezTo>
                <a:cubicBezTo>
                  <a:pt x="27353" y="125952"/>
                  <a:pt x="26273" y="124870"/>
                  <a:pt x="26273" y="123065"/>
                </a:cubicBezTo>
                <a:lnTo>
                  <a:pt x="26273" y="92028"/>
                </a:lnTo>
                <a:lnTo>
                  <a:pt x="8638" y="92028"/>
                </a:lnTo>
                <a:close/>
                <a:moveTo>
                  <a:pt x="204430" y="62074"/>
                </a:moveTo>
                <a:lnTo>
                  <a:pt x="204430" y="118374"/>
                </a:lnTo>
                <a:cubicBezTo>
                  <a:pt x="204430" y="128479"/>
                  <a:pt x="212708" y="136418"/>
                  <a:pt x="222426" y="136418"/>
                </a:cubicBezTo>
                <a:lnTo>
                  <a:pt x="258417" y="136418"/>
                </a:lnTo>
                <a:lnTo>
                  <a:pt x="233223" y="77592"/>
                </a:lnTo>
                <a:cubicBezTo>
                  <a:pt x="229264" y="68209"/>
                  <a:pt x="220266" y="62074"/>
                  <a:pt x="210189" y="62074"/>
                </a:cubicBezTo>
                <a:lnTo>
                  <a:pt x="204430" y="62074"/>
                </a:lnTo>
                <a:close/>
                <a:moveTo>
                  <a:pt x="174917" y="62074"/>
                </a:moveTo>
                <a:lnTo>
                  <a:pt x="174917" y="219785"/>
                </a:lnTo>
                <a:lnTo>
                  <a:pt x="195792" y="219785"/>
                </a:lnTo>
                <a:cubicBezTo>
                  <a:pt x="197952" y="203184"/>
                  <a:pt x="212348" y="190192"/>
                  <a:pt x="229624" y="190192"/>
                </a:cubicBezTo>
                <a:cubicBezTo>
                  <a:pt x="246900" y="190192"/>
                  <a:pt x="261296" y="203184"/>
                  <a:pt x="263456" y="219785"/>
                </a:cubicBezTo>
                <a:lnTo>
                  <a:pt x="277132" y="219785"/>
                </a:lnTo>
                <a:cubicBezTo>
                  <a:pt x="281091" y="219785"/>
                  <a:pt x="284690" y="216537"/>
                  <a:pt x="284690" y="212568"/>
                </a:cubicBezTo>
                <a:lnTo>
                  <a:pt x="284690" y="199214"/>
                </a:lnTo>
                <a:lnTo>
                  <a:pt x="269214" y="199214"/>
                </a:lnTo>
                <a:cubicBezTo>
                  <a:pt x="267055" y="199214"/>
                  <a:pt x="264895" y="197049"/>
                  <a:pt x="264895" y="194523"/>
                </a:cubicBezTo>
                <a:cubicBezTo>
                  <a:pt x="264895" y="191996"/>
                  <a:pt x="267055" y="190192"/>
                  <a:pt x="269214" y="190192"/>
                </a:cubicBezTo>
                <a:lnTo>
                  <a:pt x="284690" y="190192"/>
                </a:lnTo>
                <a:lnTo>
                  <a:pt x="284690" y="174313"/>
                </a:lnTo>
                <a:lnTo>
                  <a:pt x="269214" y="174313"/>
                </a:lnTo>
                <a:cubicBezTo>
                  <a:pt x="267055" y="174313"/>
                  <a:pt x="264895" y="172147"/>
                  <a:pt x="264895" y="169982"/>
                </a:cubicBezTo>
                <a:cubicBezTo>
                  <a:pt x="264895" y="167095"/>
                  <a:pt x="267055" y="165290"/>
                  <a:pt x="269214" y="165290"/>
                </a:cubicBezTo>
                <a:lnTo>
                  <a:pt x="284690" y="165290"/>
                </a:lnTo>
                <a:lnTo>
                  <a:pt x="284690" y="164929"/>
                </a:lnTo>
                <a:cubicBezTo>
                  <a:pt x="284690" y="154102"/>
                  <a:pt x="275693" y="145441"/>
                  <a:pt x="265255" y="145441"/>
                </a:cubicBezTo>
                <a:lnTo>
                  <a:pt x="222426" y="145441"/>
                </a:lnTo>
                <a:cubicBezTo>
                  <a:pt x="207669" y="145441"/>
                  <a:pt x="195432" y="133531"/>
                  <a:pt x="195432" y="118374"/>
                </a:cubicBezTo>
                <a:lnTo>
                  <a:pt x="195432" y="62074"/>
                </a:lnTo>
                <a:lnTo>
                  <a:pt x="174917" y="62074"/>
                </a:lnTo>
                <a:close/>
                <a:moveTo>
                  <a:pt x="77021" y="8661"/>
                </a:moveTo>
                <a:lnTo>
                  <a:pt x="77021" y="33202"/>
                </a:lnTo>
                <a:lnTo>
                  <a:pt x="85659" y="29593"/>
                </a:lnTo>
                <a:cubicBezTo>
                  <a:pt x="86739" y="29232"/>
                  <a:pt x="87818" y="29232"/>
                  <a:pt x="88898" y="29593"/>
                </a:cubicBezTo>
                <a:lnTo>
                  <a:pt x="97536" y="33202"/>
                </a:lnTo>
                <a:lnTo>
                  <a:pt x="97536" y="8661"/>
                </a:lnTo>
                <a:lnTo>
                  <a:pt x="77021" y="8661"/>
                </a:lnTo>
                <a:close/>
                <a:moveTo>
                  <a:pt x="50388" y="8661"/>
                </a:moveTo>
                <a:lnTo>
                  <a:pt x="50388" y="83006"/>
                </a:lnTo>
                <a:lnTo>
                  <a:pt x="124169" y="83006"/>
                </a:lnTo>
                <a:lnTo>
                  <a:pt x="124169" y="8661"/>
                </a:lnTo>
                <a:lnTo>
                  <a:pt x="106534" y="8661"/>
                </a:lnTo>
                <a:lnTo>
                  <a:pt x="106534" y="40059"/>
                </a:lnTo>
                <a:cubicBezTo>
                  <a:pt x="106534" y="41503"/>
                  <a:pt x="105814" y="42946"/>
                  <a:pt x="104734" y="43307"/>
                </a:cubicBezTo>
                <a:cubicBezTo>
                  <a:pt x="104014" y="44029"/>
                  <a:pt x="102935" y="44390"/>
                  <a:pt x="102215" y="44390"/>
                </a:cubicBezTo>
                <a:cubicBezTo>
                  <a:pt x="101855" y="44390"/>
                  <a:pt x="101135" y="44390"/>
                  <a:pt x="100415" y="44029"/>
                </a:cubicBezTo>
                <a:lnTo>
                  <a:pt x="87458" y="38977"/>
                </a:lnTo>
                <a:lnTo>
                  <a:pt x="74142" y="44029"/>
                </a:lnTo>
                <a:cubicBezTo>
                  <a:pt x="72702" y="44751"/>
                  <a:pt x="71262" y="44390"/>
                  <a:pt x="69823" y="43307"/>
                </a:cubicBezTo>
                <a:cubicBezTo>
                  <a:pt x="68743" y="42946"/>
                  <a:pt x="68023" y="41503"/>
                  <a:pt x="68023" y="40059"/>
                </a:cubicBezTo>
                <a:lnTo>
                  <a:pt x="68023" y="8661"/>
                </a:lnTo>
                <a:lnTo>
                  <a:pt x="50388" y="8661"/>
                </a:lnTo>
                <a:close/>
                <a:moveTo>
                  <a:pt x="45709" y="0"/>
                </a:moveTo>
                <a:lnTo>
                  <a:pt x="128848" y="0"/>
                </a:lnTo>
                <a:cubicBezTo>
                  <a:pt x="131368" y="0"/>
                  <a:pt x="133527" y="1804"/>
                  <a:pt x="133527" y="4331"/>
                </a:cubicBezTo>
                <a:lnTo>
                  <a:pt x="133527" y="83006"/>
                </a:lnTo>
                <a:lnTo>
                  <a:pt x="165919" y="83006"/>
                </a:lnTo>
                <a:lnTo>
                  <a:pt x="165919" y="57743"/>
                </a:lnTo>
                <a:cubicBezTo>
                  <a:pt x="165919" y="55578"/>
                  <a:pt x="167719" y="53051"/>
                  <a:pt x="170238" y="53051"/>
                </a:cubicBezTo>
                <a:lnTo>
                  <a:pt x="210189" y="53051"/>
                </a:lnTo>
                <a:cubicBezTo>
                  <a:pt x="223865" y="53051"/>
                  <a:pt x="236102" y="61352"/>
                  <a:pt x="241501" y="73983"/>
                </a:cubicBezTo>
                <a:lnTo>
                  <a:pt x="268134" y="136779"/>
                </a:lnTo>
                <a:cubicBezTo>
                  <a:pt x="282531" y="138223"/>
                  <a:pt x="293328" y="150493"/>
                  <a:pt x="293328" y="164929"/>
                </a:cubicBezTo>
                <a:lnTo>
                  <a:pt x="293328" y="212568"/>
                </a:lnTo>
                <a:cubicBezTo>
                  <a:pt x="293328" y="221590"/>
                  <a:pt x="286130" y="228808"/>
                  <a:pt x="277132" y="228808"/>
                </a:cubicBezTo>
                <a:lnTo>
                  <a:pt x="263456" y="228808"/>
                </a:lnTo>
                <a:cubicBezTo>
                  <a:pt x="261296" y="245409"/>
                  <a:pt x="246900" y="258401"/>
                  <a:pt x="229624" y="258401"/>
                </a:cubicBezTo>
                <a:cubicBezTo>
                  <a:pt x="212348" y="258401"/>
                  <a:pt x="197952" y="245409"/>
                  <a:pt x="195792" y="228808"/>
                </a:cubicBezTo>
                <a:lnTo>
                  <a:pt x="109413" y="228808"/>
                </a:lnTo>
                <a:cubicBezTo>
                  <a:pt x="106894" y="245409"/>
                  <a:pt x="92857" y="258401"/>
                  <a:pt x="75581" y="258401"/>
                </a:cubicBezTo>
                <a:cubicBezTo>
                  <a:pt x="58306" y="258401"/>
                  <a:pt x="43909" y="245409"/>
                  <a:pt x="41750" y="228808"/>
                </a:cubicBezTo>
                <a:lnTo>
                  <a:pt x="16196" y="228808"/>
                </a:lnTo>
                <a:cubicBezTo>
                  <a:pt x="7198" y="228808"/>
                  <a:pt x="0" y="221590"/>
                  <a:pt x="0" y="212568"/>
                </a:cubicBezTo>
                <a:lnTo>
                  <a:pt x="0" y="170704"/>
                </a:lnTo>
                <a:lnTo>
                  <a:pt x="0" y="87697"/>
                </a:lnTo>
                <a:cubicBezTo>
                  <a:pt x="0" y="85171"/>
                  <a:pt x="1799" y="83006"/>
                  <a:pt x="4319" y="83006"/>
                </a:cubicBezTo>
                <a:lnTo>
                  <a:pt x="41390" y="83006"/>
                </a:lnTo>
                <a:lnTo>
                  <a:pt x="41390" y="4331"/>
                </a:lnTo>
                <a:cubicBezTo>
                  <a:pt x="41390" y="1804"/>
                  <a:pt x="43549" y="0"/>
                  <a:pt x="45709" y="0"/>
                </a:cubicBezTo>
                <a:close/>
              </a:path>
            </a:pathLst>
          </a:custGeom>
          <a:solidFill>
            <a:schemeClr val="bg1"/>
          </a:solidFill>
          <a:ln>
            <a:noFill/>
          </a:ln>
        </p:spPr>
        <p:txBody>
          <a:bodyPr anchor="ctr"/>
          <a:lstStyle/>
          <a:p>
            <a:endParaRPr lang="en-US"/>
          </a:p>
        </p:txBody>
      </p:sp>
      <p:sp>
        <p:nvSpPr>
          <p:cNvPr id="35" name="Freeform 949">
            <a:extLst>
              <a:ext uri="{FF2B5EF4-FFF2-40B4-BE49-F238E27FC236}">
                <a16:creationId xmlns:a16="http://schemas.microsoft.com/office/drawing/2014/main" id="{A33833FF-6570-D744-802A-D803BCC9A27E}"/>
              </a:ext>
            </a:extLst>
          </p:cNvPr>
          <p:cNvSpPr>
            <a:spLocks noChangeAspect="1"/>
          </p:cNvSpPr>
          <p:nvPr/>
        </p:nvSpPr>
        <p:spPr bwMode="auto">
          <a:xfrm>
            <a:off x="3438734" y="3560387"/>
            <a:ext cx="928684" cy="928684"/>
          </a:xfrm>
          <a:custGeom>
            <a:avLst/>
            <a:gdLst>
              <a:gd name="T0" fmla="*/ 1024419 w 293327"/>
              <a:gd name="T1" fmla="*/ 7648542 h 293759"/>
              <a:gd name="T2" fmla="*/ 692140 w 293327"/>
              <a:gd name="T3" fmla="*/ 7648542 h 293759"/>
              <a:gd name="T4" fmla="*/ 9611389 w 293327"/>
              <a:gd name="T5" fmla="*/ 7458004 h 293759"/>
              <a:gd name="T6" fmla="*/ 7519169 w 293327"/>
              <a:gd name="T7" fmla="*/ 8183367 h 293759"/>
              <a:gd name="T8" fmla="*/ 7506098 w 293327"/>
              <a:gd name="T9" fmla="*/ 8597812 h 293759"/>
              <a:gd name="T10" fmla="*/ 9519895 w 293327"/>
              <a:gd name="T11" fmla="*/ 7885464 h 293759"/>
              <a:gd name="T12" fmla="*/ 9611389 w 293327"/>
              <a:gd name="T13" fmla="*/ 7458004 h 293759"/>
              <a:gd name="T14" fmla="*/ 1673882 w 293327"/>
              <a:gd name="T15" fmla="*/ 9737626 h 293759"/>
              <a:gd name="T16" fmla="*/ 10343687 w 293327"/>
              <a:gd name="T17" fmla="*/ 8170401 h 293759"/>
              <a:gd name="T18" fmla="*/ 9546037 w 293327"/>
              <a:gd name="T19" fmla="*/ 8222154 h 293759"/>
              <a:gd name="T20" fmla="*/ 5871499 w 293327"/>
              <a:gd name="T21" fmla="*/ 9180669 h 293759"/>
              <a:gd name="T22" fmla="*/ 4289181 w 293327"/>
              <a:gd name="T23" fmla="*/ 8895723 h 293759"/>
              <a:gd name="T24" fmla="*/ 6904559 w 293327"/>
              <a:gd name="T25" fmla="*/ 8727317 h 293759"/>
              <a:gd name="T26" fmla="*/ 7087604 w 293327"/>
              <a:gd name="T27" fmla="*/ 7989047 h 293759"/>
              <a:gd name="T28" fmla="*/ 4576905 w 293327"/>
              <a:gd name="T29" fmla="*/ 7548643 h 293759"/>
              <a:gd name="T30" fmla="*/ 313910 w 293327"/>
              <a:gd name="T31" fmla="*/ 7134186 h 293759"/>
              <a:gd name="T32" fmla="*/ 1359972 w 293327"/>
              <a:gd name="T33" fmla="*/ 9685880 h 293759"/>
              <a:gd name="T34" fmla="*/ 313910 w 293327"/>
              <a:gd name="T35" fmla="*/ 7134186 h 293759"/>
              <a:gd name="T36" fmla="*/ 1516917 w 293327"/>
              <a:gd name="T37" fmla="*/ 6810337 h 293759"/>
              <a:gd name="T38" fmla="*/ 6773760 w 293327"/>
              <a:gd name="T39" fmla="*/ 7561594 h 293759"/>
              <a:gd name="T40" fmla="*/ 7414530 w 293327"/>
              <a:gd name="T41" fmla="*/ 7885464 h 293759"/>
              <a:gd name="T42" fmla="*/ 9820647 w 293327"/>
              <a:gd name="T43" fmla="*/ 7198905 h 293759"/>
              <a:gd name="T44" fmla="*/ 10016805 w 293327"/>
              <a:gd name="T45" fmla="*/ 7717049 h 293759"/>
              <a:gd name="T46" fmla="*/ 10657531 w 293327"/>
              <a:gd name="T47" fmla="*/ 8183367 h 293759"/>
              <a:gd name="T48" fmla="*/ 4864577 w 293327"/>
              <a:gd name="T49" fmla="*/ 10501849 h 293759"/>
              <a:gd name="T50" fmla="*/ 156867 w 293327"/>
              <a:gd name="T51" fmla="*/ 10009573 h 293759"/>
              <a:gd name="T52" fmla="*/ 0 w 293327"/>
              <a:gd name="T53" fmla="*/ 6965769 h 293759"/>
              <a:gd name="T54" fmla="*/ 6962182 w 293327"/>
              <a:gd name="T55" fmla="*/ 322741 h 293759"/>
              <a:gd name="T56" fmla="*/ 9881876 w 293327"/>
              <a:gd name="T57" fmla="*/ 1703812 h 293759"/>
              <a:gd name="T58" fmla="*/ 6962182 w 293327"/>
              <a:gd name="T59" fmla="*/ 322741 h 293759"/>
              <a:gd name="T60" fmla="*/ 5233922 w 293327"/>
              <a:gd name="T61" fmla="*/ 3523891 h 293759"/>
              <a:gd name="T62" fmla="*/ 5940931 w 293327"/>
              <a:gd name="T63" fmla="*/ 3188267 h 293759"/>
              <a:gd name="T64" fmla="*/ 6634871 w 293327"/>
              <a:gd name="T65" fmla="*/ 3523891 h 293759"/>
              <a:gd name="T66" fmla="*/ 5233922 w 293327"/>
              <a:gd name="T67" fmla="*/ 322741 h 293759"/>
              <a:gd name="T68" fmla="*/ 2000044 w 293327"/>
              <a:gd name="T69" fmla="*/ 1703812 h 293759"/>
              <a:gd name="T70" fmla="*/ 4906608 w 293327"/>
              <a:gd name="T71" fmla="*/ 322741 h 293759"/>
              <a:gd name="T72" fmla="*/ 1829770 w 293327"/>
              <a:gd name="T73" fmla="*/ 0 h 293759"/>
              <a:gd name="T74" fmla="*/ 10196100 w 293327"/>
              <a:gd name="T75" fmla="*/ 154906 h 293759"/>
              <a:gd name="T76" fmla="*/ 10039022 w 293327"/>
              <a:gd name="T77" fmla="*/ 2013599 h 293759"/>
              <a:gd name="T78" fmla="*/ 9724751 w 293327"/>
              <a:gd name="T79" fmla="*/ 6699326 h 293759"/>
              <a:gd name="T80" fmla="*/ 9397399 w 293327"/>
              <a:gd name="T81" fmla="*/ 6699326 h 293759"/>
              <a:gd name="T82" fmla="*/ 6962182 w 293327"/>
              <a:gd name="T83" fmla="*/ 2013599 h 293759"/>
              <a:gd name="T84" fmla="*/ 6883642 w 293327"/>
              <a:gd name="T85" fmla="*/ 3911178 h 293759"/>
              <a:gd name="T86" fmla="*/ 6726497 w 293327"/>
              <a:gd name="T87" fmla="*/ 3923993 h 293759"/>
              <a:gd name="T88" fmla="*/ 5142310 w 293327"/>
              <a:gd name="T89" fmla="*/ 3923993 h 293759"/>
              <a:gd name="T90" fmla="*/ 4906608 w 293327"/>
              <a:gd name="T91" fmla="*/ 3782032 h 293759"/>
              <a:gd name="T92" fmla="*/ 2484433 w 293327"/>
              <a:gd name="T93" fmla="*/ 2013599 h 293759"/>
              <a:gd name="T94" fmla="*/ 2314248 w 293327"/>
              <a:gd name="T95" fmla="*/ 6531494 h 293759"/>
              <a:gd name="T96" fmla="*/ 2157085 w 293327"/>
              <a:gd name="T97" fmla="*/ 2013599 h 293759"/>
              <a:gd name="T98" fmla="*/ 1672725 w 293327"/>
              <a:gd name="T99" fmla="*/ 1858717 h 293759"/>
              <a:gd name="T100" fmla="*/ 1829770 w 293327"/>
              <a:gd name="T101" fmla="*/ 0 h 2937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93327" h="293759">
                <a:moveTo>
                  <a:pt x="23622" y="209550"/>
                </a:moveTo>
                <a:cubicBezTo>
                  <a:pt x="26289" y="209550"/>
                  <a:pt x="28194" y="211382"/>
                  <a:pt x="28194" y="213946"/>
                </a:cubicBezTo>
                <a:cubicBezTo>
                  <a:pt x="28194" y="216511"/>
                  <a:pt x="26289" y="218709"/>
                  <a:pt x="23622" y="218709"/>
                </a:cubicBezTo>
                <a:cubicBezTo>
                  <a:pt x="20955" y="218709"/>
                  <a:pt x="19050" y="216511"/>
                  <a:pt x="19050" y="213946"/>
                </a:cubicBezTo>
                <a:cubicBezTo>
                  <a:pt x="19050" y="211382"/>
                  <a:pt x="20955" y="209550"/>
                  <a:pt x="23622" y="209550"/>
                </a:cubicBezTo>
                <a:close/>
                <a:moveTo>
                  <a:pt x="264534" y="208615"/>
                </a:moveTo>
                <a:cubicBezTo>
                  <a:pt x="262375" y="207529"/>
                  <a:pt x="251218" y="212239"/>
                  <a:pt x="243300" y="215862"/>
                </a:cubicBezTo>
                <a:cubicBezTo>
                  <a:pt x="233222" y="219847"/>
                  <a:pt x="220985" y="224920"/>
                  <a:pt x="206949" y="228905"/>
                </a:cubicBezTo>
                <a:cubicBezTo>
                  <a:pt x="207309" y="231079"/>
                  <a:pt x="207309" y="233615"/>
                  <a:pt x="207309" y="236151"/>
                </a:cubicBezTo>
                <a:cubicBezTo>
                  <a:pt x="206949" y="237238"/>
                  <a:pt x="206949" y="238688"/>
                  <a:pt x="206589" y="240499"/>
                </a:cubicBezTo>
                <a:cubicBezTo>
                  <a:pt x="229983" y="234340"/>
                  <a:pt x="247259" y="227094"/>
                  <a:pt x="259136" y="222021"/>
                </a:cubicBezTo>
                <a:cubicBezTo>
                  <a:pt x="260216" y="221297"/>
                  <a:pt x="261295" y="220934"/>
                  <a:pt x="262015" y="220572"/>
                </a:cubicBezTo>
                <a:cubicBezTo>
                  <a:pt x="265254" y="217674"/>
                  <a:pt x="267054" y="214775"/>
                  <a:pt x="267054" y="212601"/>
                </a:cubicBezTo>
                <a:cubicBezTo>
                  <a:pt x="267054" y="211877"/>
                  <a:pt x="267054" y="210427"/>
                  <a:pt x="264534" y="208615"/>
                </a:cubicBezTo>
                <a:close/>
                <a:moveTo>
                  <a:pt x="46069" y="199558"/>
                </a:moveTo>
                <a:lnTo>
                  <a:pt x="46069" y="272383"/>
                </a:lnTo>
                <a:cubicBezTo>
                  <a:pt x="66584" y="278542"/>
                  <a:pt x="186434" y="310788"/>
                  <a:pt x="277131" y="237963"/>
                </a:cubicBezTo>
                <a:cubicBezTo>
                  <a:pt x="279291" y="236514"/>
                  <a:pt x="284330" y="232166"/>
                  <a:pt x="284689" y="228543"/>
                </a:cubicBezTo>
                <a:cubicBezTo>
                  <a:pt x="284689" y="227456"/>
                  <a:pt x="284330" y="226007"/>
                  <a:pt x="282170" y="224195"/>
                </a:cubicBezTo>
                <a:cubicBezTo>
                  <a:pt x="280371" y="222746"/>
                  <a:pt x="271733" y="226369"/>
                  <a:pt x="262735" y="229992"/>
                </a:cubicBezTo>
                <a:cubicBezTo>
                  <a:pt x="247979" y="236514"/>
                  <a:pt x="225664" y="245934"/>
                  <a:pt x="192912" y="252818"/>
                </a:cubicBezTo>
                <a:cubicBezTo>
                  <a:pt x="185354" y="255354"/>
                  <a:pt x="174917" y="256803"/>
                  <a:pt x="161600" y="256803"/>
                </a:cubicBezTo>
                <a:cubicBezTo>
                  <a:pt x="150443" y="256803"/>
                  <a:pt x="137126" y="256079"/>
                  <a:pt x="122010" y="253542"/>
                </a:cubicBezTo>
                <a:cubicBezTo>
                  <a:pt x="119491" y="253542"/>
                  <a:pt x="118051" y="251369"/>
                  <a:pt x="118051" y="248832"/>
                </a:cubicBezTo>
                <a:cubicBezTo>
                  <a:pt x="118411" y="246296"/>
                  <a:pt x="120570" y="244485"/>
                  <a:pt x="123090" y="244847"/>
                </a:cubicBezTo>
                <a:cubicBezTo>
                  <a:pt x="163400" y="249919"/>
                  <a:pt x="181395" y="247383"/>
                  <a:pt x="190033" y="244122"/>
                </a:cubicBezTo>
                <a:cubicBezTo>
                  <a:pt x="197951" y="240862"/>
                  <a:pt x="198311" y="236876"/>
                  <a:pt x="198311" y="235427"/>
                </a:cubicBezTo>
                <a:cubicBezTo>
                  <a:pt x="198671" y="229992"/>
                  <a:pt x="197591" y="226007"/>
                  <a:pt x="195072" y="223471"/>
                </a:cubicBezTo>
                <a:cubicBezTo>
                  <a:pt x="191833" y="220210"/>
                  <a:pt x="186794" y="220210"/>
                  <a:pt x="186434" y="220210"/>
                </a:cubicBezTo>
                <a:cubicBezTo>
                  <a:pt x="142885" y="220934"/>
                  <a:pt x="135327" y="216224"/>
                  <a:pt x="125969" y="211152"/>
                </a:cubicBezTo>
                <a:cubicBezTo>
                  <a:pt x="116971" y="205717"/>
                  <a:pt x="106894" y="199558"/>
                  <a:pt x="46069" y="199558"/>
                </a:cubicBezTo>
                <a:close/>
                <a:moveTo>
                  <a:pt x="8638" y="199558"/>
                </a:moveTo>
                <a:lnTo>
                  <a:pt x="8638" y="270933"/>
                </a:lnTo>
                <a:lnTo>
                  <a:pt x="37431" y="270933"/>
                </a:lnTo>
                <a:lnTo>
                  <a:pt x="37431" y="199558"/>
                </a:lnTo>
                <a:lnTo>
                  <a:pt x="8638" y="199558"/>
                </a:lnTo>
                <a:close/>
                <a:moveTo>
                  <a:pt x="4319" y="190500"/>
                </a:moveTo>
                <a:lnTo>
                  <a:pt x="41750" y="190500"/>
                </a:lnTo>
                <a:cubicBezTo>
                  <a:pt x="108693" y="190500"/>
                  <a:pt x="120570" y="197021"/>
                  <a:pt x="130648" y="203181"/>
                </a:cubicBezTo>
                <a:cubicBezTo>
                  <a:pt x="138566" y="207891"/>
                  <a:pt x="145404" y="212239"/>
                  <a:pt x="186434" y="211514"/>
                </a:cubicBezTo>
                <a:cubicBezTo>
                  <a:pt x="186434" y="211514"/>
                  <a:pt x="195072" y="211152"/>
                  <a:pt x="201550" y="216949"/>
                </a:cubicBezTo>
                <a:cubicBezTo>
                  <a:pt x="202270" y="218398"/>
                  <a:pt x="203350" y="219123"/>
                  <a:pt x="204070" y="220572"/>
                </a:cubicBezTo>
                <a:cubicBezTo>
                  <a:pt x="217746" y="216587"/>
                  <a:pt x="229983" y="211514"/>
                  <a:pt x="239701" y="207529"/>
                </a:cubicBezTo>
                <a:cubicBezTo>
                  <a:pt x="254817" y="200645"/>
                  <a:pt x="263815" y="196659"/>
                  <a:pt x="270293" y="201369"/>
                </a:cubicBezTo>
                <a:cubicBezTo>
                  <a:pt x="274612" y="204992"/>
                  <a:pt x="275692" y="209340"/>
                  <a:pt x="276052" y="212239"/>
                </a:cubicBezTo>
                <a:cubicBezTo>
                  <a:pt x="276052" y="213326"/>
                  <a:pt x="275692" y="214775"/>
                  <a:pt x="275692" y="215862"/>
                </a:cubicBezTo>
                <a:cubicBezTo>
                  <a:pt x="280730" y="214413"/>
                  <a:pt x="284689" y="214775"/>
                  <a:pt x="287929" y="217311"/>
                </a:cubicBezTo>
                <a:cubicBezTo>
                  <a:pt x="292608" y="221297"/>
                  <a:pt x="293327" y="226007"/>
                  <a:pt x="293327" y="228905"/>
                </a:cubicBezTo>
                <a:cubicBezTo>
                  <a:pt x="292967" y="237963"/>
                  <a:pt x="283970" y="244485"/>
                  <a:pt x="282890" y="245209"/>
                </a:cubicBezTo>
                <a:cubicBezTo>
                  <a:pt x="234662" y="283252"/>
                  <a:pt x="179236" y="293759"/>
                  <a:pt x="133887" y="293759"/>
                </a:cubicBezTo>
                <a:cubicBezTo>
                  <a:pt x="84579" y="293759"/>
                  <a:pt x="46789" y="281803"/>
                  <a:pt x="41030" y="279991"/>
                </a:cubicBezTo>
                <a:lnTo>
                  <a:pt x="4319" y="279991"/>
                </a:lnTo>
                <a:cubicBezTo>
                  <a:pt x="1799" y="279991"/>
                  <a:pt x="0" y="278180"/>
                  <a:pt x="0" y="275281"/>
                </a:cubicBezTo>
                <a:lnTo>
                  <a:pt x="0" y="194848"/>
                </a:lnTo>
                <a:cubicBezTo>
                  <a:pt x="0" y="192311"/>
                  <a:pt x="1799" y="190500"/>
                  <a:pt x="4319" y="190500"/>
                </a:cubicBezTo>
                <a:close/>
                <a:moveTo>
                  <a:pt x="191620" y="9027"/>
                </a:moveTo>
                <a:lnTo>
                  <a:pt x="191620" y="47661"/>
                </a:lnTo>
                <a:lnTo>
                  <a:pt x="271978" y="47661"/>
                </a:lnTo>
                <a:lnTo>
                  <a:pt x="271978" y="9027"/>
                </a:lnTo>
                <a:lnTo>
                  <a:pt x="191620" y="9027"/>
                </a:lnTo>
                <a:close/>
                <a:moveTo>
                  <a:pt x="144053" y="9027"/>
                </a:moveTo>
                <a:lnTo>
                  <a:pt x="144053" y="98571"/>
                </a:lnTo>
                <a:lnTo>
                  <a:pt x="161350" y="89906"/>
                </a:lnTo>
                <a:cubicBezTo>
                  <a:pt x="162071" y="89184"/>
                  <a:pt x="162792" y="89184"/>
                  <a:pt x="163512" y="89184"/>
                </a:cubicBezTo>
                <a:cubicBezTo>
                  <a:pt x="164233" y="89184"/>
                  <a:pt x="164593" y="89184"/>
                  <a:pt x="165314" y="89906"/>
                </a:cubicBezTo>
                <a:lnTo>
                  <a:pt x="182611" y="98571"/>
                </a:lnTo>
                <a:lnTo>
                  <a:pt x="182611" y="9027"/>
                </a:lnTo>
                <a:lnTo>
                  <a:pt x="144053" y="9027"/>
                </a:lnTo>
                <a:close/>
                <a:moveTo>
                  <a:pt x="55046" y="9027"/>
                </a:moveTo>
                <a:lnTo>
                  <a:pt x="55046" y="47661"/>
                </a:lnTo>
                <a:lnTo>
                  <a:pt x="135044" y="47661"/>
                </a:lnTo>
                <a:lnTo>
                  <a:pt x="135044" y="9027"/>
                </a:lnTo>
                <a:lnTo>
                  <a:pt x="55046" y="9027"/>
                </a:lnTo>
                <a:close/>
                <a:moveTo>
                  <a:pt x="50361" y="0"/>
                </a:moveTo>
                <a:lnTo>
                  <a:pt x="276303" y="0"/>
                </a:lnTo>
                <a:cubicBezTo>
                  <a:pt x="278465" y="0"/>
                  <a:pt x="280627" y="1805"/>
                  <a:pt x="280627" y="4333"/>
                </a:cubicBezTo>
                <a:lnTo>
                  <a:pt x="280627" y="51994"/>
                </a:lnTo>
                <a:cubicBezTo>
                  <a:pt x="280627" y="54521"/>
                  <a:pt x="278465" y="56326"/>
                  <a:pt x="276303" y="56326"/>
                </a:cubicBezTo>
                <a:lnTo>
                  <a:pt x="267654" y="56326"/>
                </a:lnTo>
                <a:lnTo>
                  <a:pt x="267654" y="187394"/>
                </a:lnTo>
                <a:cubicBezTo>
                  <a:pt x="267654" y="189560"/>
                  <a:pt x="265492" y="191727"/>
                  <a:pt x="263330" y="191727"/>
                </a:cubicBezTo>
                <a:cubicBezTo>
                  <a:pt x="260807" y="191727"/>
                  <a:pt x="258645" y="189560"/>
                  <a:pt x="258645" y="187394"/>
                </a:cubicBezTo>
                <a:lnTo>
                  <a:pt x="258645" y="56326"/>
                </a:lnTo>
                <a:lnTo>
                  <a:pt x="191620" y="56326"/>
                </a:lnTo>
                <a:lnTo>
                  <a:pt x="191620" y="105793"/>
                </a:lnTo>
                <a:cubicBezTo>
                  <a:pt x="191620" y="107237"/>
                  <a:pt x="190899" y="108681"/>
                  <a:pt x="189458" y="109403"/>
                </a:cubicBezTo>
                <a:cubicBezTo>
                  <a:pt x="188737" y="110126"/>
                  <a:pt x="188016" y="110126"/>
                  <a:pt x="187296" y="110126"/>
                </a:cubicBezTo>
                <a:cubicBezTo>
                  <a:pt x="186575" y="110126"/>
                  <a:pt x="185494" y="110126"/>
                  <a:pt x="185133" y="109764"/>
                </a:cubicBezTo>
                <a:lnTo>
                  <a:pt x="163512" y="98571"/>
                </a:lnTo>
                <a:lnTo>
                  <a:pt x="141531" y="109764"/>
                </a:lnTo>
                <a:cubicBezTo>
                  <a:pt x="140089" y="110487"/>
                  <a:pt x="138648" y="110487"/>
                  <a:pt x="137206" y="109403"/>
                </a:cubicBezTo>
                <a:cubicBezTo>
                  <a:pt x="136125" y="108681"/>
                  <a:pt x="135044" y="107237"/>
                  <a:pt x="135044" y="105793"/>
                </a:cubicBezTo>
                <a:lnTo>
                  <a:pt x="135044" y="56326"/>
                </a:lnTo>
                <a:lnTo>
                  <a:pt x="68379" y="56326"/>
                </a:lnTo>
                <a:lnTo>
                  <a:pt x="68379" y="178006"/>
                </a:lnTo>
                <a:cubicBezTo>
                  <a:pt x="68379" y="180895"/>
                  <a:pt x="66217" y="182700"/>
                  <a:pt x="63695" y="182700"/>
                </a:cubicBezTo>
                <a:cubicBezTo>
                  <a:pt x="61172" y="182700"/>
                  <a:pt x="59370" y="180895"/>
                  <a:pt x="59370" y="178006"/>
                </a:cubicBezTo>
                <a:lnTo>
                  <a:pt x="59370" y="56326"/>
                </a:lnTo>
                <a:lnTo>
                  <a:pt x="50361" y="56326"/>
                </a:lnTo>
                <a:cubicBezTo>
                  <a:pt x="48199" y="56326"/>
                  <a:pt x="46037" y="54521"/>
                  <a:pt x="46037" y="51994"/>
                </a:cubicBezTo>
                <a:lnTo>
                  <a:pt x="46037" y="4333"/>
                </a:lnTo>
                <a:cubicBezTo>
                  <a:pt x="46037" y="1805"/>
                  <a:pt x="48199" y="0"/>
                  <a:pt x="50361" y="0"/>
                </a:cubicBezTo>
                <a:close/>
              </a:path>
            </a:pathLst>
          </a:custGeom>
          <a:solidFill>
            <a:schemeClr val="bg1"/>
          </a:solidFill>
          <a:ln>
            <a:noFill/>
          </a:ln>
        </p:spPr>
        <p:txBody>
          <a:bodyPr anchor="ctr"/>
          <a:lstStyle/>
          <a:p>
            <a:endParaRPr lang="en-US"/>
          </a:p>
        </p:txBody>
      </p:sp>
      <p:sp>
        <p:nvSpPr>
          <p:cNvPr id="37" name="TextBox 1">
            <a:extLst>
              <a:ext uri="{FF2B5EF4-FFF2-40B4-BE49-F238E27FC236}">
                <a16:creationId xmlns:a16="http://schemas.microsoft.com/office/drawing/2014/main" id="{1E1652D0-37D3-DB46-88A2-FBE5062CEF42}"/>
              </a:ext>
            </a:extLst>
          </p:cNvPr>
          <p:cNvSpPr txBox="1"/>
          <p:nvPr/>
        </p:nvSpPr>
        <p:spPr>
          <a:xfrm>
            <a:off x="4535992" y="697090"/>
            <a:ext cx="14093923"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DIGITAL STRATEGY SLIDE</a:t>
            </a:r>
          </a:p>
        </p:txBody>
      </p:sp>
      <p:sp>
        <p:nvSpPr>
          <p:cNvPr id="38" name="TextBox 2">
            <a:extLst>
              <a:ext uri="{FF2B5EF4-FFF2-40B4-BE49-F238E27FC236}">
                <a16:creationId xmlns:a16="http://schemas.microsoft.com/office/drawing/2014/main" id="{4E0215F9-7369-7948-A7C8-F4A49BA75C58}"/>
              </a:ext>
            </a:extLst>
          </p:cNvPr>
          <p:cNvSpPr txBox="1"/>
          <p:nvPr/>
        </p:nvSpPr>
        <p:spPr>
          <a:xfrm>
            <a:off x="8372778" y="1995395"/>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2545463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EDCF2A0-0A3A-5B4B-987B-C59BFE8F83E5}"/>
              </a:ext>
            </a:extLst>
          </p:cNvPr>
          <p:cNvSpPr/>
          <p:nvPr/>
        </p:nvSpPr>
        <p:spPr>
          <a:xfrm>
            <a:off x="2520779" y="2862698"/>
            <a:ext cx="20336046" cy="1458096"/>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endParaRPr lang="en-US"/>
          </a:p>
        </p:txBody>
      </p:sp>
      <p:sp>
        <p:nvSpPr>
          <p:cNvPr id="5" name="Oval 4">
            <a:extLst>
              <a:ext uri="{FF2B5EF4-FFF2-40B4-BE49-F238E27FC236}">
                <a16:creationId xmlns:a16="http://schemas.microsoft.com/office/drawing/2014/main" id="{0FFBEDCC-DCB3-6341-8D43-1BA97F54E02E}"/>
              </a:ext>
            </a:extLst>
          </p:cNvPr>
          <p:cNvSpPr/>
          <p:nvPr/>
        </p:nvSpPr>
        <p:spPr>
          <a:xfrm>
            <a:off x="1520825" y="2590849"/>
            <a:ext cx="2001794" cy="200179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2800"/>
              </a:lnSpc>
            </a:pPr>
            <a:endParaRPr lang="en-US"/>
          </a:p>
        </p:txBody>
      </p:sp>
      <p:sp>
        <p:nvSpPr>
          <p:cNvPr id="8" name="Rectangle 7">
            <a:extLst>
              <a:ext uri="{FF2B5EF4-FFF2-40B4-BE49-F238E27FC236}">
                <a16:creationId xmlns:a16="http://schemas.microsoft.com/office/drawing/2014/main" id="{4EDBAACE-385F-7944-94B0-986D26C1E69E}"/>
              </a:ext>
            </a:extLst>
          </p:cNvPr>
          <p:cNvSpPr/>
          <p:nvPr/>
        </p:nvSpPr>
        <p:spPr>
          <a:xfrm>
            <a:off x="2520779" y="4953037"/>
            <a:ext cx="20336046" cy="1458096"/>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endParaRPr lang="en-US"/>
          </a:p>
        </p:txBody>
      </p:sp>
      <p:sp>
        <p:nvSpPr>
          <p:cNvPr id="9" name="Oval 8">
            <a:extLst>
              <a:ext uri="{FF2B5EF4-FFF2-40B4-BE49-F238E27FC236}">
                <a16:creationId xmlns:a16="http://schemas.microsoft.com/office/drawing/2014/main" id="{64008AD0-43EC-5F45-A9AB-275F2716EBCA}"/>
              </a:ext>
            </a:extLst>
          </p:cNvPr>
          <p:cNvSpPr/>
          <p:nvPr/>
        </p:nvSpPr>
        <p:spPr>
          <a:xfrm>
            <a:off x="1520825" y="4681188"/>
            <a:ext cx="2001794" cy="2001794"/>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2800"/>
              </a:lnSpc>
            </a:pPr>
            <a:endParaRPr lang="en-US"/>
          </a:p>
        </p:txBody>
      </p:sp>
      <p:sp>
        <p:nvSpPr>
          <p:cNvPr id="11" name="Rectangle 10">
            <a:extLst>
              <a:ext uri="{FF2B5EF4-FFF2-40B4-BE49-F238E27FC236}">
                <a16:creationId xmlns:a16="http://schemas.microsoft.com/office/drawing/2014/main" id="{E5EF9EF5-D138-BB49-A035-E017D83FEAB7}"/>
              </a:ext>
            </a:extLst>
          </p:cNvPr>
          <p:cNvSpPr/>
          <p:nvPr/>
        </p:nvSpPr>
        <p:spPr>
          <a:xfrm>
            <a:off x="2520779" y="7043376"/>
            <a:ext cx="20336046" cy="1458096"/>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endParaRPr lang="en-US"/>
          </a:p>
        </p:txBody>
      </p:sp>
      <p:sp>
        <p:nvSpPr>
          <p:cNvPr id="12" name="Oval 11">
            <a:extLst>
              <a:ext uri="{FF2B5EF4-FFF2-40B4-BE49-F238E27FC236}">
                <a16:creationId xmlns:a16="http://schemas.microsoft.com/office/drawing/2014/main" id="{0451B600-7F2B-5240-8931-3B932CD02210}"/>
              </a:ext>
            </a:extLst>
          </p:cNvPr>
          <p:cNvSpPr/>
          <p:nvPr/>
        </p:nvSpPr>
        <p:spPr>
          <a:xfrm>
            <a:off x="1520825" y="6771527"/>
            <a:ext cx="2001794" cy="2001794"/>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2800"/>
              </a:lnSpc>
            </a:pPr>
            <a:endParaRPr lang="en-US"/>
          </a:p>
        </p:txBody>
      </p:sp>
      <p:sp>
        <p:nvSpPr>
          <p:cNvPr id="14" name="Rectangle 13">
            <a:extLst>
              <a:ext uri="{FF2B5EF4-FFF2-40B4-BE49-F238E27FC236}">
                <a16:creationId xmlns:a16="http://schemas.microsoft.com/office/drawing/2014/main" id="{8CEAC147-9744-044E-AA70-58668FF1C85B}"/>
              </a:ext>
            </a:extLst>
          </p:cNvPr>
          <p:cNvSpPr/>
          <p:nvPr/>
        </p:nvSpPr>
        <p:spPr>
          <a:xfrm>
            <a:off x="2520779" y="9133715"/>
            <a:ext cx="20336046" cy="1458096"/>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endParaRPr lang="en-US"/>
          </a:p>
        </p:txBody>
      </p:sp>
      <p:sp>
        <p:nvSpPr>
          <p:cNvPr id="15" name="Oval 14">
            <a:extLst>
              <a:ext uri="{FF2B5EF4-FFF2-40B4-BE49-F238E27FC236}">
                <a16:creationId xmlns:a16="http://schemas.microsoft.com/office/drawing/2014/main" id="{D1A62B68-91C0-184F-9AA9-C93A2AB71B44}"/>
              </a:ext>
            </a:extLst>
          </p:cNvPr>
          <p:cNvSpPr/>
          <p:nvPr/>
        </p:nvSpPr>
        <p:spPr>
          <a:xfrm>
            <a:off x="1520825" y="8861866"/>
            <a:ext cx="2001794" cy="2001794"/>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2800"/>
              </a:lnSpc>
            </a:pPr>
            <a:endParaRPr lang="en-US"/>
          </a:p>
        </p:txBody>
      </p:sp>
      <p:sp>
        <p:nvSpPr>
          <p:cNvPr id="17" name="Rectangle 16">
            <a:extLst>
              <a:ext uri="{FF2B5EF4-FFF2-40B4-BE49-F238E27FC236}">
                <a16:creationId xmlns:a16="http://schemas.microsoft.com/office/drawing/2014/main" id="{6428B2AB-1076-F240-9200-38D2D7DC4F01}"/>
              </a:ext>
            </a:extLst>
          </p:cNvPr>
          <p:cNvSpPr/>
          <p:nvPr/>
        </p:nvSpPr>
        <p:spPr>
          <a:xfrm>
            <a:off x="2520779" y="11224055"/>
            <a:ext cx="20336046" cy="1458096"/>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endParaRPr lang="en-US"/>
          </a:p>
        </p:txBody>
      </p:sp>
      <p:sp>
        <p:nvSpPr>
          <p:cNvPr id="18" name="Oval 17">
            <a:extLst>
              <a:ext uri="{FF2B5EF4-FFF2-40B4-BE49-F238E27FC236}">
                <a16:creationId xmlns:a16="http://schemas.microsoft.com/office/drawing/2014/main" id="{75E69721-AB64-3A42-AB01-17B74611610B}"/>
              </a:ext>
            </a:extLst>
          </p:cNvPr>
          <p:cNvSpPr/>
          <p:nvPr/>
        </p:nvSpPr>
        <p:spPr>
          <a:xfrm>
            <a:off x="1520825" y="10952206"/>
            <a:ext cx="2001794" cy="2001794"/>
          </a:xfrm>
          <a:prstGeom prst="ellipse">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2800"/>
              </a:lnSpc>
            </a:pPr>
            <a:endParaRPr lang="en-US" dirty="0"/>
          </a:p>
        </p:txBody>
      </p:sp>
      <p:cxnSp>
        <p:nvCxnSpPr>
          <p:cNvPr id="20" name="Straight Connector 19">
            <a:extLst>
              <a:ext uri="{FF2B5EF4-FFF2-40B4-BE49-F238E27FC236}">
                <a16:creationId xmlns:a16="http://schemas.microsoft.com/office/drawing/2014/main" id="{6F7F6FF8-C054-B44C-8089-A12124149AD5}"/>
              </a:ext>
            </a:extLst>
          </p:cNvPr>
          <p:cNvCxnSpPr/>
          <p:nvPr/>
        </p:nvCxnSpPr>
        <p:spPr>
          <a:xfrm>
            <a:off x="7389460" y="2600070"/>
            <a:ext cx="0" cy="103327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67B401-E926-2A42-B1F0-C9FDB55AA798}"/>
              </a:ext>
            </a:extLst>
          </p:cNvPr>
          <p:cNvCxnSpPr/>
          <p:nvPr/>
        </p:nvCxnSpPr>
        <p:spPr>
          <a:xfrm>
            <a:off x="11256301" y="2600070"/>
            <a:ext cx="0" cy="103327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DE203B9-C080-054A-A625-1610A57B2944}"/>
              </a:ext>
            </a:extLst>
          </p:cNvPr>
          <p:cNvCxnSpPr/>
          <p:nvPr/>
        </p:nvCxnSpPr>
        <p:spPr>
          <a:xfrm>
            <a:off x="15123142" y="2600070"/>
            <a:ext cx="0" cy="103327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E7F1AD1-7BB0-D84E-BD2B-0819F92DCC66}"/>
              </a:ext>
            </a:extLst>
          </p:cNvPr>
          <p:cNvCxnSpPr/>
          <p:nvPr/>
        </p:nvCxnSpPr>
        <p:spPr>
          <a:xfrm>
            <a:off x="18989983" y="2600070"/>
            <a:ext cx="0" cy="103327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A50435A9-E4AE-2340-86B5-57616FF07081}"/>
              </a:ext>
            </a:extLst>
          </p:cNvPr>
          <p:cNvSpPr txBox="1"/>
          <p:nvPr/>
        </p:nvSpPr>
        <p:spPr>
          <a:xfrm>
            <a:off x="4044437" y="3299358"/>
            <a:ext cx="2823209" cy="584775"/>
          </a:xfrm>
          <a:prstGeom prst="rect">
            <a:avLst/>
          </a:prstGeom>
          <a:noFill/>
        </p:spPr>
        <p:txBody>
          <a:bodyPr wrap="none" rtlCol="0" anchor="ctr" anchorCtr="0">
            <a:spAutoFit/>
          </a:bodyPr>
          <a:lstStyle/>
          <a:p>
            <a:pPr algn="ctr"/>
            <a:r>
              <a:rPr lang="en-US" sz="3200" b="1" dirty="0">
                <a:solidFill>
                  <a:schemeClr val="accent1"/>
                </a:solidFill>
                <a:latin typeface="Poppins" pitchFamily="2" charset="77"/>
                <a:ea typeface="League Spartan" charset="0"/>
                <a:cs typeface="Poppins" pitchFamily="2" charset="77"/>
              </a:rPr>
              <a:t>ROW TITLE 01</a:t>
            </a:r>
          </a:p>
        </p:txBody>
      </p:sp>
      <p:sp>
        <p:nvSpPr>
          <p:cNvPr id="27" name="TextBox 26">
            <a:extLst>
              <a:ext uri="{FF2B5EF4-FFF2-40B4-BE49-F238E27FC236}">
                <a16:creationId xmlns:a16="http://schemas.microsoft.com/office/drawing/2014/main" id="{9E1E7896-8CE1-284E-B2C2-5666BE8F9AF1}"/>
              </a:ext>
            </a:extLst>
          </p:cNvPr>
          <p:cNvSpPr txBox="1"/>
          <p:nvPr/>
        </p:nvSpPr>
        <p:spPr>
          <a:xfrm>
            <a:off x="4004361" y="5389697"/>
            <a:ext cx="2903360" cy="584775"/>
          </a:xfrm>
          <a:prstGeom prst="rect">
            <a:avLst/>
          </a:prstGeom>
          <a:noFill/>
        </p:spPr>
        <p:txBody>
          <a:bodyPr wrap="none" rtlCol="0" anchor="ctr" anchorCtr="0">
            <a:spAutoFit/>
          </a:bodyPr>
          <a:lstStyle/>
          <a:p>
            <a:pPr algn="ctr"/>
            <a:r>
              <a:rPr lang="en-US" sz="3200" b="1" dirty="0">
                <a:solidFill>
                  <a:schemeClr val="accent2"/>
                </a:solidFill>
                <a:latin typeface="Poppins" pitchFamily="2" charset="77"/>
                <a:ea typeface="League Spartan" charset="0"/>
                <a:cs typeface="Poppins" pitchFamily="2" charset="77"/>
              </a:rPr>
              <a:t>ROW TITLE 02</a:t>
            </a:r>
          </a:p>
        </p:txBody>
      </p:sp>
      <p:sp>
        <p:nvSpPr>
          <p:cNvPr id="28" name="TextBox 27">
            <a:extLst>
              <a:ext uri="{FF2B5EF4-FFF2-40B4-BE49-F238E27FC236}">
                <a16:creationId xmlns:a16="http://schemas.microsoft.com/office/drawing/2014/main" id="{C2D466C7-5810-3547-8176-1AB9BF96AF82}"/>
              </a:ext>
            </a:extLst>
          </p:cNvPr>
          <p:cNvSpPr txBox="1"/>
          <p:nvPr/>
        </p:nvSpPr>
        <p:spPr>
          <a:xfrm>
            <a:off x="3997148" y="7474042"/>
            <a:ext cx="2917786" cy="584775"/>
          </a:xfrm>
          <a:prstGeom prst="rect">
            <a:avLst/>
          </a:prstGeom>
          <a:noFill/>
        </p:spPr>
        <p:txBody>
          <a:bodyPr wrap="none" rtlCol="0" anchor="ctr" anchorCtr="0">
            <a:spAutoFit/>
          </a:bodyPr>
          <a:lstStyle/>
          <a:p>
            <a:pPr algn="ctr"/>
            <a:r>
              <a:rPr lang="en-US" sz="3200" b="1" dirty="0">
                <a:solidFill>
                  <a:schemeClr val="accent3"/>
                </a:solidFill>
                <a:latin typeface="Poppins" pitchFamily="2" charset="77"/>
                <a:ea typeface="League Spartan" charset="0"/>
                <a:cs typeface="Poppins" pitchFamily="2" charset="77"/>
              </a:rPr>
              <a:t>ROW TITLE 03</a:t>
            </a:r>
          </a:p>
        </p:txBody>
      </p:sp>
      <p:sp>
        <p:nvSpPr>
          <p:cNvPr id="29" name="TextBox 28">
            <a:extLst>
              <a:ext uri="{FF2B5EF4-FFF2-40B4-BE49-F238E27FC236}">
                <a16:creationId xmlns:a16="http://schemas.microsoft.com/office/drawing/2014/main" id="{04692EA8-0DCC-B448-A18D-57DD85D47321}"/>
              </a:ext>
            </a:extLst>
          </p:cNvPr>
          <p:cNvSpPr txBox="1"/>
          <p:nvPr/>
        </p:nvSpPr>
        <p:spPr>
          <a:xfrm>
            <a:off x="3982721" y="9570375"/>
            <a:ext cx="2946640" cy="584775"/>
          </a:xfrm>
          <a:prstGeom prst="rect">
            <a:avLst/>
          </a:prstGeom>
          <a:noFill/>
        </p:spPr>
        <p:txBody>
          <a:bodyPr wrap="none" rtlCol="0" anchor="ctr" anchorCtr="0">
            <a:spAutoFit/>
          </a:bodyPr>
          <a:lstStyle/>
          <a:p>
            <a:pPr algn="ctr"/>
            <a:r>
              <a:rPr lang="en-US" sz="3200" b="1" dirty="0">
                <a:solidFill>
                  <a:schemeClr val="accent4"/>
                </a:solidFill>
                <a:latin typeface="Poppins" pitchFamily="2" charset="77"/>
                <a:ea typeface="League Spartan" charset="0"/>
                <a:cs typeface="Poppins" pitchFamily="2" charset="77"/>
              </a:rPr>
              <a:t>ROW TITLE 04</a:t>
            </a:r>
          </a:p>
        </p:txBody>
      </p:sp>
      <p:sp>
        <p:nvSpPr>
          <p:cNvPr id="30" name="TextBox 29">
            <a:extLst>
              <a:ext uri="{FF2B5EF4-FFF2-40B4-BE49-F238E27FC236}">
                <a16:creationId xmlns:a16="http://schemas.microsoft.com/office/drawing/2014/main" id="{F68A75A4-790F-7A4B-A169-C4EC45917AEC}"/>
              </a:ext>
            </a:extLst>
          </p:cNvPr>
          <p:cNvSpPr txBox="1"/>
          <p:nvPr/>
        </p:nvSpPr>
        <p:spPr>
          <a:xfrm>
            <a:off x="3988331" y="11660715"/>
            <a:ext cx="2935420" cy="584775"/>
          </a:xfrm>
          <a:prstGeom prst="rect">
            <a:avLst/>
          </a:prstGeom>
          <a:noFill/>
        </p:spPr>
        <p:txBody>
          <a:bodyPr wrap="none" rtlCol="0" anchor="ctr" anchorCtr="0">
            <a:spAutoFit/>
          </a:bodyPr>
          <a:lstStyle/>
          <a:p>
            <a:pPr algn="ctr"/>
            <a:r>
              <a:rPr lang="en-US" sz="3200" b="1" dirty="0">
                <a:solidFill>
                  <a:schemeClr val="accent5"/>
                </a:solidFill>
                <a:latin typeface="Poppins" pitchFamily="2" charset="77"/>
                <a:ea typeface="League Spartan" charset="0"/>
                <a:cs typeface="Poppins" pitchFamily="2" charset="77"/>
              </a:rPr>
              <a:t>ROW TITLE 05</a:t>
            </a:r>
          </a:p>
        </p:txBody>
      </p:sp>
      <p:sp>
        <p:nvSpPr>
          <p:cNvPr id="31" name="Subtitle 2">
            <a:extLst>
              <a:ext uri="{FF2B5EF4-FFF2-40B4-BE49-F238E27FC236}">
                <a16:creationId xmlns:a16="http://schemas.microsoft.com/office/drawing/2014/main" id="{0158619E-7860-F441-8FC3-C2AAB5D94B72}"/>
              </a:ext>
            </a:extLst>
          </p:cNvPr>
          <p:cNvSpPr txBox="1">
            <a:spLocks/>
          </p:cNvSpPr>
          <p:nvPr/>
        </p:nvSpPr>
        <p:spPr>
          <a:xfrm>
            <a:off x="7624836" y="3125016"/>
            <a:ext cx="3396088" cy="933461"/>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2" name="Subtitle 2">
            <a:extLst>
              <a:ext uri="{FF2B5EF4-FFF2-40B4-BE49-F238E27FC236}">
                <a16:creationId xmlns:a16="http://schemas.microsoft.com/office/drawing/2014/main" id="{2ED9AA92-F59F-7E49-945D-0D7B4C3C97A2}"/>
              </a:ext>
            </a:extLst>
          </p:cNvPr>
          <p:cNvSpPr txBox="1">
            <a:spLocks/>
          </p:cNvSpPr>
          <p:nvPr/>
        </p:nvSpPr>
        <p:spPr>
          <a:xfrm>
            <a:off x="11491678" y="3120079"/>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3" name="Subtitle 2">
            <a:extLst>
              <a:ext uri="{FF2B5EF4-FFF2-40B4-BE49-F238E27FC236}">
                <a16:creationId xmlns:a16="http://schemas.microsoft.com/office/drawing/2014/main" id="{91E002FF-CEFA-874C-AC37-5C0E133002B4}"/>
              </a:ext>
            </a:extLst>
          </p:cNvPr>
          <p:cNvSpPr txBox="1">
            <a:spLocks/>
          </p:cNvSpPr>
          <p:nvPr/>
        </p:nvSpPr>
        <p:spPr>
          <a:xfrm>
            <a:off x="15358519" y="3120079"/>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4" name="Subtitle 2">
            <a:extLst>
              <a:ext uri="{FF2B5EF4-FFF2-40B4-BE49-F238E27FC236}">
                <a16:creationId xmlns:a16="http://schemas.microsoft.com/office/drawing/2014/main" id="{F4BF6E54-4303-DB46-97CB-4107781FA6B3}"/>
              </a:ext>
            </a:extLst>
          </p:cNvPr>
          <p:cNvSpPr txBox="1">
            <a:spLocks/>
          </p:cNvSpPr>
          <p:nvPr/>
        </p:nvSpPr>
        <p:spPr>
          <a:xfrm>
            <a:off x="19225360" y="3120079"/>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7" name="Subtitle 2">
            <a:extLst>
              <a:ext uri="{FF2B5EF4-FFF2-40B4-BE49-F238E27FC236}">
                <a16:creationId xmlns:a16="http://schemas.microsoft.com/office/drawing/2014/main" id="{A72227A6-93E7-2849-8CCB-F6A8259FD86A}"/>
              </a:ext>
            </a:extLst>
          </p:cNvPr>
          <p:cNvSpPr txBox="1">
            <a:spLocks/>
          </p:cNvSpPr>
          <p:nvPr/>
        </p:nvSpPr>
        <p:spPr>
          <a:xfrm>
            <a:off x="7624836" y="5210416"/>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8" name="Subtitle 2">
            <a:extLst>
              <a:ext uri="{FF2B5EF4-FFF2-40B4-BE49-F238E27FC236}">
                <a16:creationId xmlns:a16="http://schemas.microsoft.com/office/drawing/2014/main" id="{563132BD-5945-7C4B-898D-0DE01967FAE6}"/>
              </a:ext>
            </a:extLst>
          </p:cNvPr>
          <p:cNvSpPr txBox="1">
            <a:spLocks/>
          </p:cNvSpPr>
          <p:nvPr/>
        </p:nvSpPr>
        <p:spPr>
          <a:xfrm>
            <a:off x="11491678" y="5210416"/>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39" name="Subtitle 2">
            <a:extLst>
              <a:ext uri="{FF2B5EF4-FFF2-40B4-BE49-F238E27FC236}">
                <a16:creationId xmlns:a16="http://schemas.microsoft.com/office/drawing/2014/main" id="{01B374E4-5C17-FC42-AC1F-F3E0AA977B21}"/>
              </a:ext>
            </a:extLst>
          </p:cNvPr>
          <p:cNvSpPr txBox="1">
            <a:spLocks/>
          </p:cNvSpPr>
          <p:nvPr/>
        </p:nvSpPr>
        <p:spPr>
          <a:xfrm>
            <a:off x="15358519" y="5210416"/>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0" name="Subtitle 2">
            <a:extLst>
              <a:ext uri="{FF2B5EF4-FFF2-40B4-BE49-F238E27FC236}">
                <a16:creationId xmlns:a16="http://schemas.microsoft.com/office/drawing/2014/main" id="{E4892669-A13D-6944-9F7D-76525647446E}"/>
              </a:ext>
            </a:extLst>
          </p:cNvPr>
          <p:cNvSpPr txBox="1">
            <a:spLocks/>
          </p:cNvSpPr>
          <p:nvPr/>
        </p:nvSpPr>
        <p:spPr>
          <a:xfrm>
            <a:off x="19225360" y="5210416"/>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latin typeface="Lato Light" panose="020F0502020204030203" pitchFamily="34" charset="0"/>
              </a:rPr>
              <a:t>You can do whatever you want</a:t>
            </a:r>
            <a:r>
              <a:rPr lang="en-US"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2" name="Subtitle 2">
            <a:extLst>
              <a:ext uri="{FF2B5EF4-FFF2-40B4-BE49-F238E27FC236}">
                <a16:creationId xmlns:a16="http://schemas.microsoft.com/office/drawing/2014/main" id="{A828548A-0E2E-384B-BFCD-DE9AA89C39A0}"/>
              </a:ext>
            </a:extLst>
          </p:cNvPr>
          <p:cNvSpPr txBox="1">
            <a:spLocks/>
          </p:cNvSpPr>
          <p:nvPr/>
        </p:nvSpPr>
        <p:spPr>
          <a:xfrm>
            <a:off x="7624836" y="7300757"/>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3" name="Subtitle 2">
            <a:extLst>
              <a:ext uri="{FF2B5EF4-FFF2-40B4-BE49-F238E27FC236}">
                <a16:creationId xmlns:a16="http://schemas.microsoft.com/office/drawing/2014/main" id="{C1A37FFC-645C-984D-8221-42584DD57E51}"/>
              </a:ext>
            </a:extLst>
          </p:cNvPr>
          <p:cNvSpPr txBox="1">
            <a:spLocks/>
          </p:cNvSpPr>
          <p:nvPr/>
        </p:nvSpPr>
        <p:spPr>
          <a:xfrm>
            <a:off x="11491678" y="7300757"/>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4" name="Subtitle 2">
            <a:extLst>
              <a:ext uri="{FF2B5EF4-FFF2-40B4-BE49-F238E27FC236}">
                <a16:creationId xmlns:a16="http://schemas.microsoft.com/office/drawing/2014/main" id="{C7E0BF4F-4565-5E4D-B9AF-1ABDF44F00BE}"/>
              </a:ext>
            </a:extLst>
          </p:cNvPr>
          <p:cNvSpPr txBox="1">
            <a:spLocks/>
          </p:cNvSpPr>
          <p:nvPr/>
        </p:nvSpPr>
        <p:spPr>
          <a:xfrm>
            <a:off x="15358519" y="7300757"/>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5" name="Subtitle 2">
            <a:extLst>
              <a:ext uri="{FF2B5EF4-FFF2-40B4-BE49-F238E27FC236}">
                <a16:creationId xmlns:a16="http://schemas.microsoft.com/office/drawing/2014/main" id="{BA4C00B4-DA13-AD44-9518-BB8ACA969908}"/>
              </a:ext>
            </a:extLst>
          </p:cNvPr>
          <p:cNvSpPr txBox="1">
            <a:spLocks/>
          </p:cNvSpPr>
          <p:nvPr/>
        </p:nvSpPr>
        <p:spPr>
          <a:xfrm>
            <a:off x="19225360" y="7300757"/>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7" name="Subtitle 2">
            <a:extLst>
              <a:ext uri="{FF2B5EF4-FFF2-40B4-BE49-F238E27FC236}">
                <a16:creationId xmlns:a16="http://schemas.microsoft.com/office/drawing/2014/main" id="{5199C540-7174-9E40-AB2B-344D11CEFC9F}"/>
              </a:ext>
            </a:extLst>
          </p:cNvPr>
          <p:cNvSpPr txBox="1">
            <a:spLocks/>
          </p:cNvSpPr>
          <p:nvPr/>
        </p:nvSpPr>
        <p:spPr>
          <a:xfrm>
            <a:off x="7624836" y="939109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8" name="Subtitle 2">
            <a:extLst>
              <a:ext uri="{FF2B5EF4-FFF2-40B4-BE49-F238E27FC236}">
                <a16:creationId xmlns:a16="http://schemas.microsoft.com/office/drawing/2014/main" id="{A9866DE2-A145-0949-9C70-D0962DEACDFC}"/>
              </a:ext>
            </a:extLst>
          </p:cNvPr>
          <p:cNvSpPr txBox="1">
            <a:spLocks/>
          </p:cNvSpPr>
          <p:nvPr/>
        </p:nvSpPr>
        <p:spPr>
          <a:xfrm>
            <a:off x="11491678" y="939109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49" name="Subtitle 2">
            <a:extLst>
              <a:ext uri="{FF2B5EF4-FFF2-40B4-BE49-F238E27FC236}">
                <a16:creationId xmlns:a16="http://schemas.microsoft.com/office/drawing/2014/main" id="{7F629012-FBE0-A24D-B0F0-5ECEEDFD4613}"/>
              </a:ext>
            </a:extLst>
          </p:cNvPr>
          <p:cNvSpPr txBox="1">
            <a:spLocks/>
          </p:cNvSpPr>
          <p:nvPr/>
        </p:nvSpPr>
        <p:spPr>
          <a:xfrm>
            <a:off x="15358519" y="939109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0" name="Subtitle 2">
            <a:extLst>
              <a:ext uri="{FF2B5EF4-FFF2-40B4-BE49-F238E27FC236}">
                <a16:creationId xmlns:a16="http://schemas.microsoft.com/office/drawing/2014/main" id="{AE4105B1-A7FF-AB44-A924-9AC05D9C8F2F}"/>
              </a:ext>
            </a:extLst>
          </p:cNvPr>
          <p:cNvSpPr txBox="1">
            <a:spLocks/>
          </p:cNvSpPr>
          <p:nvPr/>
        </p:nvSpPr>
        <p:spPr>
          <a:xfrm>
            <a:off x="19225360" y="939109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2" name="Subtitle 2">
            <a:extLst>
              <a:ext uri="{FF2B5EF4-FFF2-40B4-BE49-F238E27FC236}">
                <a16:creationId xmlns:a16="http://schemas.microsoft.com/office/drawing/2014/main" id="{6D0F6386-7BBE-0148-B2A3-5C4834BE74E2}"/>
              </a:ext>
            </a:extLst>
          </p:cNvPr>
          <p:cNvSpPr txBox="1">
            <a:spLocks/>
          </p:cNvSpPr>
          <p:nvPr/>
        </p:nvSpPr>
        <p:spPr>
          <a:xfrm>
            <a:off x="7624836" y="1148143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3" name="Subtitle 2">
            <a:extLst>
              <a:ext uri="{FF2B5EF4-FFF2-40B4-BE49-F238E27FC236}">
                <a16:creationId xmlns:a16="http://schemas.microsoft.com/office/drawing/2014/main" id="{1475C4D3-66CD-B44D-B048-ACBC728BCE0A}"/>
              </a:ext>
            </a:extLst>
          </p:cNvPr>
          <p:cNvSpPr txBox="1">
            <a:spLocks/>
          </p:cNvSpPr>
          <p:nvPr/>
        </p:nvSpPr>
        <p:spPr>
          <a:xfrm>
            <a:off x="11491678" y="1148143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4" name="Subtitle 2">
            <a:extLst>
              <a:ext uri="{FF2B5EF4-FFF2-40B4-BE49-F238E27FC236}">
                <a16:creationId xmlns:a16="http://schemas.microsoft.com/office/drawing/2014/main" id="{5AB9C6EB-7088-144B-84A3-4BFB75AE5154}"/>
              </a:ext>
            </a:extLst>
          </p:cNvPr>
          <p:cNvSpPr txBox="1">
            <a:spLocks/>
          </p:cNvSpPr>
          <p:nvPr/>
        </p:nvSpPr>
        <p:spPr>
          <a:xfrm>
            <a:off x="15358519" y="1148143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5" name="Subtitle 2">
            <a:extLst>
              <a:ext uri="{FF2B5EF4-FFF2-40B4-BE49-F238E27FC236}">
                <a16:creationId xmlns:a16="http://schemas.microsoft.com/office/drawing/2014/main" id="{579034BE-7162-8B45-9BE7-AF233772D9BC}"/>
              </a:ext>
            </a:extLst>
          </p:cNvPr>
          <p:cNvSpPr txBox="1">
            <a:spLocks/>
          </p:cNvSpPr>
          <p:nvPr/>
        </p:nvSpPr>
        <p:spPr>
          <a:xfrm>
            <a:off x="19225360" y="11481434"/>
            <a:ext cx="3396088"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latin typeface="Lato Light" panose="020F0502020204030203" pitchFamily="34" charset="0"/>
              </a:rPr>
              <a:t>You can do whatever you want</a:t>
            </a:r>
          </a:p>
        </p:txBody>
      </p:sp>
      <p:sp>
        <p:nvSpPr>
          <p:cNvPr id="56" name="Freeform 932">
            <a:extLst>
              <a:ext uri="{FF2B5EF4-FFF2-40B4-BE49-F238E27FC236}">
                <a16:creationId xmlns:a16="http://schemas.microsoft.com/office/drawing/2014/main" id="{44CBD212-3DDE-BE45-8C54-4DC48F51F147}"/>
              </a:ext>
            </a:extLst>
          </p:cNvPr>
          <p:cNvSpPr>
            <a:spLocks noChangeAspect="1" noChangeArrowheads="1"/>
          </p:cNvSpPr>
          <p:nvPr/>
        </p:nvSpPr>
        <p:spPr bwMode="auto">
          <a:xfrm>
            <a:off x="2069305" y="3137970"/>
            <a:ext cx="904836" cy="907554"/>
          </a:xfrm>
          <a:custGeom>
            <a:avLst/>
            <a:gdLst>
              <a:gd name="T0" fmla="*/ 1815354 w 291035"/>
              <a:gd name="T1" fmla="*/ 2604568 h 291380"/>
              <a:gd name="T2" fmla="*/ 1713203 w 291035"/>
              <a:gd name="T3" fmla="*/ 2604568 h 291380"/>
              <a:gd name="T4" fmla="*/ 2265533 w 291035"/>
              <a:gd name="T5" fmla="*/ 2316933 h 291380"/>
              <a:gd name="T6" fmla="*/ 2559449 w 291035"/>
              <a:gd name="T7" fmla="*/ 2610120 h 291380"/>
              <a:gd name="T8" fmla="*/ 2265533 w 291035"/>
              <a:gd name="T9" fmla="*/ 2316933 h 291380"/>
              <a:gd name="T10" fmla="*/ 689932 w 291035"/>
              <a:gd name="T11" fmla="*/ 2610120 h 291380"/>
              <a:gd name="T12" fmla="*/ 979888 w 291035"/>
              <a:gd name="T13" fmla="*/ 2316933 h 291380"/>
              <a:gd name="T14" fmla="*/ 1412063 w 291035"/>
              <a:gd name="T15" fmla="*/ 2062633 h 291380"/>
              <a:gd name="T16" fmla="*/ 1837316 w 291035"/>
              <a:gd name="T17" fmla="*/ 3140014 h 291380"/>
              <a:gd name="T18" fmla="*/ 1412063 w 291035"/>
              <a:gd name="T19" fmla="*/ 2062633 h 291380"/>
              <a:gd name="T20" fmla="*/ 2265533 w 291035"/>
              <a:gd name="T21" fmla="*/ 2216540 h 291380"/>
              <a:gd name="T22" fmla="*/ 2559449 w 291035"/>
              <a:gd name="T23" fmla="*/ 2055886 h 291380"/>
              <a:gd name="T24" fmla="*/ 689932 w 291035"/>
              <a:gd name="T25" fmla="*/ 2055886 h 291380"/>
              <a:gd name="T26" fmla="*/ 979888 w 291035"/>
              <a:gd name="T27" fmla="*/ 2216540 h 291380"/>
              <a:gd name="T28" fmla="*/ 689932 w 291035"/>
              <a:gd name="T29" fmla="*/ 2055886 h 291380"/>
              <a:gd name="T30" fmla="*/ 2607120 w 291035"/>
              <a:gd name="T31" fmla="*/ 1955485 h 291380"/>
              <a:gd name="T32" fmla="*/ 2654775 w 291035"/>
              <a:gd name="T33" fmla="*/ 2610120 h 291380"/>
              <a:gd name="T34" fmla="*/ 2718324 w 291035"/>
              <a:gd name="T35" fmla="*/ 2662353 h 291380"/>
              <a:gd name="T36" fmla="*/ 2154329 w 291035"/>
              <a:gd name="T37" fmla="*/ 2710538 h 291380"/>
              <a:gd name="T38" fmla="*/ 2154329 w 291035"/>
              <a:gd name="T39" fmla="*/ 2610120 h 291380"/>
              <a:gd name="T40" fmla="*/ 2170208 w 291035"/>
              <a:gd name="T41" fmla="*/ 2003669 h 291380"/>
              <a:gd name="T42" fmla="*/ 642282 w 291035"/>
              <a:gd name="T43" fmla="*/ 1955485 h 291380"/>
              <a:gd name="T44" fmla="*/ 1079182 w 291035"/>
              <a:gd name="T45" fmla="*/ 2003669 h 291380"/>
              <a:gd name="T46" fmla="*/ 1095077 w 291035"/>
              <a:gd name="T47" fmla="*/ 2610120 h 291380"/>
              <a:gd name="T48" fmla="*/ 1095077 w 291035"/>
              <a:gd name="T49" fmla="*/ 2710538 h 291380"/>
              <a:gd name="T50" fmla="*/ 527093 w 291035"/>
              <a:gd name="T51" fmla="*/ 2662353 h 291380"/>
              <a:gd name="T52" fmla="*/ 590642 w 291035"/>
              <a:gd name="T53" fmla="*/ 2610120 h 291380"/>
              <a:gd name="T54" fmla="*/ 642282 w 291035"/>
              <a:gd name="T55" fmla="*/ 1955485 h 291380"/>
              <a:gd name="T56" fmla="*/ 361032 w 291035"/>
              <a:gd name="T57" fmla="*/ 3140014 h 291380"/>
              <a:gd name="T58" fmla="*/ 1311781 w 291035"/>
              <a:gd name="T59" fmla="*/ 2062633 h 291380"/>
              <a:gd name="T60" fmla="*/ 1247589 w 291035"/>
              <a:gd name="T61" fmla="*/ 2010566 h 291380"/>
              <a:gd name="T62" fmla="*/ 1953651 w 291035"/>
              <a:gd name="T63" fmla="*/ 1962499 h 291380"/>
              <a:gd name="T64" fmla="*/ 1953651 w 291035"/>
              <a:gd name="T65" fmla="*/ 2062633 h 291380"/>
              <a:gd name="T66" fmla="*/ 1937599 w 291035"/>
              <a:gd name="T67" fmla="*/ 3140014 h 291380"/>
              <a:gd name="T68" fmla="*/ 2884323 w 291035"/>
              <a:gd name="T69" fmla="*/ 1602055 h 291380"/>
              <a:gd name="T70" fmla="*/ 1633550 w 291035"/>
              <a:gd name="T71" fmla="*/ 695694 h 291380"/>
              <a:gd name="T72" fmla="*/ 1418940 w 291035"/>
              <a:gd name="T73" fmla="*/ 1181184 h 291380"/>
              <a:gd name="T74" fmla="*/ 1848151 w 291035"/>
              <a:gd name="T75" fmla="*/ 906589 h 291380"/>
              <a:gd name="T76" fmla="*/ 1633550 w 291035"/>
              <a:gd name="T77" fmla="*/ 596186 h 291380"/>
              <a:gd name="T78" fmla="*/ 1949381 w 291035"/>
              <a:gd name="T79" fmla="*/ 1181184 h 291380"/>
              <a:gd name="T80" fmla="*/ 2010121 w 291035"/>
              <a:gd name="T81" fmla="*/ 1228944 h 291380"/>
              <a:gd name="T82" fmla="*/ 1301513 w 291035"/>
              <a:gd name="T83" fmla="*/ 1280680 h 291380"/>
              <a:gd name="T84" fmla="*/ 1301513 w 291035"/>
              <a:gd name="T85" fmla="*/ 1181184 h 291380"/>
              <a:gd name="T86" fmla="*/ 1317719 w 291035"/>
              <a:gd name="T87" fmla="*/ 906589 h 291380"/>
              <a:gd name="T88" fmla="*/ 1624691 w 291035"/>
              <a:gd name="T89" fmla="*/ 116152 h 291380"/>
              <a:gd name="T90" fmla="*/ 3072873 w 291035"/>
              <a:gd name="T91" fmla="*/ 1505921 h 291380"/>
              <a:gd name="T92" fmla="*/ 641857 w 291035"/>
              <a:gd name="T93" fmla="*/ 96120 h 291380"/>
              <a:gd name="T94" fmla="*/ 938703 w 291035"/>
              <a:gd name="T95" fmla="*/ 636829 h 291380"/>
              <a:gd name="T96" fmla="*/ 641857 w 291035"/>
              <a:gd name="T97" fmla="*/ 96120 h 291380"/>
              <a:gd name="T98" fmla="*/ 1087136 w 291035"/>
              <a:gd name="T99" fmla="*/ 0 h 291380"/>
              <a:gd name="T100" fmla="*/ 1087136 w 291035"/>
              <a:gd name="T101" fmla="*/ 96120 h 291380"/>
              <a:gd name="T102" fmla="*/ 1034998 w 291035"/>
              <a:gd name="T103" fmla="*/ 544703 h 291380"/>
              <a:gd name="T104" fmla="*/ 1656811 w 291035"/>
              <a:gd name="T105" fmla="*/ 12039 h 291380"/>
              <a:gd name="T106" fmla="*/ 3241363 w 291035"/>
              <a:gd name="T107" fmla="*/ 1574005 h 291380"/>
              <a:gd name="T108" fmla="*/ 2984620 w 291035"/>
              <a:gd name="T109" fmla="*/ 1602055 h 291380"/>
              <a:gd name="T110" fmla="*/ 3197241 w 291035"/>
              <a:gd name="T111" fmla="*/ 3140014 h 291380"/>
              <a:gd name="T112" fmla="*/ 3197241 w 291035"/>
              <a:gd name="T113" fmla="*/ 3240141 h 291380"/>
              <a:gd name="T114" fmla="*/ 0 w 291035"/>
              <a:gd name="T115" fmla="*/ 3192074 h 291380"/>
              <a:gd name="T116" fmla="*/ 264761 w 291035"/>
              <a:gd name="T117" fmla="*/ 3140014 h 291380"/>
              <a:gd name="T118" fmla="*/ 52125 w 291035"/>
              <a:gd name="T119" fmla="*/ 1602055 h 291380"/>
              <a:gd name="T120" fmla="*/ 16024 w 291035"/>
              <a:gd name="T121" fmla="*/ 1517941 h 291380"/>
              <a:gd name="T122" fmla="*/ 545575 w 291035"/>
              <a:gd name="T123" fmla="*/ 96120 h 291380"/>
              <a:gd name="T124" fmla="*/ 445290 w 291035"/>
              <a:gd name="T125" fmla="*/ 48077 h 29138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1035" h="291380">
                <a:moveTo>
                  <a:pt x="158024" y="229827"/>
                </a:moveTo>
                <a:cubicBezTo>
                  <a:pt x="160955" y="229827"/>
                  <a:pt x="162787" y="232025"/>
                  <a:pt x="162787" y="234223"/>
                </a:cubicBezTo>
                <a:cubicBezTo>
                  <a:pt x="162787" y="236788"/>
                  <a:pt x="160955" y="238986"/>
                  <a:pt x="158024" y="238986"/>
                </a:cubicBezTo>
                <a:cubicBezTo>
                  <a:pt x="155826" y="238986"/>
                  <a:pt x="153628" y="236788"/>
                  <a:pt x="153628" y="234223"/>
                </a:cubicBezTo>
                <a:cubicBezTo>
                  <a:pt x="153628" y="232025"/>
                  <a:pt x="155826" y="229827"/>
                  <a:pt x="158024" y="229827"/>
                </a:cubicBezTo>
                <a:close/>
                <a:moveTo>
                  <a:pt x="203156" y="208358"/>
                </a:moveTo>
                <a:lnTo>
                  <a:pt x="203156" y="234724"/>
                </a:lnTo>
                <a:lnTo>
                  <a:pt x="229512" y="234724"/>
                </a:lnTo>
                <a:lnTo>
                  <a:pt x="229512" y="208358"/>
                </a:lnTo>
                <a:lnTo>
                  <a:pt x="203156" y="208358"/>
                </a:lnTo>
                <a:close/>
                <a:moveTo>
                  <a:pt x="61868" y="208358"/>
                </a:moveTo>
                <a:lnTo>
                  <a:pt x="61868" y="234724"/>
                </a:lnTo>
                <a:lnTo>
                  <a:pt x="87869" y="234724"/>
                </a:lnTo>
                <a:lnTo>
                  <a:pt x="87869" y="208358"/>
                </a:lnTo>
                <a:lnTo>
                  <a:pt x="61868" y="208358"/>
                </a:lnTo>
                <a:close/>
                <a:moveTo>
                  <a:pt x="126624" y="185489"/>
                </a:moveTo>
                <a:lnTo>
                  <a:pt x="126624" y="282376"/>
                </a:lnTo>
                <a:lnTo>
                  <a:pt x="164756" y="282376"/>
                </a:lnTo>
                <a:lnTo>
                  <a:pt x="164756" y="185489"/>
                </a:lnTo>
                <a:lnTo>
                  <a:pt x="126624" y="185489"/>
                </a:lnTo>
                <a:close/>
                <a:moveTo>
                  <a:pt x="203156" y="184882"/>
                </a:moveTo>
                <a:lnTo>
                  <a:pt x="203156" y="199329"/>
                </a:lnTo>
                <a:lnTo>
                  <a:pt x="229512" y="199329"/>
                </a:lnTo>
                <a:lnTo>
                  <a:pt x="229512" y="184882"/>
                </a:lnTo>
                <a:lnTo>
                  <a:pt x="203156" y="184882"/>
                </a:lnTo>
                <a:close/>
                <a:moveTo>
                  <a:pt x="61868" y="184882"/>
                </a:moveTo>
                <a:lnTo>
                  <a:pt x="61868" y="199329"/>
                </a:lnTo>
                <a:lnTo>
                  <a:pt x="87869" y="199329"/>
                </a:lnTo>
                <a:lnTo>
                  <a:pt x="87869" y="184882"/>
                </a:lnTo>
                <a:lnTo>
                  <a:pt x="61868" y="184882"/>
                </a:lnTo>
                <a:close/>
                <a:moveTo>
                  <a:pt x="198882" y="175852"/>
                </a:moveTo>
                <a:lnTo>
                  <a:pt x="233786" y="175852"/>
                </a:lnTo>
                <a:cubicBezTo>
                  <a:pt x="236279" y="175852"/>
                  <a:pt x="238060" y="177658"/>
                  <a:pt x="238060" y="180186"/>
                </a:cubicBezTo>
                <a:lnTo>
                  <a:pt x="238060" y="234724"/>
                </a:lnTo>
                <a:lnTo>
                  <a:pt x="239841" y="234724"/>
                </a:lnTo>
                <a:cubicBezTo>
                  <a:pt x="241978" y="234724"/>
                  <a:pt x="243759" y="236891"/>
                  <a:pt x="243759" y="239420"/>
                </a:cubicBezTo>
                <a:cubicBezTo>
                  <a:pt x="243759" y="241948"/>
                  <a:pt x="241978" y="243754"/>
                  <a:pt x="239841" y="243754"/>
                </a:cubicBezTo>
                <a:lnTo>
                  <a:pt x="193183" y="243754"/>
                </a:lnTo>
                <a:cubicBezTo>
                  <a:pt x="190690" y="243754"/>
                  <a:pt x="188553" y="241948"/>
                  <a:pt x="188553" y="239420"/>
                </a:cubicBezTo>
                <a:cubicBezTo>
                  <a:pt x="188553" y="236891"/>
                  <a:pt x="190690" y="234724"/>
                  <a:pt x="193183" y="234724"/>
                </a:cubicBezTo>
                <a:lnTo>
                  <a:pt x="194608" y="234724"/>
                </a:lnTo>
                <a:lnTo>
                  <a:pt x="194608" y="180186"/>
                </a:lnTo>
                <a:cubicBezTo>
                  <a:pt x="194608" y="177658"/>
                  <a:pt x="196389" y="175852"/>
                  <a:pt x="198882" y="175852"/>
                </a:cubicBezTo>
                <a:close/>
                <a:moveTo>
                  <a:pt x="57594" y="175852"/>
                </a:moveTo>
                <a:lnTo>
                  <a:pt x="92499" y="175852"/>
                </a:lnTo>
                <a:cubicBezTo>
                  <a:pt x="94992" y="175852"/>
                  <a:pt x="96773" y="177658"/>
                  <a:pt x="96773" y="180186"/>
                </a:cubicBezTo>
                <a:lnTo>
                  <a:pt x="96773" y="234724"/>
                </a:lnTo>
                <a:lnTo>
                  <a:pt x="98198" y="234724"/>
                </a:lnTo>
                <a:cubicBezTo>
                  <a:pt x="100691" y="234724"/>
                  <a:pt x="102472" y="236891"/>
                  <a:pt x="102472" y="239420"/>
                </a:cubicBezTo>
                <a:cubicBezTo>
                  <a:pt x="102472" y="241948"/>
                  <a:pt x="100691" y="243754"/>
                  <a:pt x="98198" y="243754"/>
                </a:cubicBezTo>
                <a:lnTo>
                  <a:pt x="51539" y="243754"/>
                </a:lnTo>
                <a:cubicBezTo>
                  <a:pt x="49402" y="243754"/>
                  <a:pt x="47265" y="241948"/>
                  <a:pt x="47265" y="239420"/>
                </a:cubicBezTo>
                <a:cubicBezTo>
                  <a:pt x="47265" y="236891"/>
                  <a:pt x="49402" y="234724"/>
                  <a:pt x="51539" y="234724"/>
                </a:cubicBezTo>
                <a:lnTo>
                  <a:pt x="52964" y="234724"/>
                </a:lnTo>
                <a:lnTo>
                  <a:pt x="52964" y="180186"/>
                </a:lnTo>
                <a:cubicBezTo>
                  <a:pt x="52964" y="177658"/>
                  <a:pt x="55101" y="175852"/>
                  <a:pt x="57594" y="175852"/>
                </a:cubicBezTo>
                <a:close/>
                <a:moveTo>
                  <a:pt x="32375" y="144069"/>
                </a:moveTo>
                <a:lnTo>
                  <a:pt x="32375" y="282376"/>
                </a:lnTo>
                <a:lnTo>
                  <a:pt x="117631" y="282376"/>
                </a:lnTo>
                <a:lnTo>
                  <a:pt x="117631" y="185489"/>
                </a:lnTo>
                <a:lnTo>
                  <a:pt x="116192" y="185489"/>
                </a:lnTo>
                <a:cubicBezTo>
                  <a:pt x="113674" y="185489"/>
                  <a:pt x="111875" y="183688"/>
                  <a:pt x="111875" y="180807"/>
                </a:cubicBezTo>
                <a:cubicBezTo>
                  <a:pt x="111875" y="178286"/>
                  <a:pt x="113674" y="176485"/>
                  <a:pt x="116192" y="176485"/>
                </a:cubicBezTo>
                <a:lnTo>
                  <a:pt x="175188" y="176485"/>
                </a:lnTo>
                <a:cubicBezTo>
                  <a:pt x="177346" y="176485"/>
                  <a:pt x="179145" y="178286"/>
                  <a:pt x="179145" y="180807"/>
                </a:cubicBezTo>
                <a:cubicBezTo>
                  <a:pt x="179145" y="183688"/>
                  <a:pt x="177346" y="185489"/>
                  <a:pt x="175188" y="185489"/>
                </a:cubicBezTo>
                <a:lnTo>
                  <a:pt x="173749" y="185489"/>
                </a:lnTo>
                <a:lnTo>
                  <a:pt x="173749" y="282376"/>
                </a:lnTo>
                <a:lnTo>
                  <a:pt x="258645" y="282376"/>
                </a:lnTo>
                <a:lnTo>
                  <a:pt x="258645" y="144069"/>
                </a:lnTo>
                <a:lnTo>
                  <a:pt x="32375" y="144069"/>
                </a:lnTo>
                <a:close/>
                <a:moveTo>
                  <a:pt x="146484" y="62562"/>
                </a:moveTo>
                <a:cubicBezTo>
                  <a:pt x="135954" y="62562"/>
                  <a:pt x="127240" y="70793"/>
                  <a:pt x="127240" y="81529"/>
                </a:cubicBezTo>
                <a:lnTo>
                  <a:pt x="127240" y="106222"/>
                </a:lnTo>
                <a:lnTo>
                  <a:pt x="165728" y="106222"/>
                </a:lnTo>
                <a:lnTo>
                  <a:pt x="165728" y="81529"/>
                </a:lnTo>
                <a:cubicBezTo>
                  <a:pt x="165728" y="70793"/>
                  <a:pt x="157014" y="62562"/>
                  <a:pt x="146484" y="62562"/>
                </a:cubicBezTo>
                <a:close/>
                <a:moveTo>
                  <a:pt x="146484" y="53615"/>
                </a:moveTo>
                <a:cubicBezTo>
                  <a:pt x="161734" y="53615"/>
                  <a:pt x="174806" y="66141"/>
                  <a:pt x="174806" y="81529"/>
                </a:cubicBezTo>
                <a:lnTo>
                  <a:pt x="174806" y="106222"/>
                </a:lnTo>
                <a:lnTo>
                  <a:pt x="176258" y="106222"/>
                </a:lnTo>
                <a:cubicBezTo>
                  <a:pt x="178437" y="106222"/>
                  <a:pt x="180252" y="108370"/>
                  <a:pt x="180252" y="110517"/>
                </a:cubicBezTo>
                <a:cubicBezTo>
                  <a:pt x="180252" y="113022"/>
                  <a:pt x="178437" y="115169"/>
                  <a:pt x="176258" y="115169"/>
                </a:cubicBezTo>
                <a:lnTo>
                  <a:pt x="116710" y="115169"/>
                </a:lnTo>
                <a:cubicBezTo>
                  <a:pt x="114169" y="115169"/>
                  <a:pt x="112353" y="113022"/>
                  <a:pt x="112353" y="110517"/>
                </a:cubicBezTo>
                <a:cubicBezTo>
                  <a:pt x="112353" y="108370"/>
                  <a:pt x="114169" y="106222"/>
                  <a:pt x="116710" y="106222"/>
                </a:cubicBezTo>
                <a:lnTo>
                  <a:pt x="118163" y="106222"/>
                </a:lnTo>
                <a:lnTo>
                  <a:pt x="118163" y="81529"/>
                </a:lnTo>
                <a:cubicBezTo>
                  <a:pt x="118163" y="66141"/>
                  <a:pt x="130871" y="53615"/>
                  <a:pt x="146484" y="53615"/>
                </a:cubicBezTo>
                <a:close/>
                <a:moveTo>
                  <a:pt x="145690" y="10445"/>
                </a:moveTo>
                <a:lnTo>
                  <a:pt x="15468" y="135425"/>
                </a:lnTo>
                <a:lnTo>
                  <a:pt x="275552" y="135425"/>
                </a:lnTo>
                <a:lnTo>
                  <a:pt x="145690" y="10445"/>
                </a:lnTo>
                <a:close/>
                <a:moveTo>
                  <a:pt x="57556" y="8644"/>
                </a:moveTo>
                <a:lnTo>
                  <a:pt x="57556" y="82840"/>
                </a:lnTo>
                <a:lnTo>
                  <a:pt x="84176" y="57268"/>
                </a:lnTo>
                <a:lnTo>
                  <a:pt x="84176" y="8644"/>
                </a:lnTo>
                <a:lnTo>
                  <a:pt x="57556" y="8644"/>
                </a:lnTo>
                <a:close/>
                <a:moveTo>
                  <a:pt x="44246" y="0"/>
                </a:moveTo>
                <a:lnTo>
                  <a:pt x="97486" y="0"/>
                </a:lnTo>
                <a:cubicBezTo>
                  <a:pt x="99645" y="0"/>
                  <a:pt x="101803" y="1801"/>
                  <a:pt x="101803" y="4322"/>
                </a:cubicBezTo>
                <a:cubicBezTo>
                  <a:pt x="101803" y="6843"/>
                  <a:pt x="99645" y="8644"/>
                  <a:pt x="97486" y="8644"/>
                </a:cubicBezTo>
                <a:lnTo>
                  <a:pt x="92810" y="8644"/>
                </a:lnTo>
                <a:lnTo>
                  <a:pt x="92810" y="48984"/>
                </a:lnTo>
                <a:lnTo>
                  <a:pt x="142453" y="1081"/>
                </a:lnTo>
                <a:cubicBezTo>
                  <a:pt x="144251" y="-360"/>
                  <a:pt x="147129" y="-360"/>
                  <a:pt x="148568" y="1081"/>
                </a:cubicBezTo>
                <a:lnTo>
                  <a:pt x="289941" y="136506"/>
                </a:lnTo>
                <a:cubicBezTo>
                  <a:pt x="291021" y="137946"/>
                  <a:pt x="291380" y="139747"/>
                  <a:pt x="290661" y="141548"/>
                </a:cubicBezTo>
                <a:cubicBezTo>
                  <a:pt x="289941" y="142989"/>
                  <a:pt x="288503" y="144069"/>
                  <a:pt x="286704" y="144069"/>
                </a:cubicBezTo>
                <a:lnTo>
                  <a:pt x="267638" y="144069"/>
                </a:lnTo>
                <a:lnTo>
                  <a:pt x="267638" y="282376"/>
                </a:lnTo>
                <a:lnTo>
                  <a:pt x="286704" y="282376"/>
                </a:lnTo>
                <a:cubicBezTo>
                  <a:pt x="289222" y="282376"/>
                  <a:pt x="291021" y="284537"/>
                  <a:pt x="291021" y="287058"/>
                </a:cubicBezTo>
                <a:cubicBezTo>
                  <a:pt x="291021" y="289219"/>
                  <a:pt x="289222" y="291380"/>
                  <a:pt x="286704" y="291380"/>
                </a:cubicBezTo>
                <a:lnTo>
                  <a:pt x="4676" y="291380"/>
                </a:lnTo>
                <a:cubicBezTo>
                  <a:pt x="2158" y="291380"/>
                  <a:pt x="0" y="289219"/>
                  <a:pt x="0" y="287058"/>
                </a:cubicBezTo>
                <a:cubicBezTo>
                  <a:pt x="0" y="284537"/>
                  <a:pt x="2158" y="282376"/>
                  <a:pt x="4676" y="282376"/>
                </a:cubicBezTo>
                <a:lnTo>
                  <a:pt x="23742" y="282376"/>
                </a:lnTo>
                <a:lnTo>
                  <a:pt x="23742" y="144069"/>
                </a:lnTo>
                <a:lnTo>
                  <a:pt x="4676" y="144069"/>
                </a:lnTo>
                <a:cubicBezTo>
                  <a:pt x="2877" y="144069"/>
                  <a:pt x="1079" y="142989"/>
                  <a:pt x="359" y="141548"/>
                </a:cubicBezTo>
                <a:cubicBezTo>
                  <a:pt x="-360" y="139747"/>
                  <a:pt x="0" y="137946"/>
                  <a:pt x="1439" y="136506"/>
                </a:cubicBezTo>
                <a:lnTo>
                  <a:pt x="48923" y="91124"/>
                </a:lnTo>
                <a:lnTo>
                  <a:pt x="48923" y="8644"/>
                </a:lnTo>
                <a:lnTo>
                  <a:pt x="44246" y="8644"/>
                </a:lnTo>
                <a:cubicBezTo>
                  <a:pt x="42088" y="8644"/>
                  <a:pt x="39930" y="6843"/>
                  <a:pt x="39930" y="4322"/>
                </a:cubicBezTo>
                <a:cubicBezTo>
                  <a:pt x="39930" y="1801"/>
                  <a:pt x="42088" y="0"/>
                  <a:pt x="44246" y="0"/>
                </a:cubicBezTo>
                <a:close/>
              </a:path>
            </a:pathLst>
          </a:custGeom>
          <a:solidFill>
            <a:schemeClr val="bg1"/>
          </a:solidFill>
          <a:ln>
            <a:noFill/>
          </a:ln>
          <a:effectLst/>
        </p:spPr>
        <p:txBody>
          <a:bodyPr anchor="ctr"/>
          <a:lstStyle/>
          <a:p>
            <a:endParaRPr lang="en-US"/>
          </a:p>
        </p:txBody>
      </p:sp>
      <p:sp>
        <p:nvSpPr>
          <p:cNvPr id="57" name="Freeform 945">
            <a:extLst>
              <a:ext uri="{FF2B5EF4-FFF2-40B4-BE49-F238E27FC236}">
                <a16:creationId xmlns:a16="http://schemas.microsoft.com/office/drawing/2014/main" id="{19A8049E-F523-E341-B1C2-17D584798909}"/>
              </a:ext>
            </a:extLst>
          </p:cNvPr>
          <p:cNvSpPr>
            <a:spLocks noChangeAspect="1" noChangeArrowheads="1"/>
          </p:cNvSpPr>
          <p:nvPr/>
        </p:nvSpPr>
        <p:spPr bwMode="auto">
          <a:xfrm>
            <a:off x="2158973" y="11502044"/>
            <a:ext cx="725498" cy="902118"/>
          </a:xfrm>
          <a:custGeom>
            <a:avLst/>
            <a:gdLst>
              <a:gd name="T0" fmla="*/ 632245 w 232462"/>
              <a:gd name="T1" fmla="*/ 3076609 h 289974"/>
              <a:gd name="T2" fmla="*/ 1993938 w 232462"/>
              <a:gd name="T3" fmla="*/ 3076609 h 289974"/>
              <a:gd name="T4" fmla="*/ 2091190 w 232462"/>
              <a:gd name="T5" fmla="*/ 2375186 h 289974"/>
              <a:gd name="T6" fmla="*/ 2038519 w 232462"/>
              <a:gd name="T7" fmla="*/ 3199466 h 289974"/>
              <a:gd name="T8" fmla="*/ 603868 w 232462"/>
              <a:gd name="T9" fmla="*/ 3195485 h 289974"/>
              <a:gd name="T10" fmla="*/ 534968 w 232462"/>
              <a:gd name="T11" fmla="*/ 2375186 h 289974"/>
              <a:gd name="T12" fmla="*/ 1193690 w 232462"/>
              <a:gd name="T13" fmla="*/ 1084957 h 289974"/>
              <a:gd name="T14" fmla="*/ 1084413 w 232462"/>
              <a:gd name="T15" fmla="*/ 1332847 h 289974"/>
              <a:gd name="T16" fmla="*/ 1290835 w 232462"/>
              <a:gd name="T17" fmla="*/ 1516759 h 289974"/>
              <a:gd name="T18" fmla="*/ 1529635 w 232462"/>
              <a:gd name="T19" fmla="*/ 1376818 h 289974"/>
              <a:gd name="T20" fmla="*/ 1468921 w 232462"/>
              <a:gd name="T21" fmla="*/ 1108951 h 289974"/>
              <a:gd name="T22" fmla="*/ 1270596 w 232462"/>
              <a:gd name="T23" fmla="*/ 713128 h 289974"/>
              <a:gd name="T24" fmla="*/ 1849413 w 232462"/>
              <a:gd name="T25" fmla="*/ 1064956 h 289974"/>
              <a:gd name="T26" fmla="*/ 1630824 w 232462"/>
              <a:gd name="T27" fmla="*/ 1384830 h 289974"/>
              <a:gd name="T28" fmla="*/ 1618692 w 232462"/>
              <a:gd name="T29" fmla="*/ 1772641 h 289974"/>
              <a:gd name="T30" fmla="*/ 987257 w 232462"/>
              <a:gd name="T31" fmla="*/ 1776636 h 289974"/>
              <a:gd name="T32" fmla="*/ 995349 w 232462"/>
              <a:gd name="T33" fmla="*/ 1384830 h 289974"/>
              <a:gd name="T34" fmla="*/ 776770 w 232462"/>
              <a:gd name="T35" fmla="*/ 1064956 h 289974"/>
              <a:gd name="T36" fmla="*/ 1306159 w 232462"/>
              <a:gd name="T37" fmla="*/ 482625 h 289974"/>
              <a:gd name="T38" fmla="*/ 2119160 w 232462"/>
              <a:gd name="T39" fmla="*/ 1276673 h 289974"/>
              <a:gd name="T40" fmla="*/ 2216743 w 232462"/>
              <a:gd name="T41" fmla="*/ 1276673 h 289974"/>
              <a:gd name="T42" fmla="*/ 1306159 w 232462"/>
              <a:gd name="T43" fmla="*/ 383378 h 289974"/>
              <a:gd name="T44" fmla="*/ 1083222 w 232462"/>
              <a:gd name="T45" fmla="*/ 251380 h 289974"/>
              <a:gd name="T46" fmla="*/ 700781 w 232462"/>
              <a:gd name="T47" fmla="*/ 417639 h 289974"/>
              <a:gd name="T48" fmla="*/ 407860 w 232462"/>
              <a:gd name="T49" fmla="*/ 710574 h 289974"/>
              <a:gd name="T50" fmla="*/ 253257 w 232462"/>
              <a:gd name="T51" fmla="*/ 1090626 h 289974"/>
              <a:gd name="T52" fmla="*/ 261393 w 232462"/>
              <a:gd name="T53" fmla="*/ 1498350 h 289974"/>
              <a:gd name="T54" fmla="*/ 428191 w 232462"/>
              <a:gd name="T55" fmla="*/ 1874447 h 289974"/>
              <a:gd name="T56" fmla="*/ 733337 w 232462"/>
              <a:gd name="T57" fmla="*/ 2159477 h 289974"/>
              <a:gd name="T58" fmla="*/ 1095420 w 232462"/>
              <a:gd name="T59" fmla="*/ 2298020 h 289974"/>
              <a:gd name="T60" fmla="*/ 1506329 w 232462"/>
              <a:gd name="T61" fmla="*/ 2309889 h 289974"/>
              <a:gd name="T62" fmla="*/ 1896907 w 232462"/>
              <a:gd name="T63" fmla="*/ 2159477 h 289974"/>
              <a:gd name="T64" fmla="*/ 2197968 w 232462"/>
              <a:gd name="T65" fmla="*/ 1874447 h 289974"/>
              <a:gd name="T66" fmla="*/ 2368839 w 232462"/>
              <a:gd name="T67" fmla="*/ 1498350 h 289974"/>
              <a:gd name="T68" fmla="*/ 2372910 w 232462"/>
              <a:gd name="T69" fmla="*/ 1090626 h 289974"/>
              <a:gd name="T70" fmla="*/ 2222381 w 232462"/>
              <a:gd name="T71" fmla="*/ 710574 h 289974"/>
              <a:gd name="T72" fmla="*/ 1929440 w 232462"/>
              <a:gd name="T73" fmla="*/ 417639 h 289974"/>
              <a:gd name="T74" fmla="*/ 1546995 w 232462"/>
              <a:gd name="T75" fmla="*/ 251380 h 289974"/>
              <a:gd name="T76" fmla="*/ 1282577 w 232462"/>
              <a:gd name="T77" fmla="*/ 5940 h 289974"/>
              <a:gd name="T78" fmla="*/ 1787059 w 232462"/>
              <a:gd name="T79" fmla="*/ 93038 h 289974"/>
              <a:gd name="T80" fmla="*/ 2214256 w 232462"/>
              <a:gd name="T81" fmla="*/ 358253 h 289974"/>
              <a:gd name="T82" fmla="*/ 2507166 w 232462"/>
              <a:gd name="T83" fmla="*/ 762044 h 289974"/>
              <a:gd name="T84" fmla="*/ 2617013 w 232462"/>
              <a:gd name="T85" fmla="*/ 1245006 h 289974"/>
              <a:gd name="T86" fmla="*/ 2531574 w 232462"/>
              <a:gd name="T87" fmla="*/ 1735895 h 289974"/>
              <a:gd name="T88" fmla="*/ 2258976 w 232462"/>
              <a:gd name="T89" fmla="*/ 2151533 h 289974"/>
              <a:gd name="T90" fmla="*/ 1839944 w 232462"/>
              <a:gd name="T91" fmla="*/ 2436573 h 289974"/>
              <a:gd name="T92" fmla="*/ 1343589 w 232462"/>
              <a:gd name="T93" fmla="*/ 2543461 h 289974"/>
              <a:gd name="T94" fmla="*/ 1083222 w 232462"/>
              <a:gd name="T95" fmla="*/ 2400937 h 289974"/>
              <a:gd name="T96" fmla="*/ 660104 w 232462"/>
              <a:gd name="T97" fmla="*/ 2226766 h 289974"/>
              <a:gd name="T98" fmla="*/ 334636 w 232462"/>
              <a:gd name="T99" fmla="*/ 1910073 h 289974"/>
              <a:gd name="T100" fmla="*/ 159692 w 232462"/>
              <a:gd name="T101" fmla="*/ 1498350 h 289974"/>
              <a:gd name="T102" fmla="*/ 159692 w 232462"/>
              <a:gd name="T103" fmla="*/ 1051026 h 289974"/>
              <a:gd name="T104" fmla="*/ 334636 w 232462"/>
              <a:gd name="T105" fmla="*/ 639327 h 289974"/>
              <a:gd name="T106" fmla="*/ 660104 w 232462"/>
              <a:gd name="T107" fmla="*/ 322629 h 289974"/>
              <a:gd name="T108" fmla="*/ 1083222 w 232462"/>
              <a:gd name="T109" fmla="*/ 152424 h 28997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32462" h="289974">
                <a:moveTo>
                  <a:pt x="51660" y="210958"/>
                </a:moveTo>
                <a:cubicBezTo>
                  <a:pt x="54171" y="210958"/>
                  <a:pt x="55965" y="212754"/>
                  <a:pt x="55965" y="215268"/>
                </a:cubicBezTo>
                <a:lnTo>
                  <a:pt x="55965" y="278840"/>
                </a:lnTo>
                <a:lnTo>
                  <a:pt x="114438" y="251903"/>
                </a:lnTo>
                <a:cubicBezTo>
                  <a:pt x="115514" y="251543"/>
                  <a:pt x="116949" y="251543"/>
                  <a:pt x="118025" y="251903"/>
                </a:cubicBezTo>
                <a:lnTo>
                  <a:pt x="176499" y="278840"/>
                </a:lnTo>
                <a:lnTo>
                  <a:pt x="176499" y="215268"/>
                </a:lnTo>
                <a:cubicBezTo>
                  <a:pt x="176499" y="212754"/>
                  <a:pt x="178292" y="210958"/>
                  <a:pt x="180445" y="210958"/>
                </a:cubicBezTo>
                <a:cubicBezTo>
                  <a:pt x="182956" y="210958"/>
                  <a:pt x="185108" y="212754"/>
                  <a:pt x="185108" y="215268"/>
                </a:cubicBezTo>
                <a:lnTo>
                  <a:pt x="185108" y="285305"/>
                </a:lnTo>
                <a:cubicBezTo>
                  <a:pt x="185108" y="287101"/>
                  <a:pt x="184391" y="288537"/>
                  <a:pt x="182956" y="289256"/>
                </a:cubicBezTo>
                <a:cubicBezTo>
                  <a:pt x="182239" y="289615"/>
                  <a:pt x="181521" y="289974"/>
                  <a:pt x="180445" y="289974"/>
                </a:cubicBezTo>
                <a:cubicBezTo>
                  <a:pt x="180086" y="289974"/>
                  <a:pt x="179369" y="289974"/>
                  <a:pt x="178651" y="289615"/>
                </a:cubicBezTo>
                <a:lnTo>
                  <a:pt x="116232" y="260882"/>
                </a:lnTo>
                <a:lnTo>
                  <a:pt x="53453" y="289615"/>
                </a:lnTo>
                <a:cubicBezTo>
                  <a:pt x="52377" y="289974"/>
                  <a:pt x="50584" y="289974"/>
                  <a:pt x="49149" y="289256"/>
                </a:cubicBezTo>
                <a:cubicBezTo>
                  <a:pt x="48072" y="288537"/>
                  <a:pt x="47355" y="287101"/>
                  <a:pt x="47355" y="285305"/>
                </a:cubicBezTo>
                <a:lnTo>
                  <a:pt x="47355" y="215268"/>
                </a:lnTo>
                <a:cubicBezTo>
                  <a:pt x="47355" y="212754"/>
                  <a:pt x="49149" y="210958"/>
                  <a:pt x="51660" y="210958"/>
                </a:cubicBezTo>
                <a:close/>
                <a:moveTo>
                  <a:pt x="116411" y="76590"/>
                </a:moveTo>
                <a:lnTo>
                  <a:pt x="105662" y="98332"/>
                </a:lnTo>
                <a:cubicBezTo>
                  <a:pt x="104946" y="99419"/>
                  <a:pt x="104229" y="100143"/>
                  <a:pt x="102438" y="100506"/>
                </a:cubicBezTo>
                <a:lnTo>
                  <a:pt x="79149" y="103767"/>
                </a:lnTo>
                <a:lnTo>
                  <a:pt x="95989" y="120798"/>
                </a:lnTo>
                <a:cubicBezTo>
                  <a:pt x="97063" y="121885"/>
                  <a:pt x="97422" y="123335"/>
                  <a:pt x="97422" y="124784"/>
                </a:cubicBezTo>
                <a:lnTo>
                  <a:pt x="93480" y="148338"/>
                </a:lnTo>
                <a:lnTo>
                  <a:pt x="114261" y="137467"/>
                </a:lnTo>
                <a:cubicBezTo>
                  <a:pt x="115695" y="136380"/>
                  <a:pt x="117128" y="136380"/>
                  <a:pt x="118203" y="137467"/>
                </a:cubicBezTo>
                <a:lnTo>
                  <a:pt x="139342" y="148338"/>
                </a:lnTo>
                <a:lnTo>
                  <a:pt x="135401" y="124784"/>
                </a:lnTo>
                <a:cubicBezTo>
                  <a:pt x="135042" y="123335"/>
                  <a:pt x="135401" y="121885"/>
                  <a:pt x="136834" y="120798"/>
                </a:cubicBezTo>
                <a:lnTo>
                  <a:pt x="153673" y="103767"/>
                </a:lnTo>
                <a:lnTo>
                  <a:pt x="130026" y="100506"/>
                </a:lnTo>
                <a:cubicBezTo>
                  <a:pt x="128593" y="100143"/>
                  <a:pt x="127518" y="99419"/>
                  <a:pt x="127160" y="98332"/>
                </a:cubicBezTo>
                <a:lnTo>
                  <a:pt x="116411" y="76590"/>
                </a:lnTo>
                <a:close/>
                <a:moveTo>
                  <a:pt x="112470" y="64632"/>
                </a:moveTo>
                <a:cubicBezTo>
                  <a:pt x="113903" y="61733"/>
                  <a:pt x="118919" y="61733"/>
                  <a:pt x="120352" y="64632"/>
                </a:cubicBezTo>
                <a:lnTo>
                  <a:pt x="133609" y="92171"/>
                </a:lnTo>
                <a:lnTo>
                  <a:pt x="163706" y="96520"/>
                </a:lnTo>
                <a:cubicBezTo>
                  <a:pt x="165497" y="96520"/>
                  <a:pt x="166930" y="97969"/>
                  <a:pt x="167289" y="99419"/>
                </a:cubicBezTo>
                <a:cubicBezTo>
                  <a:pt x="167647" y="101231"/>
                  <a:pt x="167289" y="103042"/>
                  <a:pt x="166214" y="104129"/>
                </a:cubicBezTo>
                <a:lnTo>
                  <a:pt x="144358" y="125509"/>
                </a:lnTo>
                <a:lnTo>
                  <a:pt x="149732" y="155947"/>
                </a:lnTo>
                <a:cubicBezTo>
                  <a:pt x="149732" y="157759"/>
                  <a:pt x="149374" y="159208"/>
                  <a:pt x="147941" y="160296"/>
                </a:cubicBezTo>
                <a:cubicBezTo>
                  <a:pt x="146508" y="161383"/>
                  <a:pt x="144716" y="161383"/>
                  <a:pt x="143283" y="160658"/>
                </a:cubicBezTo>
                <a:lnTo>
                  <a:pt x="116411" y="146163"/>
                </a:lnTo>
                <a:lnTo>
                  <a:pt x="89539" y="160658"/>
                </a:lnTo>
                <a:cubicBezTo>
                  <a:pt x="88823" y="160658"/>
                  <a:pt x="88106" y="161020"/>
                  <a:pt x="87390" y="161020"/>
                </a:cubicBezTo>
                <a:cubicBezTo>
                  <a:pt x="86673" y="161020"/>
                  <a:pt x="85598" y="160658"/>
                  <a:pt x="84881" y="160296"/>
                </a:cubicBezTo>
                <a:cubicBezTo>
                  <a:pt x="83448" y="159208"/>
                  <a:pt x="82732" y="157759"/>
                  <a:pt x="83090" y="155947"/>
                </a:cubicBezTo>
                <a:lnTo>
                  <a:pt x="88106" y="125509"/>
                </a:lnTo>
                <a:lnTo>
                  <a:pt x="66250" y="104129"/>
                </a:lnTo>
                <a:cubicBezTo>
                  <a:pt x="65175" y="103042"/>
                  <a:pt x="64817" y="101231"/>
                  <a:pt x="65175" y="99419"/>
                </a:cubicBezTo>
                <a:cubicBezTo>
                  <a:pt x="65892" y="97969"/>
                  <a:pt x="67325" y="96520"/>
                  <a:pt x="68758" y="96520"/>
                </a:cubicBezTo>
                <a:lnTo>
                  <a:pt x="98855" y="92171"/>
                </a:lnTo>
                <a:lnTo>
                  <a:pt x="112470" y="64632"/>
                </a:lnTo>
                <a:close/>
                <a:moveTo>
                  <a:pt x="115618" y="43741"/>
                </a:moveTo>
                <a:cubicBezTo>
                  <a:pt x="76036" y="43741"/>
                  <a:pt x="43651" y="76126"/>
                  <a:pt x="43651" y="115708"/>
                </a:cubicBezTo>
                <a:cubicBezTo>
                  <a:pt x="43651" y="155289"/>
                  <a:pt x="76036" y="187674"/>
                  <a:pt x="115618" y="187674"/>
                </a:cubicBezTo>
                <a:cubicBezTo>
                  <a:pt x="155199" y="187674"/>
                  <a:pt x="187584" y="155289"/>
                  <a:pt x="187584" y="115708"/>
                </a:cubicBezTo>
                <a:cubicBezTo>
                  <a:pt x="187584" y="76126"/>
                  <a:pt x="155199" y="43741"/>
                  <a:pt x="115618" y="43741"/>
                </a:cubicBezTo>
                <a:close/>
                <a:moveTo>
                  <a:pt x="115618" y="34745"/>
                </a:moveTo>
                <a:cubicBezTo>
                  <a:pt x="159877" y="34745"/>
                  <a:pt x="196220" y="71088"/>
                  <a:pt x="196220" y="115708"/>
                </a:cubicBezTo>
                <a:cubicBezTo>
                  <a:pt x="196220" y="159967"/>
                  <a:pt x="159877" y="196310"/>
                  <a:pt x="115618" y="196310"/>
                </a:cubicBezTo>
                <a:cubicBezTo>
                  <a:pt x="70998" y="196310"/>
                  <a:pt x="34655" y="159967"/>
                  <a:pt x="34655" y="115708"/>
                </a:cubicBezTo>
                <a:cubicBezTo>
                  <a:pt x="34655" y="71088"/>
                  <a:pt x="70998" y="34745"/>
                  <a:pt x="115618" y="34745"/>
                </a:cubicBezTo>
                <a:close/>
                <a:moveTo>
                  <a:pt x="116411" y="9866"/>
                </a:moveTo>
                <a:lnTo>
                  <a:pt x="99485" y="22065"/>
                </a:lnTo>
                <a:cubicBezTo>
                  <a:pt x="98405" y="22782"/>
                  <a:pt x="97324" y="23141"/>
                  <a:pt x="95884" y="22782"/>
                </a:cubicBezTo>
                <a:lnTo>
                  <a:pt x="75717" y="17759"/>
                </a:lnTo>
                <a:lnTo>
                  <a:pt x="64913" y="35698"/>
                </a:lnTo>
                <a:cubicBezTo>
                  <a:pt x="64193" y="36775"/>
                  <a:pt x="63112" y="37492"/>
                  <a:pt x="62032" y="37851"/>
                </a:cubicBezTo>
                <a:lnTo>
                  <a:pt x="41144" y="40721"/>
                </a:lnTo>
                <a:lnTo>
                  <a:pt x="37903" y="61531"/>
                </a:lnTo>
                <a:cubicBezTo>
                  <a:pt x="37903" y="62607"/>
                  <a:pt x="37183" y="63684"/>
                  <a:pt x="36103" y="64401"/>
                </a:cubicBezTo>
                <a:lnTo>
                  <a:pt x="18096" y="75165"/>
                </a:lnTo>
                <a:lnTo>
                  <a:pt x="23138" y="95257"/>
                </a:lnTo>
                <a:cubicBezTo>
                  <a:pt x="23498" y="96333"/>
                  <a:pt x="23138" y="97768"/>
                  <a:pt x="22418" y="98845"/>
                </a:cubicBezTo>
                <a:lnTo>
                  <a:pt x="10174" y="115708"/>
                </a:lnTo>
                <a:lnTo>
                  <a:pt x="22418" y="132212"/>
                </a:lnTo>
                <a:cubicBezTo>
                  <a:pt x="23138" y="133288"/>
                  <a:pt x="23498" y="134723"/>
                  <a:pt x="23138" y="135799"/>
                </a:cubicBezTo>
                <a:lnTo>
                  <a:pt x="18096" y="156250"/>
                </a:lnTo>
                <a:lnTo>
                  <a:pt x="36103" y="167014"/>
                </a:lnTo>
                <a:cubicBezTo>
                  <a:pt x="37183" y="167731"/>
                  <a:pt x="37903" y="168449"/>
                  <a:pt x="37903" y="169884"/>
                </a:cubicBezTo>
                <a:lnTo>
                  <a:pt x="41144" y="190335"/>
                </a:lnTo>
                <a:lnTo>
                  <a:pt x="62032" y="193564"/>
                </a:lnTo>
                <a:cubicBezTo>
                  <a:pt x="63112" y="193564"/>
                  <a:pt x="64193" y="194640"/>
                  <a:pt x="64913" y="195717"/>
                </a:cubicBezTo>
                <a:lnTo>
                  <a:pt x="75717" y="213656"/>
                </a:lnTo>
                <a:lnTo>
                  <a:pt x="95884" y="208274"/>
                </a:lnTo>
                <a:cubicBezTo>
                  <a:pt x="96244" y="208274"/>
                  <a:pt x="96604" y="208274"/>
                  <a:pt x="96964" y="208274"/>
                </a:cubicBezTo>
                <a:cubicBezTo>
                  <a:pt x="97685" y="208274"/>
                  <a:pt x="98765" y="208633"/>
                  <a:pt x="99485" y="209350"/>
                </a:cubicBezTo>
                <a:lnTo>
                  <a:pt x="116411" y="221549"/>
                </a:lnTo>
                <a:lnTo>
                  <a:pt x="133337" y="209350"/>
                </a:lnTo>
                <a:cubicBezTo>
                  <a:pt x="134417" y="208274"/>
                  <a:pt x="135498" y="208274"/>
                  <a:pt x="136938" y="208274"/>
                </a:cubicBezTo>
                <a:lnTo>
                  <a:pt x="157105" y="213656"/>
                </a:lnTo>
                <a:lnTo>
                  <a:pt x="167909" y="195717"/>
                </a:lnTo>
                <a:cubicBezTo>
                  <a:pt x="168629" y="194640"/>
                  <a:pt x="169710" y="193564"/>
                  <a:pt x="170790" y="193564"/>
                </a:cubicBezTo>
                <a:lnTo>
                  <a:pt x="191678" y="190335"/>
                </a:lnTo>
                <a:lnTo>
                  <a:pt x="194559" y="169884"/>
                </a:lnTo>
                <a:cubicBezTo>
                  <a:pt x="194559" y="168449"/>
                  <a:pt x="195639" y="167731"/>
                  <a:pt x="196719" y="167014"/>
                </a:cubicBezTo>
                <a:lnTo>
                  <a:pt x="214726" y="156250"/>
                </a:lnTo>
                <a:lnTo>
                  <a:pt x="209684" y="135799"/>
                </a:lnTo>
                <a:cubicBezTo>
                  <a:pt x="209324" y="134723"/>
                  <a:pt x="209684" y="133288"/>
                  <a:pt x="210044" y="132212"/>
                </a:cubicBezTo>
                <a:lnTo>
                  <a:pt x="222648" y="115708"/>
                </a:lnTo>
                <a:lnTo>
                  <a:pt x="210044" y="98845"/>
                </a:lnTo>
                <a:cubicBezTo>
                  <a:pt x="209684" y="97768"/>
                  <a:pt x="209324" y="96333"/>
                  <a:pt x="209684" y="95257"/>
                </a:cubicBezTo>
                <a:lnTo>
                  <a:pt x="214726" y="75165"/>
                </a:lnTo>
                <a:lnTo>
                  <a:pt x="196719" y="64401"/>
                </a:lnTo>
                <a:cubicBezTo>
                  <a:pt x="195639" y="63684"/>
                  <a:pt x="194559" y="62607"/>
                  <a:pt x="194559" y="61531"/>
                </a:cubicBezTo>
                <a:lnTo>
                  <a:pt x="191678" y="40721"/>
                </a:lnTo>
                <a:lnTo>
                  <a:pt x="170790" y="37851"/>
                </a:lnTo>
                <a:cubicBezTo>
                  <a:pt x="169710" y="37492"/>
                  <a:pt x="168629" y="36775"/>
                  <a:pt x="167909" y="35698"/>
                </a:cubicBezTo>
                <a:lnTo>
                  <a:pt x="157105" y="17759"/>
                </a:lnTo>
                <a:lnTo>
                  <a:pt x="136938" y="22782"/>
                </a:lnTo>
                <a:cubicBezTo>
                  <a:pt x="135498" y="23141"/>
                  <a:pt x="134417" y="22782"/>
                  <a:pt x="133337" y="22065"/>
                </a:cubicBezTo>
                <a:lnTo>
                  <a:pt x="116411" y="9866"/>
                </a:lnTo>
                <a:close/>
                <a:moveTo>
                  <a:pt x="113530" y="538"/>
                </a:moveTo>
                <a:cubicBezTo>
                  <a:pt x="115331" y="-180"/>
                  <a:pt x="117492" y="-180"/>
                  <a:pt x="118932" y="538"/>
                </a:cubicBezTo>
                <a:lnTo>
                  <a:pt x="136938" y="13813"/>
                </a:lnTo>
                <a:lnTo>
                  <a:pt x="158186" y="8431"/>
                </a:lnTo>
                <a:cubicBezTo>
                  <a:pt x="159986" y="8072"/>
                  <a:pt x="161787" y="8790"/>
                  <a:pt x="162867" y="10225"/>
                </a:cubicBezTo>
                <a:lnTo>
                  <a:pt x="174392" y="29240"/>
                </a:lnTo>
                <a:lnTo>
                  <a:pt x="195999" y="32469"/>
                </a:lnTo>
                <a:cubicBezTo>
                  <a:pt x="197800" y="32828"/>
                  <a:pt x="199240" y="34263"/>
                  <a:pt x="199960" y="36416"/>
                </a:cubicBezTo>
                <a:lnTo>
                  <a:pt x="202842" y="57943"/>
                </a:lnTo>
                <a:lnTo>
                  <a:pt x="221928" y="69066"/>
                </a:lnTo>
                <a:cubicBezTo>
                  <a:pt x="223369" y="70142"/>
                  <a:pt x="224449" y="72295"/>
                  <a:pt x="224089" y="74088"/>
                </a:cubicBezTo>
                <a:lnTo>
                  <a:pt x="218687" y="95257"/>
                </a:lnTo>
                <a:lnTo>
                  <a:pt x="231652" y="112837"/>
                </a:lnTo>
                <a:cubicBezTo>
                  <a:pt x="232732" y="114631"/>
                  <a:pt x="232732" y="116784"/>
                  <a:pt x="231652" y="118219"/>
                </a:cubicBezTo>
                <a:lnTo>
                  <a:pt x="218687" y="135799"/>
                </a:lnTo>
                <a:lnTo>
                  <a:pt x="224089" y="157327"/>
                </a:lnTo>
                <a:cubicBezTo>
                  <a:pt x="224449" y="159121"/>
                  <a:pt x="223369" y="160914"/>
                  <a:pt x="221928" y="161991"/>
                </a:cubicBezTo>
                <a:lnTo>
                  <a:pt x="202842" y="173113"/>
                </a:lnTo>
                <a:lnTo>
                  <a:pt x="199960" y="194999"/>
                </a:lnTo>
                <a:cubicBezTo>
                  <a:pt x="199240" y="196793"/>
                  <a:pt x="197800" y="198587"/>
                  <a:pt x="195999" y="198587"/>
                </a:cubicBezTo>
                <a:lnTo>
                  <a:pt x="174392" y="201816"/>
                </a:lnTo>
                <a:lnTo>
                  <a:pt x="162867" y="220831"/>
                </a:lnTo>
                <a:cubicBezTo>
                  <a:pt x="161787" y="222267"/>
                  <a:pt x="159986" y="222984"/>
                  <a:pt x="158186" y="222625"/>
                </a:cubicBezTo>
                <a:lnTo>
                  <a:pt x="136938" y="217602"/>
                </a:lnTo>
                <a:lnTo>
                  <a:pt x="118932" y="230519"/>
                </a:lnTo>
                <a:cubicBezTo>
                  <a:pt x="118212" y="231236"/>
                  <a:pt x="117131" y="231236"/>
                  <a:pt x="116411" y="231236"/>
                </a:cubicBezTo>
                <a:cubicBezTo>
                  <a:pt x="115331" y="231236"/>
                  <a:pt x="114610" y="231236"/>
                  <a:pt x="113530" y="230519"/>
                </a:cubicBezTo>
                <a:lnTo>
                  <a:pt x="95884" y="217602"/>
                </a:lnTo>
                <a:lnTo>
                  <a:pt x="74636" y="222625"/>
                </a:lnTo>
                <a:cubicBezTo>
                  <a:pt x="72836" y="222984"/>
                  <a:pt x="70675" y="222267"/>
                  <a:pt x="69595" y="220831"/>
                </a:cubicBezTo>
                <a:lnTo>
                  <a:pt x="58431" y="201816"/>
                </a:lnTo>
                <a:lnTo>
                  <a:pt x="36823" y="198587"/>
                </a:lnTo>
                <a:cubicBezTo>
                  <a:pt x="35022" y="198587"/>
                  <a:pt x="33222" y="196793"/>
                  <a:pt x="32862" y="194999"/>
                </a:cubicBezTo>
                <a:lnTo>
                  <a:pt x="29620" y="173113"/>
                </a:lnTo>
                <a:lnTo>
                  <a:pt x="10534" y="161991"/>
                </a:lnTo>
                <a:cubicBezTo>
                  <a:pt x="9093" y="160914"/>
                  <a:pt x="8373" y="159121"/>
                  <a:pt x="8733" y="157327"/>
                </a:cubicBezTo>
                <a:lnTo>
                  <a:pt x="14135" y="135799"/>
                </a:lnTo>
                <a:lnTo>
                  <a:pt x="810" y="118219"/>
                </a:lnTo>
                <a:cubicBezTo>
                  <a:pt x="-270" y="116784"/>
                  <a:pt x="-270" y="114631"/>
                  <a:pt x="810" y="112837"/>
                </a:cubicBezTo>
                <a:lnTo>
                  <a:pt x="14135" y="95257"/>
                </a:lnTo>
                <a:lnTo>
                  <a:pt x="8733" y="74088"/>
                </a:lnTo>
                <a:cubicBezTo>
                  <a:pt x="8373" y="72295"/>
                  <a:pt x="9093" y="70142"/>
                  <a:pt x="10534" y="69066"/>
                </a:cubicBezTo>
                <a:lnTo>
                  <a:pt x="29620" y="57943"/>
                </a:lnTo>
                <a:lnTo>
                  <a:pt x="32862" y="36416"/>
                </a:lnTo>
                <a:cubicBezTo>
                  <a:pt x="33222" y="34263"/>
                  <a:pt x="35022" y="32828"/>
                  <a:pt x="36823" y="32469"/>
                </a:cubicBezTo>
                <a:lnTo>
                  <a:pt x="58431" y="29240"/>
                </a:lnTo>
                <a:lnTo>
                  <a:pt x="69595" y="10225"/>
                </a:lnTo>
                <a:cubicBezTo>
                  <a:pt x="70675" y="8790"/>
                  <a:pt x="72836" y="8072"/>
                  <a:pt x="74636" y="8431"/>
                </a:cubicBezTo>
                <a:lnTo>
                  <a:pt x="95884" y="13813"/>
                </a:lnTo>
                <a:lnTo>
                  <a:pt x="113530" y="538"/>
                </a:lnTo>
                <a:close/>
              </a:path>
            </a:pathLst>
          </a:custGeom>
          <a:solidFill>
            <a:schemeClr val="bg1"/>
          </a:solidFill>
          <a:ln>
            <a:noFill/>
          </a:ln>
          <a:effectLst/>
        </p:spPr>
        <p:txBody>
          <a:bodyPr anchor="ctr"/>
          <a:lstStyle/>
          <a:p>
            <a:endParaRPr lang="en-US"/>
          </a:p>
        </p:txBody>
      </p:sp>
      <p:sp>
        <p:nvSpPr>
          <p:cNvPr id="58" name="Freeform 946">
            <a:extLst>
              <a:ext uri="{FF2B5EF4-FFF2-40B4-BE49-F238E27FC236}">
                <a16:creationId xmlns:a16="http://schemas.microsoft.com/office/drawing/2014/main" id="{85DFFC4F-A9A4-BE48-99ED-8B555AA7CC20}"/>
              </a:ext>
            </a:extLst>
          </p:cNvPr>
          <p:cNvSpPr>
            <a:spLocks noChangeAspect="1" noChangeArrowheads="1"/>
          </p:cNvSpPr>
          <p:nvPr/>
        </p:nvSpPr>
        <p:spPr bwMode="auto">
          <a:xfrm>
            <a:off x="2069305" y="9408984"/>
            <a:ext cx="904836" cy="907554"/>
          </a:xfrm>
          <a:custGeom>
            <a:avLst/>
            <a:gdLst>
              <a:gd name="T0" fmla="*/ 2469061 w 291740"/>
              <a:gd name="T1" fmla="*/ 2717241 h 291739"/>
              <a:gd name="T2" fmla="*/ 2759536 w 291740"/>
              <a:gd name="T3" fmla="*/ 2182492 h 291739"/>
              <a:gd name="T4" fmla="*/ 2469061 w 291740"/>
              <a:gd name="T5" fmla="*/ 2035937 h 291739"/>
              <a:gd name="T6" fmla="*/ 804708 w 291740"/>
              <a:gd name="T7" fmla="*/ 3105420 h 291739"/>
              <a:gd name="T8" fmla="*/ 2374860 w 291740"/>
              <a:gd name="T9" fmla="*/ 2035937 h 291739"/>
              <a:gd name="T10" fmla="*/ 561337 w 291740"/>
              <a:gd name="T11" fmla="*/ 2035937 h 291739"/>
              <a:gd name="T12" fmla="*/ 420028 w 291740"/>
              <a:gd name="T13" fmla="*/ 2717241 h 291739"/>
              <a:gd name="T14" fmla="*/ 706551 w 291740"/>
              <a:gd name="T15" fmla="*/ 2035937 h 291739"/>
              <a:gd name="T16" fmla="*/ 98121 w 291740"/>
              <a:gd name="T17" fmla="*/ 1647782 h 291739"/>
              <a:gd name="T18" fmla="*/ 180571 w 291740"/>
              <a:gd name="T19" fmla="*/ 2717241 h 291739"/>
              <a:gd name="T20" fmla="*/ 321901 w 291740"/>
              <a:gd name="T21" fmla="*/ 2182492 h 291739"/>
              <a:gd name="T22" fmla="*/ 2618228 w 291740"/>
              <a:gd name="T23" fmla="*/ 1940886 h 291739"/>
              <a:gd name="T24" fmla="*/ 2857680 w 291740"/>
              <a:gd name="T25" fmla="*/ 2717241 h 291739"/>
              <a:gd name="T26" fmla="*/ 3081413 w 291740"/>
              <a:gd name="T27" fmla="*/ 2638021 h 291739"/>
              <a:gd name="T28" fmla="*/ 98121 w 291740"/>
              <a:gd name="T29" fmla="*/ 1647782 h 291739"/>
              <a:gd name="T30" fmla="*/ 877149 w 291740"/>
              <a:gd name="T31" fmla="*/ 1342648 h 291739"/>
              <a:gd name="T32" fmla="*/ 777606 w 291740"/>
              <a:gd name="T33" fmla="*/ 1342648 h 291739"/>
              <a:gd name="T34" fmla="*/ 568179 w 291740"/>
              <a:gd name="T35" fmla="*/ 1290336 h 291739"/>
              <a:gd name="T36" fmla="*/ 568179 w 291740"/>
              <a:gd name="T37" fmla="*/ 1390934 h 291739"/>
              <a:gd name="T38" fmla="*/ 568179 w 291740"/>
              <a:gd name="T39" fmla="*/ 1290336 h 291739"/>
              <a:gd name="T40" fmla="*/ 358753 w 291740"/>
              <a:gd name="T41" fmla="*/ 1342648 h 291739"/>
              <a:gd name="T42" fmla="*/ 259198 w 291740"/>
              <a:gd name="T43" fmla="*/ 1342648 h 291739"/>
              <a:gd name="T44" fmla="*/ 180571 w 291740"/>
              <a:gd name="T45" fmla="*/ 1132836 h 291739"/>
              <a:gd name="T46" fmla="*/ 98121 w 291740"/>
              <a:gd name="T47" fmla="*/ 1552706 h 291739"/>
              <a:gd name="T48" fmla="*/ 3081413 w 291740"/>
              <a:gd name="T49" fmla="*/ 1212063 h 291739"/>
              <a:gd name="T50" fmla="*/ 180571 w 291740"/>
              <a:gd name="T51" fmla="*/ 1132836 h 291739"/>
              <a:gd name="T52" fmla="*/ 2469061 w 291740"/>
              <a:gd name="T53" fmla="*/ 1033813 h 291739"/>
              <a:gd name="T54" fmla="*/ 2759536 w 291740"/>
              <a:gd name="T55" fmla="*/ 613954 h 291739"/>
              <a:gd name="T56" fmla="*/ 420028 w 291740"/>
              <a:gd name="T57" fmla="*/ 613954 h 291739"/>
              <a:gd name="T58" fmla="*/ 706551 w 291740"/>
              <a:gd name="T59" fmla="*/ 1033813 h 291739"/>
              <a:gd name="T60" fmla="*/ 420028 w 291740"/>
              <a:gd name="T61" fmla="*/ 613954 h 291739"/>
              <a:gd name="T62" fmla="*/ 804708 w 291740"/>
              <a:gd name="T63" fmla="*/ 1033813 h 291739"/>
              <a:gd name="T64" fmla="*/ 2374860 w 291740"/>
              <a:gd name="T65" fmla="*/ 95082 h 291739"/>
              <a:gd name="T66" fmla="*/ 757587 w 291740"/>
              <a:gd name="T67" fmla="*/ 0 h 291739"/>
              <a:gd name="T68" fmla="*/ 2469061 w 291740"/>
              <a:gd name="T69" fmla="*/ 47507 h 291739"/>
              <a:gd name="T70" fmla="*/ 2806632 w 291740"/>
              <a:gd name="T71" fmla="*/ 518902 h 291739"/>
              <a:gd name="T72" fmla="*/ 2857680 w 291740"/>
              <a:gd name="T73" fmla="*/ 1033813 h 291739"/>
              <a:gd name="T74" fmla="*/ 3175624 w 291740"/>
              <a:gd name="T75" fmla="*/ 1212063 h 291739"/>
              <a:gd name="T76" fmla="*/ 2998981 w 291740"/>
              <a:gd name="T77" fmla="*/ 2812299 h 291739"/>
              <a:gd name="T78" fmla="*/ 2469061 w 291740"/>
              <a:gd name="T79" fmla="*/ 3152941 h 291739"/>
              <a:gd name="T80" fmla="*/ 757587 w 291740"/>
              <a:gd name="T81" fmla="*/ 3204428 h 291739"/>
              <a:gd name="T82" fmla="*/ 706551 w 291740"/>
              <a:gd name="T83" fmla="*/ 2812299 h 291739"/>
              <a:gd name="T84" fmla="*/ 0 w 291740"/>
              <a:gd name="T85" fmla="*/ 2638021 h 291739"/>
              <a:gd name="T86" fmla="*/ 180571 w 291740"/>
              <a:gd name="T87" fmla="*/ 1033813 h 291739"/>
              <a:gd name="T88" fmla="*/ 321901 w 291740"/>
              <a:gd name="T89" fmla="*/ 562470 h 291739"/>
              <a:gd name="T90" fmla="*/ 706551 w 291740"/>
              <a:gd name="T91" fmla="*/ 518902 h 291739"/>
              <a:gd name="T92" fmla="*/ 757587 w 291740"/>
              <a:gd name="T93" fmla="*/ 0 h 29173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1740" h="291739">
                <a:moveTo>
                  <a:pt x="226828" y="185357"/>
                </a:moveTo>
                <a:lnTo>
                  <a:pt x="226828" y="247384"/>
                </a:lnTo>
                <a:lnTo>
                  <a:pt x="253514" y="247384"/>
                </a:lnTo>
                <a:lnTo>
                  <a:pt x="253514" y="198700"/>
                </a:lnTo>
                <a:cubicBezTo>
                  <a:pt x="253514" y="191488"/>
                  <a:pt x="247744" y="185357"/>
                  <a:pt x="240532" y="185357"/>
                </a:cubicBezTo>
                <a:lnTo>
                  <a:pt x="226828" y="185357"/>
                </a:lnTo>
                <a:close/>
                <a:moveTo>
                  <a:pt x="73927" y="185357"/>
                </a:moveTo>
                <a:lnTo>
                  <a:pt x="73927" y="282724"/>
                </a:lnTo>
                <a:lnTo>
                  <a:pt x="218174" y="282724"/>
                </a:lnTo>
                <a:lnTo>
                  <a:pt x="218174" y="185357"/>
                </a:lnTo>
                <a:lnTo>
                  <a:pt x="73927" y="185357"/>
                </a:lnTo>
                <a:close/>
                <a:moveTo>
                  <a:pt x="51568" y="185357"/>
                </a:moveTo>
                <a:cubicBezTo>
                  <a:pt x="44356" y="185357"/>
                  <a:pt x="38586" y="191488"/>
                  <a:pt x="38586" y="198700"/>
                </a:cubicBezTo>
                <a:lnTo>
                  <a:pt x="38586" y="247384"/>
                </a:lnTo>
                <a:lnTo>
                  <a:pt x="64911" y="247384"/>
                </a:lnTo>
                <a:lnTo>
                  <a:pt x="64911" y="185357"/>
                </a:lnTo>
                <a:lnTo>
                  <a:pt x="51568" y="185357"/>
                </a:lnTo>
                <a:close/>
                <a:moveTo>
                  <a:pt x="9015" y="150017"/>
                </a:moveTo>
                <a:lnTo>
                  <a:pt x="9015" y="240171"/>
                </a:lnTo>
                <a:cubicBezTo>
                  <a:pt x="9015" y="244138"/>
                  <a:pt x="12261" y="247384"/>
                  <a:pt x="16588" y="247384"/>
                </a:cubicBezTo>
                <a:lnTo>
                  <a:pt x="29571" y="247384"/>
                </a:lnTo>
                <a:lnTo>
                  <a:pt x="29571" y="198700"/>
                </a:lnTo>
                <a:cubicBezTo>
                  <a:pt x="29571" y="186439"/>
                  <a:pt x="39668" y="176703"/>
                  <a:pt x="51568" y="176703"/>
                </a:cubicBezTo>
                <a:lnTo>
                  <a:pt x="240532" y="176703"/>
                </a:lnTo>
                <a:cubicBezTo>
                  <a:pt x="252432" y="176703"/>
                  <a:pt x="262530" y="186439"/>
                  <a:pt x="262530" y="198700"/>
                </a:cubicBezTo>
                <a:lnTo>
                  <a:pt x="262530" y="247384"/>
                </a:lnTo>
                <a:lnTo>
                  <a:pt x="275512" y="247384"/>
                </a:lnTo>
                <a:cubicBezTo>
                  <a:pt x="279839" y="247384"/>
                  <a:pt x="283085" y="244138"/>
                  <a:pt x="283085" y="240171"/>
                </a:cubicBezTo>
                <a:lnTo>
                  <a:pt x="283085" y="150017"/>
                </a:lnTo>
                <a:lnTo>
                  <a:pt x="9015" y="150017"/>
                </a:lnTo>
                <a:close/>
                <a:moveTo>
                  <a:pt x="76010" y="117475"/>
                </a:moveTo>
                <a:cubicBezTo>
                  <a:pt x="78296" y="117475"/>
                  <a:pt x="80582" y="119673"/>
                  <a:pt x="80582" y="122238"/>
                </a:cubicBezTo>
                <a:cubicBezTo>
                  <a:pt x="80582" y="124802"/>
                  <a:pt x="78296" y="126634"/>
                  <a:pt x="76010" y="126634"/>
                </a:cubicBezTo>
                <a:cubicBezTo>
                  <a:pt x="73343" y="126634"/>
                  <a:pt x="71438" y="124802"/>
                  <a:pt x="71438" y="122238"/>
                </a:cubicBezTo>
                <a:cubicBezTo>
                  <a:pt x="71438" y="119673"/>
                  <a:pt x="73343" y="117475"/>
                  <a:pt x="76010" y="117475"/>
                </a:cubicBezTo>
                <a:close/>
                <a:moveTo>
                  <a:pt x="52197" y="117475"/>
                </a:moveTo>
                <a:cubicBezTo>
                  <a:pt x="54864" y="117475"/>
                  <a:pt x="56769" y="119673"/>
                  <a:pt x="56769" y="122238"/>
                </a:cubicBezTo>
                <a:cubicBezTo>
                  <a:pt x="56769" y="124802"/>
                  <a:pt x="54864" y="126634"/>
                  <a:pt x="52197" y="126634"/>
                </a:cubicBezTo>
                <a:cubicBezTo>
                  <a:pt x="49911" y="126634"/>
                  <a:pt x="47625" y="124802"/>
                  <a:pt x="47625" y="122238"/>
                </a:cubicBezTo>
                <a:cubicBezTo>
                  <a:pt x="47625" y="119673"/>
                  <a:pt x="49911" y="117475"/>
                  <a:pt x="52197" y="117475"/>
                </a:cubicBezTo>
                <a:close/>
                <a:moveTo>
                  <a:pt x="28385" y="117475"/>
                </a:moveTo>
                <a:cubicBezTo>
                  <a:pt x="31052" y="117475"/>
                  <a:pt x="32957" y="119673"/>
                  <a:pt x="32957" y="122238"/>
                </a:cubicBezTo>
                <a:cubicBezTo>
                  <a:pt x="32957" y="124802"/>
                  <a:pt x="31052" y="126634"/>
                  <a:pt x="28385" y="126634"/>
                </a:cubicBezTo>
                <a:cubicBezTo>
                  <a:pt x="25718" y="126634"/>
                  <a:pt x="23813" y="124802"/>
                  <a:pt x="23813" y="122238"/>
                </a:cubicBezTo>
                <a:cubicBezTo>
                  <a:pt x="23813" y="119673"/>
                  <a:pt x="25718" y="117475"/>
                  <a:pt x="28385" y="117475"/>
                </a:cubicBezTo>
                <a:close/>
                <a:moveTo>
                  <a:pt x="16588" y="103136"/>
                </a:moveTo>
                <a:cubicBezTo>
                  <a:pt x="12261" y="103136"/>
                  <a:pt x="9015" y="106382"/>
                  <a:pt x="9015" y="110349"/>
                </a:cubicBezTo>
                <a:lnTo>
                  <a:pt x="9015" y="141362"/>
                </a:lnTo>
                <a:lnTo>
                  <a:pt x="283085" y="141362"/>
                </a:lnTo>
                <a:lnTo>
                  <a:pt x="283085" y="110349"/>
                </a:lnTo>
                <a:cubicBezTo>
                  <a:pt x="283085" y="106382"/>
                  <a:pt x="279839" y="103136"/>
                  <a:pt x="275512" y="103136"/>
                </a:cubicBezTo>
                <a:lnTo>
                  <a:pt x="16588" y="103136"/>
                </a:lnTo>
                <a:close/>
                <a:moveTo>
                  <a:pt x="226828" y="55896"/>
                </a:moveTo>
                <a:lnTo>
                  <a:pt x="226828" y="94121"/>
                </a:lnTo>
                <a:lnTo>
                  <a:pt x="253514" y="94121"/>
                </a:lnTo>
                <a:lnTo>
                  <a:pt x="253514" y="55896"/>
                </a:lnTo>
                <a:lnTo>
                  <a:pt x="226828" y="55896"/>
                </a:lnTo>
                <a:close/>
                <a:moveTo>
                  <a:pt x="38586" y="55896"/>
                </a:moveTo>
                <a:lnTo>
                  <a:pt x="38586" y="94121"/>
                </a:lnTo>
                <a:lnTo>
                  <a:pt x="64911" y="94121"/>
                </a:lnTo>
                <a:lnTo>
                  <a:pt x="64911" y="55896"/>
                </a:lnTo>
                <a:lnTo>
                  <a:pt x="38586" y="55896"/>
                </a:lnTo>
                <a:close/>
                <a:moveTo>
                  <a:pt x="73927" y="8655"/>
                </a:moveTo>
                <a:lnTo>
                  <a:pt x="73927" y="94121"/>
                </a:lnTo>
                <a:lnTo>
                  <a:pt x="218174" y="94121"/>
                </a:lnTo>
                <a:lnTo>
                  <a:pt x="218174" y="8655"/>
                </a:lnTo>
                <a:lnTo>
                  <a:pt x="73927" y="8655"/>
                </a:lnTo>
                <a:close/>
                <a:moveTo>
                  <a:pt x="69599" y="0"/>
                </a:moveTo>
                <a:lnTo>
                  <a:pt x="222501" y="0"/>
                </a:lnTo>
                <a:cubicBezTo>
                  <a:pt x="225025" y="0"/>
                  <a:pt x="226828" y="1803"/>
                  <a:pt x="226828" y="4327"/>
                </a:cubicBezTo>
                <a:lnTo>
                  <a:pt x="226828" y="47241"/>
                </a:lnTo>
                <a:lnTo>
                  <a:pt x="257841" y="47241"/>
                </a:lnTo>
                <a:cubicBezTo>
                  <a:pt x="260366" y="47241"/>
                  <a:pt x="262530" y="49044"/>
                  <a:pt x="262530" y="51208"/>
                </a:cubicBezTo>
                <a:lnTo>
                  <a:pt x="262530" y="94121"/>
                </a:lnTo>
                <a:lnTo>
                  <a:pt x="275512" y="94121"/>
                </a:lnTo>
                <a:cubicBezTo>
                  <a:pt x="284527" y="94121"/>
                  <a:pt x="291740" y="101333"/>
                  <a:pt x="291740" y="110349"/>
                </a:cubicBezTo>
                <a:lnTo>
                  <a:pt x="291740" y="240171"/>
                </a:lnTo>
                <a:cubicBezTo>
                  <a:pt x="291740" y="248826"/>
                  <a:pt x="284527" y="256038"/>
                  <a:pt x="275512" y="256038"/>
                </a:cubicBezTo>
                <a:lnTo>
                  <a:pt x="226828" y="256038"/>
                </a:lnTo>
                <a:lnTo>
                  <a:pt x="226828" y="287051"/>
                </a:lnTo>
                <a:cubicBezTo>
                  <a:pt x="226828" y="289576"/>
                  <a:pt x="225025" y="291739"/>
                  <a:pt x="222501" y="291739"/>
                </a:cubicBezTo>
                <a:lnTo>
                  <a:pt x="69599" y="291739"/>
                </a:lnTo>
                <a:cubicBezTo>
                  <a:pt x="66714" y="291739"/>
                  <a:pt x="64911" y="289576"/>
                  <a:pt x="64911" y="287051"/>
                </a:cubicBezTo>
                <a:lnTo>
                  <a:pt x="64911" y="256038"/>
                </a:lnTo>
                <a:lnTo>
                  <a:pt x="16588" y="256038"/>
                </a:lnTo>
                <a:cubicBezTo>
                  <a:pt x="7212" y="256038"/>
                  <a:pt x="0" y="248826"/>
                  <a:pt x="0" y="240171"/>
                </a:cubicBezTo>
                <a:lnTo>
                  <a:pt x="0" y="110349"/>
                </a:lnTo>
                <a:cubicBezTo>
                  <a:pt x="0" y="101333"/>
                  <a:pt x="7212" y="94121"/>
                  <a:pt x="16588" y="94121"/>
                </a:cubicBezTo>
                <a:lnTo>
                  <a:pt x="29571" y="94121"/>
                </a:lnTo>
                <a:lnTo>
                  <a:pt x="29571" y="51208"/>
                </a:lnTo>
                <a:cubicBezTo>
                  <a:pt x="29571" y="49044"/>
                  <a:pt x="31734" y="47241"/>
                  <a:pt x="33898" y="47241"/>
                </a:cubicBezTo>
                <a:lnTo>
                  <a:pt x="64911" y="47241"/>
                </a:lnTo>
                <a:lnTo>
                  <a:pt x="64911" y="4327"/>
                </a:lnTo>
                <a:cubicBezTo>
                  <a:pt x="64911" y="1803"/>
                  <a:pt x="66714" y="0"/>
                  <a:pt x="69599" y="0"/>
                </a:cubicBezTo>
                <a:close/>
              </a:path>
            </a:pathLst>
          </a:custGeom>
          <a:solidFill>
            <a:schemeClr val="bg1"/>
          </a:solidFill>
          <a:ln>
            <a:noFill/>
          </a:ln>
          <a:effectLst/>
        </p:spPr>
        <p:txBody>
          <a:bodyPr anchor="ctr"/>
          <a:lstStyle/>
          <a:p>
            <a:endParaRPr lang="en-US"/>
          </a:p>
        </p:txBody>
      </p:sp>
      <p:sp>
        <p:nvSpPr>
          <p:cNvPr id="59" name="Freeform 960">
            <a:extLst>
              <a:ext uri="{FF2B5EF4-FFF2-40B4-BE49-F238E27FC236}">
                <a16:creationId xmlns:a16="http://schemas.microsoft.com/office/drawing/2014/main" id="{315D0112-4A60-5C44-BE87-623E1F9229F5}"/>
              </a:ext>
            </a:extLst>
          </p:cNvPr>
          <p:cNvSpPr>
            <a:spLocks noChangeAspect="1" noChangeArrowheads="1"/>
          </p:cNvSpPr>
          <p:nvPr/>
        </p:nvSpPr>
        <p:spPr bwMode="auto">
          <a:xfrm>
            <a:off x="2069305" y="7320338"/>
            <a:ext cx="904836" cy="907554"/>
          </a:xfrm>
          <a:custGeom>
            <a:avLst/>
            <a:gdLst>
              <a:gd name="T0" fmla="*/ 1427835 w 291740"/>
              <a:gd name="T1" fmla="*/ 2723491 h 291740"/>
              <a:gd name="T2" fmla="*/ 1751725 w 291740"/>
              <a:gd name="T3" fmla="*/ 2482192 h 291740"/>
              <a:gd name="T4" fmla="*/ 544095 w 291740"/>
              <a:gd name="T5" fmla="*/ 2707924 h 291740"/>
              <a:gd name="T6" fmla="*/ 903517 w 291740"/>
              <a:gd name="T7" fmla="*/ 2497753 h 291740"/>
              <a:gd name="T8" fmla="*/ 1751725 w 291740"/>
              <a:gd name="T9" fmla="*/ 2388770 h 291740"/>
              <a:gd name="T10" fmla="*/ 1427835 w 291740"/>
              <a:gd name="T11" fmla="*/ 2820792 h 291740"/>
              <a:gd name="T12" fmla="*/ 559887 w 291740"/>
              <a:gd name="T13" fmla="*/ 2388770 h 291740"/>
              <a:gd name="T14" fmla="*/ 883752 w 291740"/>
              <a:gd name="T15" fmla="*/ 2820792 h 291740"/>
              <a:gd name="T16" fmla="*/ 559887 w 291740"/>
              <a:gd name="T17" fmla="*/ 2388770 h 291740"/>
              <a:gd name="T18" fmla="*/ 2305179 w 291740"/>
              <a:gd name="T19" fmla="*/ 2040359 h 291740"/>
              <a:gd name="T20" fmla="*/ 2633000 w 291740"/>
              <a:gd name="T21" fmla="*/ 1791629 h 291740"/>
              <a:gd name="T22" fmla="*/ 1412027 w 291740"/>
              <a:gd name="T23" fmla="*/ 2024313 h 291740"/>
              <a:gd name="T24" fmla="*/ 1767507 w 291740"/>
              <a:gd name="T25" fmla="*/ 1807667 h 291740"/>
              <a:gd name="T26" fmla="*/ 544095 w 291740"/>
              <a:gd name="T27" fmla="*/ 1807667 h 291740"/>
              <a:gd name="T28" fmla="*/ 903517 w 291740"/>
              <a:gd name="T29" fmla="*/ 2024313 h 291740"/>
              <a:gd name="T30" fmla="*/ 2305179 w 291740"/>
              <a:gd name="T31" fmla="*/ 1691313 h 291740"/>
              <a:gd name="T32" fmla="*/ 2633000 w 291740"/>
              <a:gd name="T33" fmla="*/ 2140650 h 291740"/>
              <a:gd name="T34" fmla="*/ 2305179 w 291740"/>
              <a:gd name="T35" fmla="*/ 1691313 h 291740"/>
              <a:gd name="T36" fmla="*/ 1862303 w 291740"/>
              <a:gd name="T37" fmla="*/ 2024313 h 291740"/>
              <a:gd name="T38" fmla="*/ 1313292 w 291740"/>
              <a:gd name="T39" fmla="*/ 1807667 h 291740"/>
              <a:gd name="T40" fmla="*/ 998293 w 291740"/>
              <a:gd name="T41" fmla="*/ 1807667 h 291740"/>
              <a:gd name="T42" fmla="*/ 449280 w 291740"/>
              <a:gd name="T43" fmla="*/ 2024313 h 291740"/>
              <a:gd name="T44" fmla="*/ 2289384 w 291740"/>
              <a:gd name="T45" fmla="*/ 1106192 h 291740"/>
              <a:gd name="T46" fmla="*/ 2644863 w 291740"/>
              <a:gd name="T47" fmla="*/ 1326853 h 291740"/>
              <a:gd name="T48" fmla="*/ 1427835 w 291740"/>
              <a:gd name="T49" fmla="*/ 1094169 h 291740"/>
              <a:gd name="T50" fmla="*/ 1751725 w 291740"/>
              <a:gd name="T51" fmla="*/ 1342899 h 291740"/>
              <a:gd name="T52" fmla="*/ 1427835 w 291740"/>
              <a:gd name="T53" fmla="*/ 1094169 h 291740"/>
              <a:gd name="T54" fmla="*/ 2743598 w 291740"/>
              <a:gd name="T55" fmla="*/ 1326853 h 291740"/>
              <a:gd name="T56" fmla="*/ 2194585 w 291740"/>
              <a:gd name="T57" fmla="*/ 1106192 h 291740"/>
              <a:gd name="T58" fmla="*/ 1862303 w 291740"/>
              <a:gd name="T59" fmla="*/ 1106192 h 291740"/>
              <a:gd name="T60" fmla="*/ 1313292 w 291740"/>
              <a:gd name="T61" fmla="*/ 1326853 h 291740"/>
              <a:gd name="T62" fmla="*/ 98121 w 291740"/>
              <a:gd name="T63" fmla="*/ 2958744 h 291740"/>
              <a:gd name="T64" fmla="*/ 3081413 w 291740"/>
              <a:gd name="T65" fmla="*/ 744643 h 291740"/>
              <a:gd name="T66" fmla="*/ 98121 w 291740"/>
              <a:gd name="T67" fmla="*/ 649561 h 291740"/>
              <a:gd name="T68" fmla="*/ 2755602 w 291740"/>
              <a:gd name="T69" fmla="*/ 225750 h 291740"/>
              <a:gd name="T70" fmla="*/ 2661405 w 291740"/>
              <a:gd name="T71" fmla="*/ 225750 h 291740"/>
              <a:gd name="T72" fmla="*/ 2209987 w 291740"/>
              <a:gd name="T73" fmla="*/ 308957 h 291740"/>
              <a:gd name="T74" fmla="*/ 1801747 w 291740"/>
              <a:gd name="T75" fmla="*/ 356460 h 291740"/>
              <a:gd name="T76" fmla="*/ 1397425 w 291740"/>
              <a:gd name="T77" fmla="*/ 308957 h 291740"/>
              <a:gd name="T78" fmla="*/ 946022 w 291740"/>
              <a:gd name="T79" fmla="*/ 225750 h 291740"/>
              <a:gd name="T80" fmla="*/ 851815 w 291740"/>
              <a:gd name="T81" fmla="*/ 225750 h 291740"/>
              <a:gd name="T82" fmla="*/ 396454 w 291740"/>
              <a:gd name="T83" fmla="*/ 308957 h 291740"/>
              <a:gd name="T84" fmla="*/ 494580 w 291740"/>
              <a:gd name="T85" fmla="*/ 47507 h 291740"/>
              <a:gd name="T86" fmla="*/ 898902 w 291740"/>
              <a:gd name="T87" fmla="*/ 0 h 291740"/>
              <a:gd name="T88" fmla="*/ 1303222 w 291740"/>
              <a:gd name="T89" fmla="*/ 47507 h 291740"/>
              <a:gd name="T90" fmla="*/ 1754637 w 291740"/>
              <a:gd name="T91" fmla="*/ 130722 h 291740"/>
              <a:gd name="T92" fmla="*/ 1852770 w 291740"/>
              <a:gd name="T93" fmla="*/ 130722 h 291740"/>
              <a:gd name="T94" fmla="*/ 2304199 w 291740"/>
              <a:gd name="T95" fmla="*/ 47507 h 291740"/>
              <a:gd name="T96" fmla="*/ 2708506 w 291740"/>
              <a:gd name="T97" fmla="*/ 0 h 291740"/>
              <a:gd name="T98" fmla="*/ 3175624 w 291740"/>
              <a:gd name="T99" fmla="*/ 372321 h 291740"/>
              <a:gd name="T100" fmla="*/ 0 w 291740"/>
              <a:gd name="T101" fmla="*/ 2958744 h 291740"/>
              <a:gd name="T102" fmla="*/ 396454 w 291740"/>
              <a:gd name="T103" fmla="*/ 47507 h 29174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91740" h="291740">
                <a:moveTo>
                  <a:pt x="131173" y="225992"/>
                </a:moveTo>
                <a:cubicBezTo>
                  <a:pt x="130447" y="225992"/>
                  <a:pt x="129721" y="226700"/>
                  <a:pt x="129721" y="227409"/>
                </a:cubicBezTo>
                <a:lnTo>
                  <a:pt x="129721" y="246544"/>
                </a:lnTo>
                <a:cubicBezTo>
                  <a:pt x="129721" y="247607"/>
                  <a:pt x="130447" y="247962"/>
                  <a:pt x="131173" y="247962"/>
                </a:cubicBezTo>
                <a:lnTo>
                  <a:pt x="160927" y="247962"/>
                </a:lnTo>
                <a:cubicBezTo>
                  <a:pt x="161653" y="247962"/>
                  <a:pt x="162378" y="247607"/>
                  <a:pt x="162378" y="246544"/>
                </a:cubicBezTo>
                <a:lnTo>
                  <a:pt x="162378" y="227409"/>
                </a:lnTo>
                <a:cubicBezTo>
                  <a:pt x="162378" y="226700"/>
                  <a:pt x="161653" y="225992"/>
                  <a:pt x="160927" y="225992"/>
                </a:cubicBezTo>
                <a:lnTo>
                  <a:pt x="131173" y="225992"/>
                </a:lnTo>
                <a:close/>
                <a:moveTo>
                  <a:pt x="51435" y="225992"/>
                </a:moveTo>
                <a:cubicBezTo>
                  <a:pt x="50709" y="225992"/>
                  <a:pt x="49984" y="226700"/>
                  <a:pt x="49984" y="227409"/>
                </a:cubicBezTo>
                <a:lnTo>
                  <a:pt x="49984" y="246544"/>
                </a:lnTo>
                <a:cubicBezTo>
                  <a:pt x="49984" y="247607"/>
                  <a:pt x="50709" y="247962"/>
                  <a:pt x="51435" y="247962"/>
                </a:cubicBezTo>
                <a:lnTo>
                  <a:pt x="81189" y="247962"/>
                </a:lnTo>
                <a:cubicBezTo>
                  <a:pt x="82278" y="247962"/>
                  <a:pt x="83004" y="247607"/>
                  <a:pt x="83004" y="246544"/>
                </a:cubicBezTo>
                <a:lnTo>
                  <a:pt x="83004" y="227409"/>
                </a:lnTo>
                <a:cubicBezTo>
                  <a:pt x="83004" y="226700"/>
                  <a:pt x="82278" y="225992"/>
                  <a:pt x="81189" y="225992"/>
                </a:cubicBezTo>
                <a:lnTo>
                  <a:pt x="51435" y="225992"/>
                </a:lnTo>
                <a:close/>
                <a:moveTo>
                  <a:pt x="131173" y="217487"/>
                </a:moveTo>
                <a:lnTo>
                  <a:pt x="160927" y="217487"/>
                </a:lnTo>
                <a:cubicBezTo>
                  <a:pt x="166733" y="217487"/>
                  <a:pt x="171087" y="221739"/>
                  <a:pt x="171087" y="227409"/>
                </a:cubicBezTo>
                <a:lnTo>
                  <a:pt x="171087" y="246544"/>
                </a:lnTo>
                <a:cubicBezTo>
                  <a:pt x="171087" y="252214"/>
                  <a:pt x="166733" y="256821"/>
                  <a:pt x="160927" y="256821"/>
                </a:cubicBezTo>
                <a:lnTo>
                  <a:pt x="131173" y="256821"/>
                </a:lnTo>
                <a:cubicBezTo>
                  <a:pt x="125367" y="256821"/>
                  <a:pt x="120650" y="252214"/>
                  <a:pt x="120650" y="246544"/>
                </a:cubicBezTo>
                <a:lnTo>
                  <a:pt x="120650" y="227409"/>
                </a:lnTo>
                <a:cubicBezTo>
                  <a:pt x="120650" y="221739"/>
                  <a:pt x="125367" y="217487"/>
                  <a:pt x="131173" y="217487"/>
                </a:cubicBezTo>
                <a:close/>
                <a:moveTo>
                  <a:pt x="51435" y="217487"/>
                </a:moveTo>
                <a:lnTo>
                  <a:pt x="81189" y="217487"/>
                </a:lnTo>
                <a:cubicBezTo>
                  <a:pt x="86995" y="217487"/>
                  <a:pt x="91712" y="221739"/>
                  <a:pt x="91712" y="227409"/>
                </a:cubicBezTo>
                <a:lnTo>
                  <a:pt x="91712" y="246544"/>
                </a:lnTo>
                <a:cubicBezTo>
                  <a:pt x="91712" y="252214"/>
                  <a:pt x="86995" y="256821"/>
                  <a:pt x="81189" y="256821"/>
                </a:cubicBezTo>
                <a:lnTo>
                  <a:pt x="51435" y="256821"/>
                </a:lnTo>
                <a:cubicBezTo>
                  <a:pt x="45992" y="256821"/>
                  <a:pt x="41275" y="252214"/>
                  <a:pt x="41275" y="246544"/>
                </a:cubicBezTo>
                <a:lnTo>
                  <a:pt x="41275" y="227409"/>
                </a:lnTo>
                <a:cubicBezTo>
                  <a:pt x="41275" y="221739"/>
                  <a:pt x="45992" y="217487"/>
                  <a:pt x="51435" y="217487"/>
                </a:cubicBezTo>
                <a:close/>
                <a:moveTo>
                  <a:pt x="211773" y="163119"/>
                </a:moveTo>
                <a:cubicBezTo>
                  <a:pt x="211047" y="163119"/>
                  <a:pt x="210322" y="163849"/>
                  <a:pt x="210322" y="164580"/>
                </a:cubicBezTo>
                <a:lnTo>
                  <a:pt x="210322" y="184304"/>
                </a:lnTo>
                <a:cubicBezTo>
                  <a:pt x="210322" y="185035"/>
                  <a:pt x="211047" y="185765"/>
                  <a:pt x="211773" y="185765"/>
                </a:cubicBezTo>
                <a:lnTo>
                  <a:pt x="241890" y="185765"/>
                </a:lnTo>
                <a:cubicBezTo>
                  <a:pt x="242253" y="185765"/>
                  <a:pt x="242979" y="185035"/>
                  <a:pt x="242979" y="184304"/>
                </a:cubicBezTo>
                <a:lnTo>
                  <a:pt x="242979" y="164580"/>
                </a:lnTo>
                <a:cubicBezTo>
                  <a:pt x="242979" y="163849"/>
                  <a:pt x="242253" y="163119"/>
                  <a:pt x="241890" y="163119"/>
                </a:cubicBezTo>
                <a:lnTo>
                  <a:pt x="211773" y="163119"/>
                </a:lnTo>
                <a:close/>
                <a:moveTo>
                  <a:pt x="131173" y="163119"/>
                </a:moveTo>
                <a:cubicBezTo>
                  <a:pt x="130447" y="163119"/>
                  <a:pt x="129721" y="163849"/>
                  <a:pt x="129721" y="164580"/>
                </a:cubicBezTo>
                <a:lnTo>
                  <a:pt x="129721" y="184304"/>
                </a:lnTo>
                <a:cubicBezTo>
                  <a:pt x="129721" y="185035"/>
                  <a:pt x="130447" y="185765"/>
                  <a:pt x="131173" y="185765"/>
                </a:cubicBezTo>
                <a:lnTo>
                  <a:pt x="160927" y="185765"/>
                </a:lnTo>
                <a:cubicBezTo>
                  <a:pt x="161653" y="185765"/>
                  <a:pt x="162378" y="185035"/>
                  <a:pt x="162378" y="184304"/>
                </a:cubicBezTo>
                <a:lnTo>
                  <a:pt x="162378" y="164580"/>
                </a:lnTo>
                <a:cubicBezTo>
                  <a:pt x="162378" y="163849"/>
                  <a:pt x="161653" y="163119"/>
                  <a:pt x="160927" y="163119"/>
                </a:cubicBezTo>
                <a:lnTo>
                  <a:pt x="131173" y="163119"/>
                </a:lnTo>
                <a:close/>
                <a:moveTo>
                  <a:pt x="51435" y="163119"/>
                </a:moveTo>
                <a:cubicBezTo>
                  <a:pt x="50709" y="163119"/>
                  <a:pt x="49984" y="163849"/>
                  <a:pt x="49984" y="164580"/>
                </a:cubicBezTo>
                <a:lnTo>
                  <a:pt x="49984" y="184304"/>
                </a:lnTo>
                <a:cubicBezTo>
                  <a:pt x="49984" y="185035"/>
                  <a:pt x="50709" y="185765"/>
                  <a:pt x="51435" y="185765"/>
                </a:cubicBezTo>
                <a:lnTo>
                  <a:pt x="81189" y="185765"/>
                </a:lnTo>
                <a:cubicBezTo>
                  <a:pt x="82278" y="185765"/>
                  <a:pt x="83004" y="185035"/>
                  <a:pt x="83004" y="184304"/>
                </a:cubicBezTo>
                <a:lnTo>
                  <a:pt x="83004" y="164580"/>
                </a:lnTo>
                <a:cubicBezTo>
                  <a:pt x="83004" y="163849"/>
                  <a:pt x="82278" y="163119"/>
                  <a:pt x="81189" y="163119"/>
                </a:cubicBezTo>
                <a:lnTo>
                  <a:pt x="51435" y="163119"/>
                </a:lnTo>
                <a:close/>
                <a:moveTo>
                  <a:pt x="211773" y="153987"/>
                </a:moveTo>
                <a:lnTo>
                  <a:pt x="241890" y="153987"/>
                </a:lnTo>
                <a:cubicBezTo>
                  <a:pt x="247333" y="153987"/>
                  <a:pt x="252050" y="158736"/>
                  <a:pt x="252050" y="164580"/>
                </a:cubicBezTo>
                <a:lnTo>
                  <a:pt x="252050" y="184304"/>
                </a:lnTo>
                <a:cubicBezTo>
                  <a:pt x="252050" y="190148"/>
                  <a:pt x="247333" y="194897"/>
                  <a:pt x="241890" y="194897"/>
                </a:cubicBezTo>
                <a:lnTo>
                  <a:pt x="211773" y="194897"/>
                </a:lnTo>
                <a:cubicBezTo>
                  <a:pt x="205967" y="194897"/>
                  <a:pt x="201613" y="190148"/>
                  <a:pt x="201613" y="184304"/>
                </a:cubicBezTo>
                <a:lnTo>
                  <a:pt x="201613" y="164580"/>
                </a:lnTo>
                <a:cubicBezTo>
                  <a:pt x="201613" y="158736"/>
                  <a:pt x="205967" y="153987"/>
                  <a:pt x="211773" y="153987"/>
                </a:cubicBezTo>
                <a:close/>
                <a:moveTo>
                  <a:pt x="131173" y="153987"/>
                </a:moveTo>
                <a:lnTo>
                  <a:pt x="160927" y="153987"/>
                </a:lnTo>
                <a:cubicBezTo>
                  <a:pt x="166733" y="153987"/>
                  <a:pt x="171087" y="158736"/>
                  <a:pt x="171087" y="164580"/>
                </a:cubicBezTo>
                <a:lnTo>
                  <a:pt x="171087" y="184304"/>
                </a:lnTo>
                <a:cubicBezTo>
                  <a:pt x="171087" y="190148"/>
                  <a:pt x="166733" y="194897"/>
                  <a:pt x="160927" y="194897"/>
                </a:cubicBezTo>
                <a:lnTo>
                  <a:pt x="131173" y="194897"/>
                </a:lnTo>
                <a:cubicBezTo>
                  <a:pt x="125367" y="194897"/>
                  <a:pt x="120650" y="190148"/>
                  <a:pt x="120650" y="184304"/>
                </a:cubicBezTo>
                <a:lnTo>
                  <a:pt x="120650" y="164580"/>
                </a:lnTo>
                <a:cubicBezTo>
                  <a:pt x="120650" y="158736"/>
                  <a:pt x="125367" y="153987"/>
                  <a:pt x="131173" y="153987"/>
                </a:cubicBezTo>
                <a:close/>
                <a:moveTo>
                  <a:pt x="51435" y="153987"/>
                </a:moveTo>
                <a:lnTo>
                  <a:pt x="81189" y="153987"/>
                </a:lnTo>
                <a:cubicBezTo>
                  <a:pt x="86995" y="153987"/>
                  <a:pt x="91712" y="158736"/>
                  <a:pt x="91712" y="164580"/>
                </a:cubicBezTo>
                <a:lnTo>
                  <a:pt x="91712" y="184304"/>
                </a:lnTo>
                <a:cubicBezTo>
                  <a:pt x="91712" y="190148"/>
                  <a:pt x="86995" y="194897"/>
                  <a:pt x="81189" y="194897"/>
                </a:cubicBezTo>
                <a:lnTo>
                  <a:pt x="51435" y="194897"/>
                </a:lnTo>
                <a:cubicBezTo>
                  <a:pt x="45992" y="194897"/>
                  <a:pt x="41275" y="190148"/>
                  <a:pt x="41275" y="184304"/>
                </a:cubicBezTo>
                <a:lnTo>
                  <a:pt x="41275" y="164580"/>
                </a:lnTo>
                <a:cubicBezTo>
                  <a:pt x="41275" y="158736"/>
                  <a:pt x="45992" y="153987"/>
                  <a:pt x="51435" y="153987"/>
                </a:cubicBezTo>
                <a:close/>
                <a:moveTo>
                  <a:pt x="211773" y="99619"/>
                </a:moveTo>
                <a:cubicBezTo>
                  <a:pt x="211047" y="99619"/>
                  <a:pt x="210322" y="100349"/>
                  <a:pt x="210322" y="100714"/>
                </a:cubicBezTo>
                <a:lnTo>
                  <a:pt x="210322" y="120804"/>
                </a:lnTo>
                <a:cubicBezTo>
                  <a:pt x="210322" y="121535"/>
                  <a:pt x="211047" y="122265"/>
                  <a:pt x="211773" y="122265"/>
                </a:cubicBezTo>
                <a:lnTo>
                  <a:pt x="241890" y="122265"/>
                </a:lnTo>
                <a:cubicBezTo>
                  <a:pt x="242253" y="122265"/>
                  <a:pt x="242979" y="121535"/>
                  <a:pt x="242979" y="120804"/>
                </a:cubicBezTo>
                <a:lnTo>
                  <a:pt x="242979" y="100714"/>
                </a:lnTo>
                <a:cubicBezTo>
                  <a:pt x="242979" y="100349"/>
                  <a:pt x="242253" y="99619"/>
                  <a:pt x="241890" y="99619"/>
                </a:cubicBezTo>
                <a:lnTo>
                  <a:pt x="211773" y="99619"/>
                </a:lnTo>
                <a:close/>
                <a:moveTo>
                  <a:pt x="131173" y="99619"/>
                </a:moveTo>
                <a:cubicBezTo>
                  <a:pt x="130447" y="99619"/>
                  <a:pt x="129721" y="100349"/>
                  <a:pt x="129721" y="100714"/>
                </a:cubicBezTo>
                <a:lnTo>
                  <a:pt x="129721" y="120804"/>
                </a:lnTo>
                <a:cubicBezTo>
                  <a:pt x="129721" y="121535"/>
                  <a:pt x="130447" y="122265"/>
                  <a:pt x="131173" y="122265"/>
                </a:cubicBezTo>
                <a:lnTo>
                  <a:pt x="160927" y="122265"/>
                </a:lnTo>
                <a:cubicBezTo>
                  <a:pt x="161653" y="122265"/>
                  <a:pt x="162378" y="121535"/>
                  <a:pt x="162378" y="120804"/>
                </a:cubicBezTo>
                <a:lnTo>
                  <a:pt x="162378" y="100714"/>
                </a:lnTo>
                <a:cubicBezTo>
                  <a:pt x="162378" y="100349"/>
                  <a:pt x="161653" y="99619"/>
                  <a:pt x="160927" y="99619"/>
                </a:cubicBezTo>
                <a:lnTo>
                  <a:pt x="131173" y="99619"/>
                </a:lnTo>
                <a:close/>
                <a:moveTo>
                  <a:pt x="211773" y="90487"/>
                </a:moveTo>
                <a:lnTo>
                  <a:pt x="241890" y="90487"/>
                </a:lnTo>
                <a:cubicBezTo>
                  <a:pt x="247333" y="90487"/>
                  <a:pt x="252050" y="95236"/>
                  <a:pt x="252050" y="100714"/>
                </a:cubicBezTo>
                <a:lnTo>
                  <a:pt x="252050" y="120804"/>
                </a:lnTo>
                <a:cubicBezTo>
                  <a:pt x="252050" y="126648"/>
                  <a:pt x="247333" y="131397"/>
                  <a:pt x="241890" y="131397"/>
                </a:cubicBezTo>
                <a:lnTo>
                  <a:pt x="211773" y="131397"/>
                </a:lnTo>
                <a:cubicBezTo>
                  <a:pt x="205967" y="131397"/>
                  <a:pt x="201613" y="126648"/>
                  <a:pt x="201613" y="120804"/>
                </a:cubicBezTo>
                <a:lnTo>
                  <a:pt x="201613" y="100714"/>
                </a:lnTo>
                <a:cubicBezTo>
                  <a:pt x="201613" y="95236"/>
                  <a:pt x="205967" y="90487"/>
                  <a:pt x="211773" y="90487"/>
                </a:cubicBezTo>
                <a:close/>
                <a:moveTo>
                  <a:pt x="131173" y="90487"/>
                </a:moveTo>
                <a:lnTo>
                  <a:pt x="160927" y="90487"/>
                </a:lnTo>
                <a:cubicBezTo>
                  <a:pt x="166733" y="90487"/>
                  <a:pt x="171087" y="95236"/>
                  <a:pt x="171087" y="100714"/>
                </a:cubicBezTo>
                <a:lnTo>
                  <a:pt x="171087" y="120804"/>
                </a:lnTo>
                <a:cubicBezTo>
                  <a:pt x="171087" y="126648"/>
                  <a:pt x="166733" y="131397"/>
                  <a:pt x="160927" y="131397"/>
                </a:cubicBezTo>
                <a:lnTo>
                  <a:pt x="131173" y="131397"/>
                </a:lnTo>
                <a:cubicBezTo>
                  <a:pt x="125367" y="131397"/>
                  <a:pt x="120650" y="126648"/>
                  <a:pt x="120650" y="120804"/>
                </a:cubicBezTo>
                <a:lnTo>
                  <a:pt x="120650" y="100714"/>
                </a:lnTo>
                <a:cubicBezTo>
                  <a:pt x="120650" y="95236"/>
                  <a:pt x="125367" y="90487"/>
                  <a:pt x="131173" y="90487"/>
                </a:cubicBezTo>
                <a:close/>
                <a:moveTo>
                  <a:pt x="9015" y="67796"/>
                </a:moveTo>
                <a:lnTo>
                  <a:pt x="9015" y="269381"/>
                </a:lnTo>
                <a:cubicBezTo>
                  <a:pt x="9015" y="276954"/>
                  <a:pt x="15146" y="282724"/>
                  <a:pt x="22358" y="282724"/>
                </a:cubicBezTo>
                <a:lnTo>
                  <a:pt x="269742" y="282724"/>
                </a:lnTo>
                <a:cubicBezTo>
                  <a:pt x="276954" y="282724"/>
                  <a:pt x="283085" y="276954"/>
                  <a:pt x="283085" y="269381"/>
                </a:cubicBezTo>
                <a:lnTo>
                  <a:pt x="283085" y="67796"/>
                </a:lnTo>
                <a:lnTo>
                  <a:pt x="9015" y="67796"/>
                </a:lnTo>
                <a:close/>
                <a:moveTo>
                  <a:pt x="22358" y="20555"/>
                </a:moveTo>
                <a:cubicBezTo>
                  <a:pt x="15146" y="20555"/>
                  <a:pt x="9015" y="26686"/>
                  <a:pt x="9015" y="33898"/>
                </a:cubicBezTo>
                <a:lnTo>
                  <a:pt x="9015" y="59141"/>
                </a:lnTo>
                <a:lnTo>
                  <a:pt x="283085" y="59141"/>
                </a:lnTo>
                <a:lnTo>
                  <a:pt x="283085" y="33898"/>
                </a:lnTo>
                <a:cubicBezTo>
                  <a:pt x="283085" y="26686"/>
                  <a:pt x="276954" y="20555"/>
                  <a:pt x="269742" y="20555"/>
                </a:cubicBezTo>
                <a:lnTo>
                  <a:pt x="253153" y="20555"/>
                </a:lnTo>
                <a:lnTo>
                  <a:pt x="253153" y="28128"/>
                </a:lnTo>
                <a:cubicBezTo>
                  <a:pt x="253153" y="30292"/>
                  <a:pt x="251350" y="32455"/>
                  <a:pt x="248826" y="32455"/>
                </a:cubicBezTo>
                <a:cubicBezTo>
                  <a:pt x="246302" y="32455"/>
                  <a:pt x="244499" y="30292"/>
                  <a:pt x="244499" y="28128"/>
                </a:cubicBezTo>
                <a:lnTo>
                  <a:pt x="244499" y="20555"/>
                </a:lnTo>
                <a:lnTo>
                  <a:pt x="211682" y="20555"/>
                </a:lnTo>
                <a:lnTo>
                  <a:pt x="211682" y="28128"/>
                </a:lnTo>
                <a:cubicBezTo>
                  <a:pt x="211682" y="30292"/>
                  <a:pt x="209519" y="32455"/>
                  <a:pt x="206994" y="32455"/>
                </a:cubicBezTo>
                <a:cubicBezTo>
                  <a:pt x="204831" y="32455"/>
                  <a:pt x="203028" y="30292"/>
                  <a:pt x="203028" y="28128"/>
                </a:cubicBezTo>
                <a:lnTo>
                  <a:pt x="203028" y="20555"/>
                </a:lnTo>
                <a:lnTo>
                  <a:pt x="170211" y="20555"/>
                </a:lnTo>
                <a:lnTo>
                  <a:pt x="170211" y="28128"/>
                </a:lnTo>
                <a:cubicBezTo>
                  <a:pt x="170211" y="30292"/>
                  <a:pt x="168048" y="32455"/>
                  <a:pt x="165523" y="32455"/>
                </a:cubicBezTo>
                <a:cubicBezTo>
                  <a:pt x="163359" y="32455"/>
                  <a:pt x="161196" y="30292"/>
                  <a:pt x="161196" y="28128"/>
                </a:cubicBezTo>
                <a:lnTo>
                  <a:pt x="161196" y="20555"/>
                </a:lnTo>
                <a:lnTo>
                  <a:pt x="128380" y="20555"/>
                </a:lnTo>
                <a:lnTo>
                  <a:pt x="128380" y="28128"/>
                </a:lnTo>
                <a:cubicBezTo>
                  <a:pt x="128380" y="30292"/>
                  <a:pt x="126577" y="32455"/>
                  <a:pt x="124052" y="32455"/>
                </a:cubicBezTo>
                <a:cubicBezTo>
                  <a:pt x="121889" y="32455"/>
                  <a:pt x="119725" y="30292"/>
                  <a:pt x="119725" y="28128"/>
                </a:cubicBezTo>
                <a:lnTo>
                  <a:pt x="119725" y="20555"/>
                </a:lnTo>
                <a:lnTo>
                  <a:pt x="86909" y="20555"/>
                </a:lnTo>
                <a:lnTo>
                  <a:pt x="86909" y="28128"/>
                </a:lnTo>
                <a:cubicBezTo>
                  <a:pt x="86909" y="30292"/>
                  <a:pt x="85106" y="32455"/>
                  <a:pt x="82581" y="32455"/>
                </a:cubicBezTo>
                <a:cubicBezTo>
                  <a:pt x="80057" y="32455"/>
                  <a:pt x="78254" y="30292"/>
                  <a:pt x="78254" y="28128"/>
                </a:cubicBezTo>
                <a:lnTo>
                  <a:pt x="78254" y="20555"/>
                </a:lnTo>
                <a:lnTo>
                  <a:pt x="45438" y="20555"/>
                </a:lnTo>
                <a:lnTo>
                  <a:pt x="45438" y="28128"/>
                </a:lnTo>
                <a:cubicBezTo>
                  <a:pt x="45438" y="30292"/>
                  <a:pt x="43635" y="32455"/>
                  <a:pt x="41110" y="32455"/>
                </a:cubicBezTo>
                <a:cubicBezTo>
                  <a:pt x="38586" y="32455"/>
                  <a:pt x="36422" y="30292"/>
                  <a:pt x="36422" y="28128"/>
                </a:cubicBezTo>
                <a:lnTo>
                  <a:pt x="36422" y="20555"/>
                </a:lnTo>
                <a:lnTo>
                  <a:pt x="22358" y="20555"/>
                </a:lnTo>
                <a:close/>
                <a:moveTo>
                  <a:pt x="41110" y="0"/>
                </a:moveTo>
                <a:cubicBezTo>
                  <a:pt x="43635" y="0"/>
                  <a:pt x="45438" y="1803"/>
                  <a:pt x="45438" y="4327"/>
                </a:cubicBezTo>
                <a:lnTo>
                  <a:pt x="45438" y="11900"/>
                </a:lnTo>
                <a:lnTo>
                  <a:pt x="78254" y="11900"/>
                </a:lnTo>
                <a:lnTo>
                  <a:pt x="78254" y="4327"/>
                </a:lnTo>
                <a:cubicBezTo>
                  <a:pt x="78254" y="1803"/>
                  <a:pt x="80057" y="0"/>
                  <a:pt x="82581" y="0"/>
                </a:cubicBezTo>
                <a:cubicBezTo>
                  <a:pt x="85106" y="0"/>
                  <a:pt x="86909" y="1803"/>
                  <a:pt x="86909" y="4327"/>
                </a:cubicBezTo>
                <a:lnTo>
                  <a:pt x="86909" y="11900"/>
                </a:lnTo>
                <a:lnTo>
                  <a:pt x="119725" y="11900"/>
                </a:lnTo>
                <a:lnTo>
                  <a:pt x="119725" y="4327"/>
                </a:lnTo>
                <a:cubicBezTo>
                  <a:pt x="119725" y="1803"/>
                  <a:pt x="121889" y="0"/>
                  <a:pt x="124052" y="0"/>
                </a:cubicBezTo>
                <a:cubicBezTo>
                  <a:pt x="126577" y="0"/>
                  <a:pt x="128380" y="1803"/>
                  <a:pt x="128380" y="4327"/>
                </a:cubicBezTo>
                <a:lnTo>
                  <a:pt x="128380" y="11900"/>
                </a:lnTo>
                <a:lnTo>
                  <a:pt x="161196" y="11900"/>
                </a:lnTo>
                <a:lnTo>
                  <a:pt x="161196" y="4327"/>
                </a:lnTo>
                <a:cubicBezTo>
                  <a:pt x="161196" y="1803"/>
                  <a:pt x="163359" y="0"/>
                  <a:pt x="165523" y="0"/>
                </a:cubicBezTo>
                <a:cubicBezTo>
                  <a:pt x="168048" y="0"/>
                  <a:pt x="170211" y="1803"/>
                  <a:pt x="170211" y="4327"/>
                </a:cubicBezTo>
                <a:lnTo>
                  <a:pt x="170211" y="11900"/>
                </a:lnTo>
                <a:lnTo>
                  <a:pt x="203028" y="11900"/>
                </a:lnTo>
                <a:lnTo>
                  <a:pt x="203028" y="4327"/>
                </a:lnTo>
                <a:cubicBezTo>
                  <a:pt x="203028" y="1803"/>
                  <a:pt x="204831" y="0"/>
                  <a:pt x="206994" y="0"/>
                </a:cubicBezTo>
                <a:cubicBezTo>
                  <a:pt x="209519" y="0"/>
                  <a:pt x="211682" y="1803"/>
                  <a:pt x="211682" y="4327"/>
                </a:cubicBezTo>
                <a:lnTo>
                  <a:pt x="211682" y="11900"/>
                </a:lnTo>
                <a:lnTo>
                  <a:pt x="244499" y="11900"/>
                </a:lnTo>
                <a:lnTo>
                  <a:pt x="244499" y="4327"/>
                </a:lnTo>
                <a:cubicBezTo>
                  <a:pt x="244499" y="1803"/>
                  <a:pt x="246302" y="0"/>
                  <a:pt x="248826" y="0"/>
                </a:cubicBezTo>
                <a:cubicBezTo>
                  <a:pt x="251350" y="0"/>
                  <a:pt x="253153" y="1803"/>
                  <a:pt x="253153" y="4327"/>
                </a:cubicBezTo>
                <a:lnTo>
                  <a:pt x="253153" y="11900"/>
                </a:lnTo>
                <a:lnTo>
                  <a:pt x="269742" y="11900"/>
                </a:lnTo>
                <a:cubicBezTo>
                  <a:pt x="281642" y="11900"/>
                  <a:pt x="291740" y="21637"/>
                  <a:pt x="291740" y="33898"/>
                </a:cubicBezTo>
                <a:lnTo>
                  <a:pt x="291740" y="269381"/>
                </a:lnTo>
                <a:cubicBezTo>
                  <a:pt x="291740" y="281642"/>
                  <a:pt x="281642" y="291740"/>
                  <a:pt x="269742" y="291740"/>
                </a:cubicBezTo>
                <a:lnTo>
                  <a:pt x="22358" y="291740"/>
                </a:lnTo>
                <a:cubicBezTo>
                  <a:pt x="10097" y="291740"/>
                  <a:pt x="0" y="281642"/>
                  <a:pt x="0" y="269381"/>
                </a:cubicBezTo>
                <a:lnTo>
                  <a:pt x="0" y="33898"/>
                </a:lnTo>
                <a:cubicBezTo>
                  <a:pt x="0" y="21637"/>
                  <a:pt x="10097" y="11900"/>
                  <a:pt x="22358" y="11900"/>
                </a:cubicBezTo>
                <a:lnTo>
                  <a:pt x="36422" y="11900"/>
                </a:lnTo>
                <a:lnTo>
                  <a:pt x="36422" y="4327"/>
                </a:lnTo>
                <a:cubicBezTo>
                  <a:pt x="36422" y="1803"/>
                  <a:pt x="38586" y="0"/>
                  <a:pt x="41110" y="0"/>
                </a:cubicBezTo>
                <a:close/>
              </a:path>
            </a:pathLst>
          </a:custGeom>
          <a:solidFill>
            <a:schemeClr val="bg1"/>
          </a:solidFill>
          <a:ln>
            <a:noFill/>
          </a:ln>
          <a:effectLst/>
        </p:spPr>
        <p:txBody>
          <a:bodyPr anchor="ctr"/>
          <a:lstStyle/>
          <a:p>
            <a:endParaRPr lang="en-US"/>
          </a:p>
        </p:txBody>
      </p:sp>
      <p:sp>
        <p:nvSpPr>
          <p:cNvPr id="60" name="Freeform 961">
            <a:extLst>
              <a:ext uri="{FF2B5EF4-FFF2-40B4-BE49-F238E27FC236}">
                <a16:creationId xmlns:a16="http://schemas.microsoft.com/office/drawing/2014/main" id="{2A95CE81-8589-3D4B-9938-8C07BAD81ADA}"/>
              </a:ext>
            </a:extLst>
          </p:cNvPr>
          <p:cNvSpPr>
            <a:spLocks noChangeAspect="1" noChangeArrowheads="1"/>
          </p:cNvSpPr>
          <p:nvPr/>
        </p:nvSpPr>
        <p:spPr bwMode="auto">
          <a:xfrm>
            <a:off x="2145386" y="5224886"/>
            <a:ext cx="752672" cy="904836"/>
          </a:xfrm>
          <a:custGeom>
            <a:avLst/>
            <a:gdLst>
              <a:gd name="T0" fmla="*/ 1210922 w 242585"/>
              <a:gd name="T1" fmla="*/ 1702621 h 291073"/>
              <a:gd name="T2" fmla="*/ 1210922 w 242585"/>
              <a:gd name="T3" fmla="*/ 1929468 h 291073"/>
              <a:gd name="T4" fmla="*/ 1432405 w 242585"/>
              <a:gd name="T5" fmla="*/ 1929468 h 291073"/>
              <a:gd name="T6" fmla="*/ 1432405 w 242585"/>
              <a:gd name="T7" fmla="*/ 1702621 h 291073"/>
              <a:gd name="T8" fmla="*/ 1164292 w 242585"/>
              <a:gd name="T9" fmla="*/ 1607115 h 291073"/>
              <a:gd name="T10" fmla="*/ 1482926 w 242585"/>
              <a:gd name="T11" fmla="*/ 1607115 h 291073"/>
              <a:gd name="T12" fmla="*/ 1529538 w 242585"/>
              <a:gd name="T13" fmla="*/ 1654876 h 291073"/>
              <a:gd name="T14" fmla="*/ 1529538 w 242585"/>
              <a:gd name="T15" fmla="*/ 1977229 h 291073"/>
              <a:gd name="T16" fmla="*/ 1482926 w 242585"/>
              <a:gd name="T17" fmla="*/ 2028968 h 291073"/>
              <a:gd name="T18" fmla="*/ 1164292 w 242585"/>
              <a:gd name="T19" fmla="*/ 2028968 h 291073"/>
              <a:gd name="T20" fmla="*/ 1117687 w 242585"/>
              <a:gd name="T21" fmla="*/ 1977229 h 291073"/>
              <a:gd name="T22" fmla="*/ 1117687 w 242585"/>
              <a:gd name="T23" fmla="*/ 1654876 h 291073"/>
              <a:gd name="T24" fmla="*/ 1164292 w 242585"/>
              <a:gd name="T25" fmla="*/ 1607115 h 291073"/>
              <a:gd name="T26" fmla="*/ 934894 w 242585"/>
              <a:gd name="T27" fmla="*/ 1413797 h 291073"/>
              <a:gd name="T28" fmla="*/ 934894 w 242585"/>
              <a:gd name="T29" fmla="*/ 2169167 h 291073"/>
              <a:gd name="T30" fmla="*/ 1334225 w 242585"/>
              <a:gd name="T31" fmla="*/ 2269625 h 291073"/>
              <a:gd name="T32" fmla="*/ 1733569 w 242585"/>
              <a:gd name="T33" fmla="*/ 2169167 h 291073"/>
              <a:gd name="T34" fmla="*/ 1733569 w 242585"/>
              <a:gd name="T35" fmla="*/ 1413797 h 291073"/>
              <a:gd name="T36" fmla="*/ 1334225 w 242585"/>
              <a:gd name="T37" fmla="*/ 778981 h 291073"/>
              <a:gd name="T38" fmla="*/ 809594 w 242585"/>
              <a:gd name="T39" fmla="*/ 1313364 h 291073"/>
              <a:gd name="T40" fmla="*/ 1854935 w 242585"/>
              <a:gd name="T41" fmla="*/ 1313364 h 291073"/>
              <a:gd name="T42" fmla="*/ 1334225 w 242585"/>
              <a:gd name="T43" fmla="*/ 465603 h 291073"/>
              <a:gd name="T44" fmla="*/ 453326 w 242585"/>
              <a:gd name="T45" fmla="*/ 1365583 h 291073"/>
              <a:gd name="T46" fmla="*/ 837011 w 242585"/>
              <a:gd name="T47" fmla="*/ 2108898 h 291073"/>
              <a:gd name="T48" fmla="*/ 837011 w 242585"/>
              <a:gd name="T49" fmla="*/ 1413797 h 291073"/>
              <a:gd name="T50" fmla="*/ 692144 w 242585"/>
              <a:gd name="T51" fmla="*/ 1413797 h 291073"/>
              <a:gd name="T52" fmla="*/ 649065 w 242585"/>
              <a:gd name="T53" fmla="*/ 1381649 h 291073"/>
              <a:gd name="T54" fmla="*/ 656912 w 242585"/>
              <a:gd name="T55" fmla="*/ 1333433 h 291073"/>
              <a:gd name="T56" fmla="*/ 1298990 w 242585"/>
              <a:gd name="T57" fmla="*/ 674506 h 291073"/>
              <a:gd name="T58" fmla="*/ 1365529 w 242585"/>
              <a:gd name="T59" fmla="*/ 674506 h 291073"/>
              <a:gd name="T60" fmla="*/ 2007622 w 242585"/>
              <a:gd name="T61" fmla="*/ 1333433 h 291073"/>
              <a:gd name="T62" fmla="*/ 2015444 w 242585"/>
              <a:gd name="T63" fmla="*/ 1381649 h 291073"/>
              <a:gd name="T64" fmla="*/ 1972378 w 242585"/>
              <a:gd name="T65" fmla="*/ 1413797 h 291073"/>
              <a:gd name="T66" fmla="*/ 1827520 w 242585"/>
              <a:gd name="T67" fmla="*/ 1413797 h 291073"/>
              <a:gd name="T68" fmla="*/ 1827520 w 242585"/>
              <a:gd name="T69" fmla="*/ 2108898 h 291073"/>
              <a:gd name="T70" fmla="*/ 2211210 w 242585"/>
              <a:gd name="T71" fmla="*/ 1365583 h 291073"/>
              <a:gd name="T72" fmla="*/ 1334225 w 242585"/>
              <a:gd name="T73" fmla="*/ 465603 h 291073"/>
              <a:gd name="T74" fmla="*/ 1334225 w 242585"/>
              <a:gd name="T75" fmla="*/ 365129 h 291073"/>
              <a:gd name="T76" fmla="*/ 2309068 w 242585"/>
              <a:gd name="T77" fmla="*/ 1365583 h 291073"/>
              <a:gd name="T78" fmla="*/ 1334225 w 242585"/>
              <a:gd name="T79" fmla="*/ 2366051 h 291073"/>
              <a:gd name="T80" fmla="*/ 355467 w 242585"/>
              <a:gd name="T81" fmla="*/ 1365583 h 291073"/>
              <a:gd name="T82" fmla="*/ 1334225 w 242585"/>
              <a:gd name="T83" fmla="*/ 365129 h 291073"/>
              <a:gd name="T84" fmla="*/ 1323592 w 242585"/>
              <a:gd name="T85" fmla="*/ 97474 h 291073"/>
              <a:gd name="T86" fmla="*/ 455592 w 242585"/>
              <a:gd name="T87" fmla="*/ 467336 h 291073"/>
              <a:gd name="T88" fmla="*/ 455592 w 242585"/>
              <a:gd name="T89" fmla="*/ 2244150 h 291073"/>
              <a:gd name="T90" fmla="*/ 1323592 w 242585"/>
              <a:gd name="T91" fmla="*/ 3132555 h 291073"/>
              <a:gd name="T92" fmla="*/ 2191577 w 242585"/>
              <a:gd name="T93" fmla="*/ 2244150 h 291073"/>
              <a:gd name="T94" fmla="*/ 2191577 w 242585"/>
              <a:gd name="T95" fmla="*/ 467336 h 291073"/>
              <a:gd name="T96" fmla="*/ 1323592 w 242585"/>
              <a:gd name="T97" fmla="*/ 97474 h 291073"/>
              <a:gd name="T98" fmla="*/ 1323592 w 242585"/>
              <a:gd name="T99" fmla="*/ 0 h 291073"/>
              <a:gd name="T100" fmla="*/ 2258354 w 242585"/>
              <a:gd name="T101" fmla="*/ 394964 h 291073"/>
              <a:gd name="T102" fmla="*/ 2258354 w 242585"/>
              <a:gd name="T103" fmla="*/ 2312505 h 291073"/>
              <a:gd name="T104" fmla="*/ 1355019 w 242585"/>
              <a:gd name="T105" fmla="*/ 3237095 h 291073"/>
              <a:gd name="T106" fmla="*/ 1323592 w 242585"/>
              <a:gd name="T107" fmla="*/ 3253170 h 291073"/>
              <a:gd name="T108" fmla="*/ 1288251 w 242585"/>
              <a:gd name="T109" fmla="*/ 3237095 h 291073"/>
              <a:gd name="T110" fmla="*/ 388830 w 242585"/>
              <a:gd name="T111" fmla="*/ 2312505 h 291073"/>
              <a:gd name="T112" fmla="*/ 388830 w 242585"/>
              <a:gd name="T113" fmla="*/ 394964 h 291073"/>
              <a:gd name="T114" fmla="*/ 1323592 w 242585"/>
              <a:gd name="T115" fmla="*/ 0 h 2910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42585" h="291073">
                <a:moveTo>
                  <a:pt x="110969" y="152341"/>
                </a:moveTo>
                <a:lnTo>
                  <a:pt x="110969" y="172637"/>
                </a:lnTo>
                <a:lnTo>
                  <a:pt x="131265" y="172637"/>
                </a:lnTo>
                <a:lnTo>
                  <a:pt x="131265" y="152341"/>
                </a:lnTo>
                <a:lnTo>
                  <a:pt x="110969" y="152341"/>
                </a:lnTo>
                <a:close/>
                <a:moveTo>
                  <a:pt x="106696" y="143795"/>
                </a:moveTo>
                <a:lnTo>
                  <a:pt x="135894" y="143795"/>
                </a:lnTo>
                <a:cubicBezTo>
                  <a:pt x="138387" y="143795"/>
                  <a:pt x="140167" y="145575"/>
                  <a:pt x="140167" y="148068"/>
                </a:cubicBezTo>
                <a:lnTo>
                  <a:pt x="140167" y="176910"/>
                </a:lnTo>
                <a:cubicBezTo>
                  <a:pt x="140167" y="179403"/>
                  <a:pt x="138387" y="181539"/>
                  <a:pt x="135894" y="181539"/>
                </a:cubicBezTo>
                <a:lnTo>
                  <a:pt x="106696" y="181539"/>
                </a:lnTo>
                <a:cubicBezTo>
                  <a:pt x="104203" y="181539"/>
                  <a:pt x="102423" y="179403"/>
                  <a:pt x="102423" y="176910"/>
                </a:cubicBezTo>
                <a:lnTo>
                  <a:pt x="102423" y="148068"/>
                </a:lnTo>
                <a:cubicBezTo>
                  <a:pt x="102423" y="145575"/>
                  <a:pt x="104203" y="143795"/>
                  <a:pt x="106696" y="143795"/>
                </a:cubicBezTo>
                <a:close/>
                <a:moveTo>
                  <a:pt x="85672" y="126498"/>
                </a:moveTo>
                <a:lnTo>
                  <a:pt x="85672" y="194083"/>
                </a:lnTo>
                <a:cubicBezTo>
                  <a:pt x="96435" y="199835"/>
                  <a:pt x="108992" y="203071"/>
                  <a:pt x="122267" y="203071"/>
                </a:cubicBezTo>
                <a:cubicBezTo>
                  <a:pt x="135542" y="203071"/>
                  <a:pt x="147740" y="199835"/>
                  <a:pt x="158862" y="194083"/>
                </a:cubicBezTo>
                <a:lnTo>
                  <a:pt x="158862" y="126498"/>
                </a:lnTo>
                <a:lnTo>
                  <a:pt x="85672" y="126498"/>
                </a:lnTo>
                <a:close/>
                <a:moveTo>
                  <a:pt x="122267" y="69698"/>
                </a:moveTo>
                <a:lnTo>
                  <a:pt x="74191" y="117511"/>
                </a:lnTo>
                <a:lnTo>
                  <a:pt x="169984" y="117511"/>
                </a:lnTo>
                <a:lnTo>
                  <a:pt x="122267" y="69698"/>
                </a:lnTo>
                <a:close/>
                <a:moveTo>
                  <a:pt x="122267" y="41658"/>
                </a:moveTo>
                <a:cubicBezTo>
                  <a:pt x="77779" y="41658"/>
                  <a:pt x="41542" y="77607"/>
                  <a:pt x="41542" y="122184"/>
                </a:cubicBezTo>
                <a:cubicBezTo>
                  <a:pt x="41542" y="149865"/>
                  <a:pt x="55535" y="174311"/>
                  <a:pt x="76703" y="188691"/>
                </a:cubicBezTo>
                <a:lnTo>
                  <a:pt x="76703" y="126498"/>
                </a:lnTo>
                <a:lnTo>
                  <a:pt x="63428" y="126498"/>
                </a:lnTo>
                <a:cubicBezTo>
                  <a:pt x="61993" y="126498"/>
                  <a:pt x="60199" y="125420"/>
                  <a:pt x="59481" y="123622"/>
                </a:cubicBezTo>
                <a:cubicBezTo>
                  <a:pt x="58764" y="122544"/>
                  <a:pt x="59481" y="120387"/>
                  <a:pt x="60199" y="119308"/>
                </a:cubicBezTo>
                <a:lnTo>
                  <a:pt x="119038" y="60351"/>
                </a:lnTo>
                <a:cubicBezTo>
                  <a:pt x="120832" y="58913"/>
                  <a:pt x="123702" y="58913"/>
                  <a:pt x="125137" y="60351"/>
                </a:cubicBezTo>
                <a:lnTo>
                  <a:pt x="183977" y="119308"/>
                </a:lnTo>
                <a:cubicBezTo>
                  <a:pt x="185053" y="120387"/>
                  <a:pt x="185412" y="122544"/>
                  <a:pt x="184694" y="123622"/>
                </a:cubicBezTo>
                <a:cubicBezTo>
                  <a:pt x="184335" y="125420"/>
                  <a:pt x="182542" y="126498"/>
                  <a:pt x="180748" y="126498"/>
                </a:cubicBezTo>
                <a:lnTo>
                  <a:pt x="167473" y="126498"/>
                </a:lnTo>
                <a:lnTo>
                  <a:pt x="167473" y="188691"/>
                </a:lnTo>
                <a:cubicBezTo>
                  <a:pt x="188999" y="174311"/>
                  <a:pt x="202633" y="149865"/>
                  <a:pt x="202633" y="122184"/>
                </a:cubicBezTo>
                <a:cubicBezTo>
                  <a:pt x="202633" y="77607"/>
                  <a:pt x="166397" y="41658"/>
                  <a:pt x="122267" y="41658"/>
                </a:cubicBezTo>
                <a:close/>
                <a:moveTo>
                  <a:pt x="122267" y="32670"/>
                </a:moveTo>
                <a:cubicBezTo>
                  <a:pt x="171419" y="32670"/>
                  <a:pt x="211602" y="72574"/>
                  <a:pt x="211602" y="122184"/>
                </a:cubicBezTo>
                <a:cubicBezTo>
                  <a:pt x="211602" y="171435"/>
                  <a:pt x="171419" y="211699"/>
                  <a:pt x="122267" y="211699"/>
                </a:cubicBezTo>
                <a:cubicBezTo>
                  <a:pt x="72756" y="211699"/>
                  <a:pt x="32573" y="171435"/>
                  <a:pt x="32573" y="122184"/>
                </a:cubicBezTo>
                <a:cubicBezTo>
                  <a:pt x="32573" y="72574"/>
                  <a:pt x="72756" y="32670"/>
                  <a:pt x="122267" y="32670"/>
                </a:cubicBezTo>
                <a:close/>
                <a:moveTo>
                  <a:pt x="121293" y="8722"/>
                </a:moveTo>
                <a:cubicBezTo>
                  <a:pt x="92500" y="8722"/>
                  <a:pt x="63706" y="19872"/>
                  <a:pt x="41751" y="41813"/>
                </a:cubicBezTo>
                <a:cubicBezTo>
                  <a:pt x="-2159" y="85694"/>
                  <a:pt x="-2159" y="156912"/>
                  <a:pt x="41751" y="200793"/>
                </a:cubicBezTo>
                <a:lnTo>
                  <a:pt x="121293" y="280283"/>
                </a:lnTo>
                <a:lnTo>
                  <a:pt x="200835" y="200793"/>
                </a:lnTo>
                <a:cubicBezTo>
                  <a:pt x="244745" y="156912"/>
                  <a:pt x="244745" y="85694"/>
                  <a:pt x="200835" y="41813"/>
                </a:cubicBezTo>
                <a:cubicBezTo>
                  <a:pt x="178880" y="19872"/>
                  <a:pt x="150087" y="8722"/>
                  <a:pt x="121293" y="8722"/>
                </a:cubicBezTo>
                <a:close/>
                <a:moveTo>
                  <a:pt x="121293" y="0"/>
                </a:moveTo>
                <a:cubicBezTo>
                  <a:pt x="152336" y="0"/>
                  <a:pt x="183379" y="11779"/>
                  <a:pt x="206954" y="35339"/>
                </a:cubicBezTo>
                <a:cubicBezTo>
                  <a:pt x="254463" y="82817"/>
                  <a:pt x="254463" y="159789"/>
                  <a:pt x="206954" y="206908"/>
                </a:cubicBezTo>
                <a:lnTo>
                  <a:pt x="124173" y="289635"/>
                </a:lnTo>
                <a:cubicBezTo>
                  <a:pt x="123453" y="290714"/>
                  <a:pt x="122373" y="291073"/>
                  <a:pt x="121293" y="291073"/>
                </a:cubicBezTo>
                <a:cubicBezTo>
                  <a:pt x="120213" y="291073"/>
                  <a:pt x="119134" y="290714"/>
                  <a:pt x="118054" y="289635"/>
                </a:cubicBezTo>
                <a:lnTo>
                  <a:pt x="35632" y="206908"/>
                </a:lnTo>
                <a:cubicBezTo>
                  <a:pt x="-11877" y="159789"/>
                  <a:pt x="-11877" y="82817"/>
                  <a:pt x="35632" y="35339"/>
                </a:cubicBezTo>
                <a:cubicBezTo>
                  <a:pt x="59207" y="11779"/>
                  <a:pt x="90250" y="0"/>
                  <a:pt x="121293" y="0"/>
                </a:cubicBezTo>
                <a:close/>
              </a:path>
            </a:pathLst>
          </a:custGeom>
          <a:solidFill>
            <a:schemeClr val="bg1"/>
          </a:solidFill>
          <a:ln>
            <a:noFill/>
          </a:ln>
          <a:effectLst/>
        </p:spPr>
        <p:txBody>
          <a:bodyPr anchor="ctr"/>
          <a:lstStyle/>
          <a:p>
            <a:endParaRPr lang="en-US"/>
          </a:p>
        </p:txBody>
      </p:sp>
      <p:sp>
        <p:nvSpPr>
          <p:cNvPr id="61" name="TextBox 1">
            <a:extLst>
              <a:ext uri="{FF2B5EF4-FFF2-40B4-BE49-F238E27FC236}">
                <a16:creationId xmlns:a16="http://schemas.microsoft.com/office/drawing/2014/main" id="{0D57A152-E263-4441-AB84-BB0B2D25D4D0}"/>
              </a:ext>
            </a:extLst>
          </p:cNvPr>
          <p:cNvSpPr txBox="1"/>
          <p:nvPr/>
        </p:nvSpPr>
        <p:spPr>
          <a:xfrm>
            <a:off x="7974432" y="629511"/>
            <a:ext cx="7217040" cy="1323439"/>
          </a:xfrm>
          <a:prstGeom prst="rect">
            <a:avLst/>
          </a:prstGeom>
          <a:noFill/>
        </p:spPr>
        <p:txBody>
          <a:bodyPr wrap="none" rtlCol="0">
            <a:spAutoFit/>
          </a:bodyPr>
          <a:lstStyle/>
          <a:p>
            <a:pPr algn="ctr"/>
            <a:r>
              <a:rPr lang="en-US" sz="8000" b="1" i="1" dirty="0">
                <a:solidFill>
                  <a:schemeClr val="tx2"/>
                </a:solidFill>
                <a:latin typeface="Montserrat ExtraBold" pitchFamily="2" charset="77"/>
                <a:cs typeface="Poppins" pitchFamily="2" charset="77"/>
              </a:rPr>
              <a:t>TABLE SLIDE</a:t>
            </a:r>
          </a:p>
        </p:txBody>
      </p:sp>
      <p:sp>
        <p:nvSpPr>
          <p:cNvPr id="62" name="TextBox 2">
            <a:extLst>
              <a:ext uri="{FF2B5EF4-FFF2-40B4-BE49-F238E27FC236}">
                <a16:creationId xmlns:a16="http://schemas.microsoft.com/office/drawing/2014/main" id="{39CAC6CE-7947-A542-AC07-3FF210CB498B}"/>
              </a:ext>
            </a:extLst>
          </p:cNvPr>
          <p:cNvSpPr txBox="1"/>
          <p:nvPr/>
        </p:nvSpPr>
        <p:spPr>
          <a:xfrm>
            <a:off x="8372778" y="1927816"/>
            <a:ext cx="6420347" cy="523220"/>
          </a:xfrm>
          <a:prstGeom prst="rect">
            <a:avLst/>
          </a:prstGeom>
          <a:noFill/>
        </p:spPr>
        <p:txBody>
          <a:bodyPr wrap="none" rtlCol="0">
            <a:spAutoFit/>
          </a:bodyPr>
          <a:lstStyle/>
          <a:p>
            <a:pPr algn="ctr"/>
            <a:r>
              <a:rPr lang="en-US" sz="2800" spc="300" dirty="0">
                <a:solidFill>
                  <a:schemeClr val="tx2"/>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3215362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67314DD0-36EB-674F-BB6B-3AD754633325}"/>
              </a:ext>
            </a:extLst>
          </p:cNvPr>
          <p:cNvSpPr/>
          <p:nvPr/>
        </p:nvSpPr>
        <p:spPr>
          <a:xfrm>
            <a:off x="0" y="-23802"/>
            <a:ext cx="24478595" cy="1376360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CuadroTexto 150">
            <a:extLst>
              <a:ext uri="{FF2B5EF4-FFF2-40B4-BE49-F238E27FC236}">
                <a16:creationId xmlns:a16="http://schemas.microsoft.com/office/drawing/2014/main" id="{8BFB4489-3E3E-B54A-B661-675BA649B3F5}"/>
              </a:ext>
            </a:extLst>
          </p:cNvPr>
          <p:cNvSpPr txBox="1"/>
          <p:nvPr/>
        </p:nvSpPr>
        <p:spPr>
          <a:xfrm>
            <a:off x="12269679" y="6014513"/>
            <a:ext cx="9153553" cy="1862048"/>
          </a:xfrm>
          <a:prstGeom prst="rect">
            <a:avLst/>
          </a:prstGeom>
          <a:noFill/>
        </p:spPr>
        <p:txBody>
          <a:bodyPr wrap="square" rtlCol="0">
            <a:spAutoFit/>
          </a:bodyPr>
          <a:lstStyle/>
          <a:p>
            <a:r>
              <a:rPr lang="en-US" sz="11500" b="1" i="1" dirty="0">
                <a:solidFill>
                  <a:schemeClr val="accent3"/>
                </a:solidFill>
                <a:latin typeface="Montserrat Black" pitchFamily="2" charset="77"/>
              </a:rPr>
              <a:t>THANKS</a:t>
            </a:r>
          </a:p>
        </p:txBody>
      </p:sp>
      <p:sp>
        <p:nvSpPr>
          <p:cNvPr id="100" name="Forma libre 99">
            <a:extLst>
              <a:ext uri="{FF2B5EF4-FFF2-40B4-BE49-F238E27FC236}">
                <a16:creationId xmlns:a16="http://schemas.microsoft.com/office/drawing/2014/main" id="{3FCA5D27-2D13-1B44-92E7-07F32B259F69}"/>
              </a:ext>
            </a:extLst>
          </p:cNvPr>
          <p:cNvSpPr/>
          <p:nvPr/>
        </p:nvSpPr>
        <p:spPr>
          <a:xfrm>
            <a:off x="0" y="0"/>
            <a:ext cx="8194522" cy="7675185"/>
          </a:xfrm>
          <a:custGeom>
            <a:avLst/>
            <a:gdLst>
              <a:gd name="connsiteX0" fmla="*/ 6405938 w 8194522"/>
              <a:gd name="connsiteY0" fmla="*/ 0 h 7675185"/>
              <a:gd name="connsiteX1" fmla="*/ 7547451 w 8194522"/>
              <a:gd name="connsiteY1" fmla="*/ 0 h 7675185"/>
              <a:gd name="connsiteX2" fmla="*/ 7570463 w 8194522"/>
              <a:gd name="connsiteY2" fmla="*/ 40022 h 7675185"/>
              <a:gd name="connsiteX3" fmla="*/ 8194522 w 8194522"/>
              <a:gd name="connsiteY3" fmla="*/ 2504620 h 7675185"/>
              <a:gd name="connsiteX4" fmla="*/ 3023957 w 8194522"/>
              <a:gd name="connsiteY4" fmla="*/ 7675185 h 7675185"/>
              <a:gd name="connsiteX5" fmla="*/ 133045 w 8194522"/>
              <a:gd name="connsiteY5" fmla="*/ 6792134 h 7675185"/>
              <a:gd name="connsiteX6" fmla="*/ 0 w 8194522"/>
              <a:gd name="connsiteY6" fmla="*/ 6697524 h 7675185"/>
              <a:gd name="connsiteX7" fmla="*/ 0 w 8194522"/>
              <a:gd name="connsiteY7" fmla="*/ 5427602 h 7675185"/>
              <a:gd name="connsiteX8" fmla="*/ 48077 w 8194522"/>
              <a:gd name="connsiteY8" fmla="*/ 5480500 h 7675185"/>
              <a:gd name="connsiteX9" fmla="*/ 3023957 w 8194522"/>
              <a:gd name="connsiteY9" fmla="*/ 6713150 h 7675185"/>
              <a:gd name="connsiteX10" fmla="*/ 7232487 w 8194522"/>
              <a:gd name="connsiteY10" fmla="*/ 2504620 h 7675185"/>
              <a:gd name="connsiteX11" fmla="*/ 6513736 w 8194522"/>
              <a:gd name="connsiteY11" fmla="*/ 151591 h 7675185"/>
              <a:gd name="connsiteX12" fmla="*/ 6405938 w 8194522"/>
              <a:gd name="connsiteY12" fmla="*/ 0 h 7675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4522" h="7675185">
                <a:moveTo>
                  <a:pt x="6405938" y="0"/>
                </a:moveTo>
                <a:lnTo>
                  <a:pt x="7547451" y="0"/>
                </a:lnTo>
                <a:lnTo>
                  <a:pt x="7570463" y="40022"/>
                </a:lnTo>
                <a:cubicBezTo>
                  <a:pt x="7968454" y="772656"/>
                  <a:pt x="8194522" y="1612238"/>
                  <a:pt x="8194522" y="2504620"/>
                </a:cubicBezTo>
                <a:cubicBezTo>
                  <a:pt x="8194522" y="5360244"/>
                  <a:pt x="5879581" y="7675185"/>
                  <a:pt x="3023957" y="7675185"/>
                </a:cubicBezTo>
                <a:cubicBezTo>
                  <a:pt x="1953098" y="7675185"/>
                  <a:pt x="958273" y="7349647"/>
                  <a:pt x="133045" y="6792134"/>
                </a:cubicBezTo>
                <a:lnTo>
                  <a:pt x="0" y="6697524"/>
                </a:lnTo>
                <a:lnTo>
                  <a:pt x="0" y="5427602"/>
                </a:lnTo>
                <a:lnTo>
                  <a:pt x="48077" y="5480500"/>
                </a:lnTo>
                <a:cubicBezTo>
                  <a:pt x="809671" y="6242094"/>
                  <a:pt x="1861804" y="6713150"/>
                  <a:pt x="3023957" y="6713150"/>
                </a:cubicBezTo>
                <a:cubicBezTo>
                  <a:pt x="5348264" y="6713150"/>
                  <a:pt x="7232487" y="4828927"/>
                  <a:pt x="7232487" y="2504620"/>
                </a:cubicBezTo>
                <a:cubicBezTo>
                  <a:pt x="7232487" y="1633005"/>
                  <a:pt x="6967518" y="823277"/>
                  <a:pt x="6513736" y="151591"/>
                </a:cubicBezTo>
                <a:lnTo>
                  <a:pt x="6405938" y="0"/>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5" name="Grupo 24">
            <a:extLst>
              <a:ext uri="{FF2B5EF4-FFF2-40B4-BE49-F238E27FC236}">
                <a16:creationId xmlns:a16="http://schemas.microsoft.com/office/drawing/2014/main" id="{A5241280-D02F-CE4E-9DB5-6E6807C80F1D}"/>
              </a:ext>
            </a:extLst>
          </p:cNvPr>
          <p:cNvGrpSpPr/>
          <p:nvPr/>
        </p:nvGrpSpPr>
        <p:grpSpPr>
          <a:xfrm>
            <a:off x="18523974" y="895555"/>
            <a:ext cx="3881761" cy="3881761"/>
            <a:chOff x="16447811" y="2527793"/>
            <a:chExt cx="5999693" cy="5999694"/>
          </a:xfrm>
          <a:solidFill>
            <a:schemeClr val="accent3"/>
          </a:solidFill>
        </p:grpSpPr>
        <p:sp>
          <p:nvSpPr>
            <p:cNvPr id="147" name="Forma libre 146">
              <a:extLst>
                <a:ext uri="{FF2B5EF4-FFF2-40B4-BE49-F238E27FC236}">
                  <a16:creationId xmlns:a16="http://schemas.microsoft.com/office/drawing/2014/main" id="{E2C4D39B-9C82-0447-BED6-F96634CF4AFF}"/>
                </a:ext>
              </a:extLst>
            </p:cNvPr>
            <p:cNvSpPr/>
            <p:nvPr/>
          </p:nvSpPr>
          <p:spPr>
            <a:xfrm>
              <a:off x="16447811" y="2527793"/>
              <a:ext cx="3850869" cy="3077787"/>
            </a:xfrm>
            <a:custGeom>
              <a:avLst/>
              <a:gdLst>
                <a:gd name="connsiteX0" fmla="*/ 2999847 w 3850869"/>
                <a:gd name="connsiteY0" fmla="*/ 0 h 3077787"/>
                <a:gd name="connsiteX1" fmla="*/ 3604421 w 3850869"/>
                <a:gd name="connsiteY1" fmla="*/ 60946 h 3077787"/>
                <a:gd name="connsiteX2" fmla="*/ 3850869 w 3850869"/>
                <a:gd name="connsiteY2" fmla="*/ 124314 h 3077787"/>
                <a:gd name="connsiteX3" fmla="*/ 1971 w 3850869"/>
                <a:gd name="connsiteY3" fmla="*/ 3077787 h 3077787"/>
                <a:gd name="connsiteX4" fmla="*/ 0 w 3850869"/>
                <a:gd name="connsiteY4" fmla="*/ 2999847 h 3077787"/>
                <a:gd name="connsiteX5" fmla="*/ 134867 w 3850869"/>
                <a:gd name="connsiteY5" fmla="*/ 2107784 h 3077787"/>
                <a:gd name="connsiteX6" fmla="*/ 135114 w 3850869"/>
                <a:gd name="connsiteY6" fmla="*/ 2107110 h 3077787"/>
                <a:gd name="connsiteX7" fmla="*/ 2877005 w 3850869"/>
                <a:gd name="connsiteY7" fmla="*/ 3106 h 3077787"/>
                <a:gd name="connsiteX8" fmla="*/ 2999847 w 3850869"/>
                <a:gd name="connsiteY8" fmla="*/ 0 h 3077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50869" h="3077787">
                  <a:moveTo>
                    <a:pt x="2999847" y="0"/>
                  </a:moveTo>
                  <a:cubicBezTo>
                    <a:pt x="3206943" y="0"/>
                    <a:pt x="3409139" y="20986"/>
                    <a:pt x="3604421" y="60946"/>
                  </a:cubicBezTo>
                  <a:lnTo>
                    <a:pt x="3850869" y="124314"/>
                  </a:lnTo>
                  <a:lnTo>
                    <a:pt x="1971" y="3077787"/>
                  </a:lnTo>
                  <a:lnTo>
                    <a:pt x="0" y="2999847"/>
                  </a:lnTo>
                  <a:cubicBezTo>
                    <a:pt x="0" y="2689203"/>
                    <a:pt x="47218" y="2389587"/>
                    <a:pt x="134867" y="2107784"/>
                  </a:cubicBezTo>
                  <a:lnTo>
                    <a:pt x="135114" y="2107110"/>
                  </a:lnTo>
                  <a:lnTo>
                    <a:pt x="2877005" y="3106"/>
                  </a:lnTo>
                  <a:lnTo>
                    <a:pt x="299984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6" name="Forma libre 145">
              <a:extLst>
                <a:ext uri="{FF2B5EF4-FFF2-40B4-BE49-F238E27FC236}">
                  <a16:creationId xmlns:a16="http://schemas.microsoft.com/office/drawing/2014/main" id="{9BE9B33E-08BB-F14C-94CD-93075A73AEA7}"/>
                </a:ext>
              </a:extLst>
            </p:cNvPr>
            <p:cNvSpPr/>
            <p:nvPr/>
          </p:nvSpPr>
          <p:spPr>
            <a:xfrm>
              <a:off x="16674999" y="2556240"/>
              <a:ext cx="2381031" cy="1827097"/>
            </a:xfrm>
            <a:custGeom>
              <a:avLst/>
              <a:gdLst>
                <a:gd name="connsiteX0" fmla="*/ 2381031 w 2381031"/>
                <a:gd name="connsiteY0" fmla="*/ 0 h 1827097"/>
                <a:gd name="connsiteX1" fmla="*/ 0 w 2381031"/>
                <a:gd name="connsiteY1" fmla="*/ 1827097 h 1827097"/>
                <a:gd name="connsiteX2" fmla="*/ 8555 w 2381031"/>
                <a:gd name="connsiteY2" fmla="*/ 1803724 h 1827097"/>
                <a:gd name="connsiteX3" fmla="*/ 2168085 w 2381031"/>
                <a:gd name="connsiteY3" fmla="*/ 32499 h 1827097"/>
                <a:gd name="connsiteX4" fmla="*/ 2381031 w 2381031"/>
                <a:gd name="connsiteY4" fmla="*/ 0 h 1827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031" h="1827097">
                  <a:moveTo>
                    <a:pt x="2381031" y="0"/>
                  </a:moveTo>
                  <a:lnTo>
                    <a:pt x="0" y="1827097"/>
                  </a:lnTo>
                  <a:lnTo>
                    <a:pt x="8555" y="1803724"/>
                  </a:lnTo>
                  <a:cubicBezTo>
                    <a:pt x="388057" y="906482"/>
                    <a:pt x="1191671" y="232303"/>
                    <a:pt x="2168085" y="32499"/>
                  </a:cubicBezTo>
                  <a:lnTo>
                    <a:pt x="238103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5" name="Forma libre 144">
              <a:extLst>
                <a:ext uri="{FF2B5EF4-FFF2-40B4-BE49-F238E27FC236}">
                  <a16:creationId xmlns:a16="http://schemas.microsoft.com/office/drawing/2014/main" id="{6BB7B242-73F0-BD4D-B05B-5D77C3A74BE3}"/>
                </a:ext>
              </a:extLst>
            </p:cNvPr>
            <p:cNvSpPr/>
            <p:nvPr/>
          </p:nvSpPr>
          <p:spPr>
            <a:xfrm>
              <a:off x="16459983" y="2711408"/>
              <a:ext cx="4690979" cy="3821815"/>
            </a:xfrm>
            <a:custGeom>
              <a:avLst/>
              <a:gdLst>
                <a:gd name="connsiteX0" fmla="*/ 4012927 w 4690979"/>
                <a:gd name="connsiteY0" fmla="*/ 0 h 3821815"/>
                <a:gd name="connsiteX1" fmla="*/ 4155351 w 4690979"/>
                <a:gd name="connsiteY1" fmla="*/ 52128 h 3821815"/>
                <a:gd name="connsiteX2" fmla="*/ 4664917 w 4690979"/>
                <a:gd name="connsiteY2" fmla="*/ 328712 h 3821815"/>
                <a:gd name="connsiteX3" fmla="*/ 4690979 w 4690979"/>
                <a:gd name="connsiteY3" fmla="*/ 348200 h 3821815"/>
                <a:gd name="connsiteX4" fmla="*/ 164244 w 4690979"/>
                <a:gd name="connsiteY4" fmla="*/ 3821815 h 3821815"/>
                <a:gd name="connsiteX5" fmla="*/ 122695 w 4690979"/>
                <a:gd name="connsiteY5" fmla="*/ 3708295 h 3821815"/>
                <a:gd name="connsiteX6" fmla="*/ 3316 w 4690979"/>
                <a:gd name="connsiteY6" fmla="*/ 3122949 h 3821815"/>
                <a:gd name="connsiteX7" fmla="*/ 0 w 4690979"/>
                <a:gd name="connsiteY7" fmla="*/ 3079340 h 3821815"/>
                <a:gd name="connsiteX8" fmla="*/ 4012927 w 4690979"/>
                <a:gd name="connsiteY8" fmla="*/ 0 h 3821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90979" h="3821815">
                  <a:moveTo>
                    <a:pt x="4012927" y="0"/>
                  </a:moveTo>
                  <a:lnTo>
                    <a:pt x="4155351" y="52128"/>
                  </a:lnTo>
                  <a:cubicBezTo>
                    <a:pt x="4334799" y="128028"/>
                    <a:pt x="4505325" y="220893"/>
                    <a:pt x="4664917" y="328712"/>
                  </a:cubicBezTo>
                  <a:lnTo>
                    <a:pt x="4690979" y="348200"/>
                  </a:lnTo>
                  <a:lnTo>
                    <a:pt x="164244" y="3821815"/>
                  </a:lnTo>
                  <a:lnTo>
                    <a:pt x="122695" y="3708295"/>
                  </a:lnTo>
                  <a:cubicBezTo>
                    <a:pt x="64262" y="3520427"/>
                    <a:pt x="23799" y="3324641"/>
                    <a:pt x="3316" y="3122949"/>
                  </a:cubicBezTo>
                  <a:lnTo>
                    <a:pt x="0" y="3079340"/>
                  </a:lnTo>
                  <a:lnTo>
                    <a:pt x="401292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4" name="Forma libre 143">
              <a:extLst>
                <a:ext uri="{FF2B5EF4-FFF2-40B4-BE49-F238E27FC236}">
                  <a16:creationId xmlns:a16="http://schemas.microsoft.com/office/drawing/2014/main" id="{D019801B-E830-5F49-9880-4807C108B040}"/>
                </a:ext>
              </a:extLst>
            </p:cNvPr>
            <p:cNvSpPr/>
            <p:nvPr/>
          </p:nvSpPr>
          <p:spPr>
            <a:xfrm>
              <a:off x="16675923" y="3148897"/>
              <a:ext cx="5096215" cy="4132233"/>
            </a:xfrm>
            <a:custGeom>
              <a:avLst/>
              <a:gdLst>
                <a:gd name="connsiteX0" fmla="*/ 4594443 w 5096215"/>
                <a:gd name="connsiteY0" fmla="*/ 0 h 4132233"/>
                <a:gd name="connsiteX1" fmla="*/ 4679917 w 5096215"/>
                <a:gd name="connsiteY1" fmla="*/ 63915 h 4132233"/>
                <a:gd name="connsiteX2" fmla="*/ 5086561 w 5096215"/>
                <a:gd name="connsiteY2" fmla="*/ 470562 h 4132233"/>
                <a:gd name="connsiteX3" fmla="*/ 5096215 w 5096215"/>
                <a:gd name="connsiteY3" fmla="*/ 483470 h 4132233"/>
                <a:gd name="connsiteX4" fmla="*/ 341231 w 5096215"/>
                <a:gd name="connsiteY4" fmla="*/ 4132233 h 4132233"/>
                <a:gd name="connsiteX5" fmla="*/ 284215 w 5096215"/>
                <a:gd name="connsiteY5" fmla="*/ 4055986 h 4132233"/>
                <a:gd name="connsiteX6" fmla="*/ 7631 w 5096215"/>
                <a:gd name="connsiteY6" fmla="*/ 3546419 h 4132233"/>
                <a:gd name="connsiteX7" fmla="*/ 0 w 5096215"/>
                <a:gd name="connsiteY7" fmla="*/ 3525569 h 4132233"/>
                <a:gd name="connsiteX8" fmla="*/ 4594443 w 5096215"/>
                <a:gd name="connsiteY8" fmla="*/ 0 h 4132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6215" h="4132233">
                  <a:moveTo>
                    <a:pt x="4594443" y="0"/>
                  </a:moveTo>
                  <a:lnTo>
                    <a:pt x="4679917" y="63915"/>
                  </a:lnTo>
                  <a:cubicBezTo>
                    <a:pt x="4828073" y="186185"/>
                    <a:pt x="4964293" y="322404"/>
                    <a:pt x="5086561" y="470562"/>
                  </a:cubicBezTo>
                  <a:lnTo>
                    <a:pt x="5096215" y="483470"/>
                  </a:lnTo>
                  <a:lnTo>
                    <a:pt x="341231" y="4132233"/>
                  </a:lnTo>
                  <a:lnTo>
                    <a:pt x="284215" y="4055986"/>
                  </a:lnTo>
                  <a:cubicBezTo>
                    <a:pt x="176395" y="3896393"/>
                    <a:pt x="83531" y="3725868"/>
                    <a:pt x="7631" y="3546419"/>
                  </a:cubicBezTo>
                  <a:lnTo>
                    <a:pt x="0" y="3525569"/>
                  </a:lnTo>
                  <a:lnTo>
                    <a:pt x="459444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3" name="Forma libre 142">
              <a:extLst>
                <a:ext uri="{FF2B5EF4-FFF2-40B4-BE49-F238E27FC236}">
                  <a16:creationId xmlns:a16="http://schemas.microsoft.com/office/drawing/2014/main" id="{66D28132-C546-1446-B36D-4240A7FC78FB}"/>
                </a:ext>
              </a:extLst>
            </p:cNvPr>
            <p:cNvSpPr/>
            <p:nvPr/>
          </p:nvSpPr>
          <p:spPr>
            <a:xfrm>
              <a:off x="17141426" y="3797261"/>
              <a:ext cx="5088360" cy="4127073"/>
            </a:xfrm>
            <a:custGeom>
              <a:avLst/>
              <a:gdLst>
                <a:gd name="connsiteX0" fmla="*/ 4754018 w 5088360"/>
                <a:gd name="connsiteY0" fmla="*/ 0 h 4127073"/>
                <a:gd name="connsiteX1" fmla="*/ 4793752 w 5088360"/>
                <a:gd name="connsiteY1" fmla="*/ 53136 h 4127073"/>
                <a:gd name="connsiteX2" fmla="*/ 5070334 w 5088360"/>
                <a:gd name="connsiteY2" fmla="*/ 562703 h 4127073"/>
                <a:gd name="connsiteX3" fmla="*/ 5088360 w 5088360"/>
                <a:gd name="connsiteY3" fmla="*/ 611949 h 4127073"/>
                <a:gd name="connsiteX4" fmla="*/ 507530 w 5088360"/>
                <a:gd name="connsiteY4" fmla="*/ 4127073 h 4127073"/>
                <a:gd name="connsiteX5" fmla="*/ 398050 w 5088360"/>
                <a:gd name="connsiteY5" fmla="*/ 4045207 h 4127073"/>
                <a:gd name="connsiteX6" fmla="*/ 185020 w 5088360"/>
                <a:gd name="connsiteY6" fmla="*/ 3851591 h 4127073"/>
                <a:gd name="connsiteX7" fmla="*/ 0 w 5088360"/>
                <a:gd name="connsiteY7" fmla="*/ 3648019 h 4127073"/>
                <a:gd name="connsiteX8" fmla="*/ 4754018 w 5088360"/>
                <a:gd name="connsiteY8" fmla="*/ 0 h 4127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8360" h="4127073">
                  <a:moveTo>
                    <a:pt x="4754018" y="0"/>
                  </a:moveTo>
                  <a:lnTo>
                    <a:pt x="4793752" y="53136"/>
                  </a:lnTo>
                  <a:cubicBezTo>
                    <a:pt x="4901570" y="212729"/>
                    <a:pt x="4994436" y="383255"/>
                    <a:pt x="5070334" y="562703"/>
                  </a:cubicBezTo>
                  <a:lnTo>
                    <a:pt x="5088360" y="611949"/>
                  </a:lnTo>
                  <a:lnTo>
                    <a:pt x="507530" y="4127073"/>
                  </a:lnTo>
                  <a:lnTo>
                    <a:pt x="398050" y="4045207"/>
                  </a:lnTo>
                  <a:cubicBezTo>
                    <a:pt x="323972" y="3984072"/>
                    <a:pt x="252878" y="3919450"/>
                    <a:pt x="185020" y="3851591"/>
                  </a:cubicBezTo>
                  <a:lnTo>
                    <a:pt x="0" y="3648019"/>
                  </a:lnTo>
                  <a:lnTo>
                    <a:pt x="4754018"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2" name="Forma libre 141">
              <a:extLst>
                <a:ext uri="{FF2B5EF4-FFF2-40B4-BE49-F238E27FC236}">
                  <a16:creationId xmlns:a16="http://schemas.microsoft.com/office/drawing/2014/main" id="{76D790F4-6375-6649-9438-E7453AB03D38}"/>
                </a:ext>
              </a:extLst>
            </p:cNvPr>
            <p:cNvSpPr/>
            <p:nvPr/>
          </p:nvSpPr>
          <p:spPr>
            <a:xfrm>
              <a:off x="17768358" y="4550454"/>
              <a:ext cx="4669588" cy="3805164"/>
            </a:xfrm>
            <a:custGeom>
              <a:avLst/>
              <a:gdLst>
                <a:gd name="connsiteX0" fmla="*/ 4513124 w 4669588"/>
                <a:gd name="connsiteY0" fmla="*/ 0 h 3805164"/>
                <a:gd name="connsiteX1" fmla="*/ 4544278 w 4669588"/>
                <a:gd name="connsiteY1" fmla="*/ 85123 h 3805164"/>
                <a:gd name="connsiteX2" fmla="*/ 4663658 w 4669588"/>
                <a:gd name="connsiteY2" fmla="*/ 670469 h 3805164"/>
                <a:gd name="connsiteX3" fmla="*/ 4669588 w 4669588"/>
                <a:gd name="connsiteY3" fmla="*/ 748444 h 3805164"/>
                <a:gd name="connsiteX4" fmla="*/ 686140 w 4669588"/>
                <a:gd name="connsiteY4" fmla="*/ 3805164 h 3805164"/>
                <a:gd name="connsiteX5" fmla="*/ 511624 w 4669588"/>
                <a:gd name="connsiteY5" fmla="*/ 3741290 h 3805164"/>
                <a:gd name="connsiteX6" fmla="*/ 2058 w 4669588"/>
                <a:gd name="connsiteY6" fmla="*/ 3464706 h 3805164"/>
                <a:gd name="connsiteX7" fmla="*/ 0 w 4669588"/>
                <a:gd name="connsiteY7" fmla="*/ 3463168 h 3805164"/>
                <a:gd name="connsiteX8" fmla="*/ 4513124 w 4669588"/>
                <a:gd name="connsiteY8" fmla="*/ 0 h 3805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69588" h="3805164">
                  <a:moveTo>
                    <a:pt x="4513124" y="0"/>
                  </a:moveTo>
                  <a:lnTo>
                    <a:pt x="4544278" y="85123"/>
                  </a:lnTo>
                  <a:cubicBezTo>
                    <a:pt x="4602712" y="272992"/>
                    <a:pt x="4643176" y="468777"/>
                    <a:pt x="4663658" y="670469"/>
                  </a:cubicBezTo>
                  <a:lnTo>
                    <a:pt x="4669588" y="748444"/>
                  </a:lnTo>
                  <a:lnTo>
                    <a:pt x="686140" y="3805164"/>
                  </a:lnTo>
                  <a:lnTo>
                    <a:pt x="511624" y="3741290"/>
                  </a:lnTo>
                  <a:cubicBezTo>
                    <a:pt x="332176" y="3665390"/>
                    <a:pt x="161650" y="3572525"/>
                    <a:pt x="2058" y="3464706"/>
                  </a:cubicBezTo>
                  <a:lnTo>
                    <a:pt x="0" y="3463168"/>
                  </a:lnTo>
                  <a:lnTo>
                    <a:pt x="451312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1" name="Forma libre 140">
              <a:extLst>
                <a:ext uri="{FF2B5EF4-FFF2-40B4-BE49-F238E27FC236}">
                  <a16:creationId xmlns:a16="http://schemas.microsoft.com/office/drawing/2014/main" id="{B80D406A-4A12-FB4B-B289-D21EC1BEB6D7}"/>
                </a:ext>
              </a:extLst>
            </p:cNvPr>
            <p:cNvSpPr/>
            <p:nvPr/>
          </p:nvSpPr>
          <p:spPr>
            <a:xfrm>
              <a:off x="18620342" y="5473526"/>
              <a:ext cx="3827162" cy="3053961"/>
            </a:xfrm>
            <a:custGeom>
              <a:avLst/>
              <a:gdLst>
                <a:gd name="connsiteX0" fmla="*/ 3825794 w 3827162"/>
                <a:gd name="connsiteY0" fmla="*/ 0 h 3053961"/>
                <a:gd name="connsiteX1" fmla="*/ 3827162 w 3827162"/>
                <a:gd name="connsiteY1" fmla="*/ 54114 h 3053961"/>
                <a:gd name="connsiteX2" fmla="*/ 3692294 w 3827162"/>
                <a:gd name="connsiteY2" fmla="*/ 946177 h 3053961"/>
                <a:gd name="connsiteX3" fmla="*/ 3679688 w 3827162"/>
                <a:gd name="connsiteY3" fmla="*/ 980624 h 3053961"/>
                <a:gd name="connsiteX4" fmla="*/ 982974 w 3827162"/>
                <a:gd name="connsiteY4" fmla="*/ 3049960 h 3053961"/>
                <a:gd name="connsiteX5" fmla="*/ 981688 w 3827162"/>
                <a:gd name="connsiteY5" fmla="*/ 3050058 h 3053961"/>
                <a:gd name="connsiteX6" fmla="*/ 827316 w 3827162"/>
                <a:gd name="connsiteY6" fmla="*/ 3053961 h 3053961"/>
                <a:gd name="connsiteX7" fmla="*/ 222742 w 3827162"/>
                <a:gd name="connsiteY7" fmla="*/ 2993015 h 3053961"/>
                <a:gd name="connsiteX8" fmla="*/ 0 w 3827162"/>
                <a:gd name="connsiteY8" fmla="*/ 2935742 h 3053961"/>
                <a:gd name="connsiteX9" fmla="*/ 3825794 w 3827162"/>
                <a:gd name="connsiteY9" fmla="*/ 0 h 3053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27162" h="3053961">
                  <a:moveTo>
                    <a:pt x="3825794" y="0"/>
                  </a:moveTo>
                  <a:lnTo>
                    <a:pt x="3827162" y="54114"/>
                  </a:lnTo>
                  <a:cubicBezTo>
                    <a:pt x="3827162" y="364759"/>
                    <a:pt x="3779944" y="664375"/>
                    <a:pt x="3692294" y="946177"/>
                  </a:cubicBezTo>
                  <a:lnTo>
                    <a:pt x="3679688" y="980624"/>
                  </a:lnTo>
                  <a:lnTo>
                    <a:pt x="982974" y="3049960"/>
                  </a:lnTo>
                  <a:lnTo>
                    <a:pt x="981688" y="3050058"/>
                  </a:lnTo>
                  <a:cubicBezTo>
                    <a:pt x="930558" y="3052649"/>
                    <a:pt x="879090" y="3053961"/>
                    <a:pt x="827316" y="3053961"/>
                  </a:cubicBezTo>
                  <a:cubicBezTo>
                    <a:pt x="620220" y="3053961"/>
                    <a:pt x="418024" y="3032975"/>
                    <a:pt x="222742" y="2993015"/>
                  </a:cubicBezTo>
                  <a:lnTo>
                    <a:pt x="0" y="2935742"/>
                  </a:lnTo>
                  <a:lnTo>
                    <a:pt x="382579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0" name="Forma libre 139">
              <a:extLst>
                <a:ext uri="{FF2B5EF4-FFF2-40B4-BE49-F238E27FC236}">
                  <a16:creationId xmlns:a16="http://schemas.microsoft.com/office/drawing/2014/main" id="{13E887C6-2FD5-4C4E-8C00-7F6FC5D67D07}"/>
                </a:ext>
              </a:extLst>
            </p:cNvPr>
            <p:cNvSpPr/>
            <p:nvPr/>
          </p:nvSpPr>
          <p:spPr>
            <a:xfrm>
              <a:off x="19878792" y="6707182"/>
              <a:ext cx="2327254" cy="1785829"/>
            </a:xfrm>
            <a:custGeom>
              <a:avLst/>
              <a:gdLst>
                <a:gd name="connsiteX0" fmla="*/ 2327254 w 2327254"/>
                <a:gd name="connsiteY0" fmla="*/ 0 h 1785829"/>
                <a:gd name="connsiteX1" fmla="*/ 2206648 w 2327254"/>
                <a:gd name="connsiteY1" fmla="*/ 250363 h 1785829"/>
                <a:gd name="connsiteX2" fmla="*/ 173440 w 2327254"/>
                <a:gd name="connsiteY2" fmla="*/ 1759359 h 1785829"/>
                <a:gd name="connsiteX3" fmla="*/ 0 w 2327254"/>
                <a:gd name="connsiteY3" fmla="*/ 1785829 h 1785829"/>
                <a:gd name="connsiteX4" fmla="*/ 2327254 w 2327254"/>
                <a:gd name="connsiteY4" fmla="*/ 0 h 17858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27254" h="1785829">
                  <a:moveTo>
                    <a:pt x="2327254" y="0"/>
                  </a:moveTo>
                  <a:lnTo>
                    <a:pt x="2206648" y="250363"/>
                  </a:lnTo>
                  <a:cubicBezTo>
                    <a:pt x="1791018" y="1015468"/>
                    <a:pt x="1052212" y="1579536"/>
                    <a:pt x="173440" y="1759359"/>
                  </a:cubicBezTo>
                  <a:lnTo>
                    <a:pt x="0" y="1785829"/>
                  </a:lnTo>
                  <a:lnTo>
                    <a:pt x="232725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6" name="Arco de bloque 25">
            <a:extLst>
              <a:ext uri="{FF2B5EF4-FFF2-40B4-BE49-F238E27FC236}">
                <a16:creationId xmlns:a16="http://schemas.microsoft.com/office/drawing/2014/main" id="{5FC01089-F7B3-C646-8DCE-2394070182BB}"/>
              </a:ext>
            </a:extLst>
          </p:cNvPr>
          <p:cNvSpPr/>
          <p:nvPr/>
        </p:nvSpPr>
        <p:spPr>
          <a:xfrm>
            <a:off x="15419827" y="10862567"/>
            <a:ext cx="7917063" cy="6799565"/>
          </a:xfrm>
          <a:prstGeom prst="blockArc">
            <a:avLst>
              <a:gd name="adj1" fmla="val 10800000"/>
              <a:gd name="adj2" fmla="val 66038"/>
              <a:gd name="adj3" fmla="val 1120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Elipse 26">
            <a:extLst>
              <a:ext uri="{FF2B5EF4-FFF2-40B4-BE49-F238E27FC236}">
                <a16:creationId xmlns:a16="http://schemas.microsoft.com/office/drawing/2014/main" id="{E471570E-94E7-CD41-A203-D86907BA80A1}"/>
              </a:ext>
            </a:extLst>
          </p:cNvPr>
          <p:cNvSpPr/>
          <p:nvPr/>
        </p:nvSpPr>
        <p:spPr>
          <a:xfrm>
            <a:off x="2262352" y="11006806"/>
            <a:ext cx="1946787" cy="1946787"/>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Elipse 147">
            <a:extLst>
              <a:ext uri="{FF2B5EF4-FFF2-40B4-BE49-F238E27FC236}">
                <a16:creationId xmlns:a16="http://schemas.microsoft.com/office/drawing/2014/main" id="{590DE75D-DBC9-264E-8F4F-5E6F64233AA8}"/>
              </a:ext>
            </a:extLst>
          </p:cNvPr>
          <p:cNvSpPr/>
          <p:nvPr/>
        </p:nvSpPr>
        <p:spPr>
          <a:xfrm>
            <a:off x="12327914" y="836932"/>
            <a:ext cx="1209370" cy="120937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nillo 27">
            <a:extLst>
              <a:ext uri="{FF2B5EF4-FFF2-40B4-BE49-F238E27FC236}">
                <a16:creationId xmlns:a16="http://schemas.microsoft.com/office/drawing/2014/main" id="{57CC96F8-8C8D-C645-93A8-DFFA53D93762}"/>
              </a:ext>
            </a:extLst>
          </p:cNvPr>
          <p:cNvSpPr/>
          <p:nvPr/>
        </p:nvSpPr>
        <p:spPr>
          <a:xfrm>
            <a:off x="12703571" y="303186"/>
            <a:ext cx="3131974" cy="3131974"/>
          </a:xfrm>
          <a:prstGeom prst="donut">
            <a:avLst>
              <a:gd name="adj" fmla="val 881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31" name="Gráfico 30" descr="Objetivo">
            <a:extLst>
              <a:ext uri="{FF2B5EF4-FFF2-40B4-BE49-F238E27FC236}">
                <a16:creationId xmlns:a16="http://schemas.microsoft.com/office/drawing/2014/main" id="{A2E013C7-AD20-6349-AB4E-6CADCD8F937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087880" y="4014386"/>
            <a:ext cx="1916795" cy="1916795"/>
          </a:xfrm>
          <a:prstGeom prst="rect">
            <a:avLst/>
          </a:prstGeom>
        </p:spPr>
      </p:pic>
      <p:sp>
        <p:nvSpPr>
          <p:cNvPr id="36" name="CuadroTexto 35">
            <a:extLst>
              <a:ext uri="{FF2B5EF4-FFF2-40B4-BE49-F238E27FC236}">
                <a16:creationId xmlns:a16="http://schemas.microsoft.com/office/drawing/2014/main" id="{FFD27A52-A45E-3E46-8C99-85B2D1163E6D}"/>
              </a:ext>
            </a:extLst>
          </p:cNvPr>
          <p:cNvSpPr txBox="1"/>
          <p:nvPr/>
        </p:nvSpPr>
        <p:spPr>
          <a:xfrm>
            <a:off x="12177877" y="7495846"/>
            <a:ext cx="10071637" cy="1015663"/>
          </a:xfrm>
          <a:prstGeom prst="rect">
            <a:avLst/>
          </a:prstGeom>
          <a:noFill/>
        </p:spPr>
        <p:txBody>
          <a:bodyPr wrap="square" rtlCol="0">
            <a:spAutoFit/>
          </a:bodyPr>
          <a:lstStyle/>
          <a:p>
            <a:r>
              <a:rPr lang="en-US" sz="6000" dirty="0">
                <a:solidFill>
                  <a:schemeClr val="bg1"/>
                </a:solidFill>
                <a:latin typeface="Montserrat" pitchFamily="2" charset="77"/>
              </a:rPr>
              <a:t>PRESENTATION</a:t>
            </a:r>
          </a:p>
        </p:txBody>
      </p:sp>
      <p:sp>
        <p:nvSpPr>
          <p:cNvPr id="38" name="CuadroTexto 37">
            <a:extLst>
              <a:ext uri="{FF2B5EF4-FFF2-40B4-BE49-F238E27FC236}">
                <a16:creationId xmlns:a16="http://schemas.microsoft.com/office/drawing/2014/main" id="{263518B8-770C-FB4F-A08B-8EBDBEA26C72}"/>
              </a:ext>
            </a:extLst>
          </p:cNvPr>
          <p:cNvSpPr txBox="1"/>
          <p:nvPr/>
        </p:nvSpPr>
        <p:spPr>
          <a:xfrm>
            <a:off x="12216312" y="8695563"/>
            <a:ext cx="8504162" cy="646331"/>
          </a:xfrm>
          <a:prstGeom prst="rect">
            <a:avLst/>
          </a:prstGeom>
          <a:noFill/>
        </p:spPr>
        <p:txBody>
          <a:bodyPr wrap="square" rtlCol="0">
            <a:spAutoFit/>
          </a:bodyPr>
          <a:lstStyle/>
          <a:p>
            <a:r>
              <a:rPr lang="en-US" dirty="0">
                <a:solidFill>
                  <a:schemeClr val="accent3"/>
                </a:solidFill>
              </a:rPr>
              <a:t>WWW.PPTHEMES.COM</a:t>
            </a:r>
          </a:p>
        </p:txBody>
      </p:sp>
      <p:cxnSp>
        <p:nvCxnSpPr>
          <p:cNvPr id="40" name="Conector recto 39">
            <a:extLst>
              <a:ext uri="{FF2B5EF4-FFF2-40B4-BE49-F238E27FC236}">
                <a16:creationId xmlns:a16="http://schemas.microsoft.com/office/drawing/2014/main" id="{4068EAF7-98FD-4E4A-8018-9D4F627BDE24}"/>
              </a:ext>
            </a:extLst>
          </p:cNvPr>
          <p:cNvCxnSpPr/>
          <p:nvPr/>
        </p:nvCxnSpPr>
        <p:spPr>
          <a:xfrm>
            <a:off x="12327914" y="8511509"/>
            <a:ext cx="7865717" cy="0"/>
          </a:xfrm>
          <a:prstGeom prst="line">
            <a:avLst/>
          </a:prstGeom>
          <a:ln w="57150">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2" name="Triángulo 41">
            <a:extLst>
              <a:ext uri="{FF2B5EF4-FFF2-40B4-BE49-F238E27FC236}">
                <a16:creationId xmlns:a16="http://schemas.microsoft.com/office/drawing/2014/main" id="{35970BDE-041C-9247-8963-0895EF747BF6}"/>
              </a:ext>
            </a:extLst>
          </p:cNvPr>
          <p:cNvSpPr/>
          <p:nvPr/>
        </p:nvSpPr>
        <p:spPr>
          <a:xfrm>
            <a:off x="8112098" y="8867592"/>
            <a:ext cx="3679536" cy="2678852"/>
          </a:xfrm>
          <a:custGeom>
            <a:avLst/>
            <a:gdLst>
              <a:gd name="connsiteX0" fmla="*/ 0 w 3582122"/>
              <a:gd name="connsiteY0" fmla="*/ 3088036 h 3088036"/>
              <a:gd name="connsiteX1" fmla="*/ 1791061 w 3582122"/>
              <a:gd name="connsiteY1" fmla="*/ 0 h 3088036"/>
              <a:gd name="connsiteX2" fmla="*/ 3582122 w 3582122"/>
              <a:gd name="connsiteY2" fmla="*/ 3088036 h 3088036"/>
              <a:gd name="connsiteX3" fmla="*/ 0 w 3582122"/>
              <a:gd name="connsiteY3" fmla="*/ 3088036 h 3088036"/>
              <a:gd name="connsiteX0" fmla="*/ 39035 w 3660192"/>
              <a:gd name="connsiteY0" fmla="*/ 3088036 h 3088036"/>
              <a:gd name="connsiteX1" fmla="*/ 1830096 w 3660192"/>
              <a:gd name="connsiteY1" fmla="*/ 0 h 3088036"/>
              <a:gd name="connsiteX2" fmla="*/ 3621157 w 3660192"/>
              <a:gd name="connsiteY2" fmla="*/ 3088036 h 3088036"/>
              <a:gd name="connsiteX3" fmla="*/ 39035 w 3660192"/>
              <a:gd name="connsiteY3" fmla="*/ 3088036 h 3088036"/>
              <a:gd name="connsiteX0" fmla="*/ 39035 w 3950882"/>
              <a:gd name="connsiteY0" fmla="*/ 3088036 h 3088036"/>
              <a:gd name="connsiteX1" fmla="*/ 1830096 w 3950882"/>
              <a:gd name="connsiteY1" fmla="*/ 0 h 3088036"/>
              <a:gd name="connsiteX2" fmla="*/ 3621157 w 3950882"/>
              <a:gd name="connsiteY2" fmla="*/ 3088036 h 3088036"/>
              <a:gd name="connsiteX3" fmla="*/ 39035 w 3950882"/>
              <a:gd name="connsiteY3" fmla="*/ 3088036 h 3088036"/>
              <a:gd name="connsiteX0" fmla="*/ 329725 w 4241572"/>
              <a:gd name="connsiteY0" fmla="*/ 3088036 h 3088036"/>
              <a:gd name="connsiteX1" fmla="*/ 2120786 w 4241572"/>
              <a:gd name="connsiteY1" fmla="*/ 0 h 3088036"/>
              <a:gd name="connsiteX2" fmla="*/ 3911847 w 4241572"/>
              <a:gd name="connsiteY2" fmla="*/ 3088036 h 3088036"/>
              <a:gd name="connsiteX3" fmla="*/ 329725 w 4241572"/>
              <a:gd name="connsiteY3" fmla="*/ 3088036 h 3088036"/>
            </a:gdLst>
            <a:ahLst/>
            <a:cxnLst>
              <a:cxn ang="0">
                <a:pos x="connsiteX0" y="connsiteY0"/>
              </a:cxn>
              <a:cxn ang="0">
                <a:pos x="connsiteX1" y="connsiteY1"/>
              </a:cxn>
              <a:cxn ang="0">
                <a:pos x="connsiteX2" y="connsiteY2"/>
              </a:cxn>
              <a:cxn ang="0">
                <a:pos x="connsiteX3" y="connsiteY3"/>
              </a:cxn>
            </a:cxnLst>
            <a:rect l="l" t="t" r="r" b="b"/>
            <a:pathLst>
              <a:path w="4241572" h="3088036">
                <a:moveTo>
                  <a:pt x="329725" y="3088036"/>
                </a:moveTo>
                <a:cubicBezTo>
                  <a:pt x="-864316" y="3088036"/>
                  <a:pt x="1523766" y="0"/>
                  <a:pt x="2120786" y="0"/>
                </a:cubicBezTo>
                <a:cubicBezTo>
                  <a:pt x="2717806" y="0"/>
                  <a:pt x="5105888" y="3088036"/>
                  <a:pt x="3911847" y="3088036"/>
                </a:cubicBezTo>
                <a:lnTo>
                  <a:pt x="329725" y="3088036"/>
                </a:lnTo>
                <a:close/>
              </a:path>
            </a:pathLst>
          </a:custGeom>
          <a:noFill/>
          <a:ln w="762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orma libre 34">
            <a:extLst>
              <a:ext uri="{FF2B5EF4-FFF2-40B4-BE49-F238E27FC236}">
                <a16:creationId xmlns:a16="http://schemas.microsoft.com/office/drawing/2014/main" id="{29F1450F-DB35-D640-A52B-62ECAA2A84D8}"/>
              </a:ext>
            </a:extLst>
          </p:cNvPr>
          <p:cNvSpPr/>
          <p:nvPr/>
        </p:nvSpPr>
        <p:spPr>
          <a:xfrm>
            <a:off x="12580206" y="6963128"/>
            <a:ext cx="6281166" cy="530138"/>
          </a:xfrm>
          <a:custGeom>
            <a:avLst/>
            <a:gdLst/>
            <a:ahLst/>
            <a:cxnLst/>
            <a:rect l="l" t="t" r="r" b="b"/>
            <a:pathLst>
              <a:path w="6281166" h="530138">
                <a:moveTo>
                  <a:pt x="5506824" y="0"/>
                </a:moveTo>
                <a:lnTo>
                  <a:pt x="6227066" y="0"/>
                </a:lnTo>
                <a:lnTo>
                  <a:pt x="6231616" y="4044"/>
                </a:lnTo>
                <a:cubicBezTo>
                  <a:pt x="6264650" y="40963"/>
                  <a:pt x="6281166" y="89541"/>
                  <a:pt x="6281166" y="149777"/>
                </a:cubicBezTo>
                <a:cubicBezTo>
                  <a:pt x="6281166" y="225557"/>
                  <a:pt x="6260278" y="292109"/>
                  <a:pt x="6218500" y="349430"/>
                </a:cubicBezTo>
                <a:cubicBezTo>
                  <a:pt x="6176724" y="406752"/>
                  <a:pt x="6116974" y="451200"/>
                  <a:pt x="6039250" y="482775"/>
                </a:cubicBezTo>
                <a:cubicBezTo>
                  <a:pt x="5961526" y="514351"/>
                  <a:pt x="5870200" y="530138"/>
                  <a:pt x="5765274" y="530138"/>
                </a:cubicBezTo>
                <a:cubicBezTo>
                  <a:pt x="5676862" y="530138"/>
                  <a:pt x="5593794" y="520666"/>
                  <a:pt x="5516070" y="501721"/>
                </a:cubicBezTo>
                <a:cubicBezTo>
                  <a:pt x="5438346" y="482775"/>
                  <a:pt x="5374224" y="457758"/>
                  <a:pt x="5323704" y="426668"/>
                </a:cubicBezTo>
                <a:lnTo>
                  <a:pt x="5456320" y="173094"/>
                </a:lnTo>
                <a:cubicBezTo>
                  <a:pt x="5566106" y="236245"/>
                  <a:pt x="5680748" y="267820"/>
                  <a:pt x="5800250" y="267820"/>
                </a:cubicBezTo>
                <a:cubicBezTo>
                  <a:pt x="5843968" y="267820"/>
                  <a:pt x="5877486" y="262476"/>
                  <a:pt x="5900804" y="251789"/>
                </a:cubicBezTo>
                <a:cubicBezTo>
                  <a:pt x="5924122" y="241102"/>
                  <a:pt x="5935780" y="226529"/>
                  <a:pt x="5935780" y="208070"/>
                </a:cubicBezTo>
                <a:cubicBezTo>
                  <a:pt x="5935780" y="190582"/>
                  <a:pt x="5923878" y="176494"/>
                  <a:pt x="5900076" y="165807"/>
                </a:cubicBezTo>
                <a:cubicBezTo>
                  <a:pt x="5876272" y="155120"/>
                  <a:pt x="5838624" y="143461"/>
                  <a:pt x="5787132" y="130831"/>
                </a:cubicBezTo>
                <a:cubicBezTo>
                  <a:pt x="5719124" y="113344"/>
                  <a:pt x="5662774" y="95613"/>
                  <a:pt x="5618082" y="77639"/>
                </a:cubicBezTo>
                <a:cubicBezTo>
                  <a:pt x="5595738" y="68652"/>
                  <a:pt x="5574788" y="57237"/>
                  <a:pt x="5555236" y="43392"/>
                </a:cubicBezTo>
                <a:close/>
                <a:moveTo>
                  <a:pt x="4347076" y="0"/>
                </a:moveTo>
                <a:lnTo>
                  <a:pt x="5015010" y="0"/>
                </a:lnTo>
                <a:lnTo>
                  <a:pt x="5318302" y="506821"/>
                </a:lnTo>
                <a:lnTo>
                  <a:pt x="4935026" y="506821"/>
                </a:lnTo>
                <a:lnTo>
                  <a:pt x="4728086" y="174551"/>
                </a:lnTo>
                <a:lnTo>
                  <a:pt x="4631902" y="263448"/>
                </a:lnTo>
                <a:lnTo>
                  <a:pt x="4583810" y="506821"/>
                </a:lnTo>
                <a:lnTo>
                  <a:pt x="4245712" y="506821"/>
                </a:lnTo>
                <a:close/>
                <a:moveTo>
                  <a:pt x="3175501" y="0"/>
                </a:moveTo>
                <a:lnTo>
                  <a:pt x="4181054" y="0"/>
                </a:lnTo>
                <a:lnTo>
                  <a:pt x="4079691" y="506821"/>
                </a:lnTo>
                <a:lnTo>
                  <a:pt x="3796970" y="506821"/>
                </a:lnTo>
                <a:lnTo>
                  <a:pt x="3504048" y="31733"/>
                </a:lnTo>
                <a:lnTo>
                  <a:pt x="3409322" y="506821"/>
                </a:lnTo>
                <a:lnTo>
                  <a:pt x="3074137" y="506821"/>
                </a:lnTo>
                <a:close/>
                <a:moveTo>
                  <a:pt x="2114723" y="0"/>
                </a:moveTo>
                <a:lnTo>
                  <a:pt x="2444823" y="0"/>
                </a:lnTo>
                <a:lnTo>
                  <a:pt x="2398052" y="81282"/>
                </a:lnTo>
                <a:lnTo>
                  <a:pt x="2597706" y="81282"/>
                </a:lnTo>
                <a:lnTo>
                  <a:pt x="2582267" y="0"/>
                </a:lnTo>
                <a:lnTo>
                  <a:pt x="2901598" y="0"/>
                </a:lnTo>
                <a:lnTo>
                  <a:pt x="3021787" y="506821"/>
                </a:lnTo>
                <a:lnTo>
                  <a:pt x="2679316" y="506821"/>
                </a:lnTo>
                <a:lnTo>
                  <a:pt x="2645798" y="329028"/>
                </a:lnTo>
                <a:lnTo>
                  <a:pt x="2256692" y="329028"/>
                </a:lnTo>
                <a:lnTo>
                  <a:pt x="2154679" y="506821"/>
                </a:lnTo>
                <a:lnTo>
                  <a:pt x="1791805" y="506821"/>
                </a:lnTo>
                <a:close/>
                <a:moveTo>
                  <a:pt x="832351" y="0"/>
                </a:moveTo>
                <a:lnTo>
                  <a:pt x="1837905" y="0"/>
                </a:lnTo>
                <a:lnTo>
                  <a:pt x="1736541" y="506821"/>
                </a:lnTo>
                <a:lnTo>
                  <a:pt x="1392612" y="506821"/>
                </a:lnTo>
                <a:lnTo>
                  <a:pt x="1468393" y="130831"/>
                </a:lnTo>
                <a:lnTo>
                  <a:pt x="1150696" y="130831"/>
                </a:lnTo>
                <a:lnTo>
                  <a:pt x="1074916" y="506821"/>
                </a:lnTo>
                <a:lnTo>
                  <a:pt x="730987" y="506821"/>
                </a:lnTo>
                <a:close/>
                <a:moveTo>
                  <a:pt x="100973" y="0"/>
                </a:moveTo>
                <a:lnTo>
                  <a:pt x="444901" y="0"/>
                </a:lnTo>
                <a:lnTo>
                  <a:pt x="343929" y="506821"/>
                </a:lnTo>
                <a:lnTo>
                  <a:pt x="0" y="50682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1370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67314DD0-36EB-674F-BB6B-3AD754633325}"/>
              </a:ext>
            </a:extLst>
          </p:cNvPr>
          <p:cNvSpPr/>
          <p:nvPr/>
        </p:nvSpPr>
        <p:spPr>
          <a:xfrm>
            <a:off x="0" y="-23802"/>
            <a:ext cx="24478595" cy="1376360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CuadroTexto 150">
            <a:extLst>
              <a:ext uri="{FF2B5EF4-FFF2-40B4-BE49-F238E27FC236}">
                <a16:creationId xmlns:a16="http://schemas.microsoft.com/office/drawing/2014/main" id="{8BFB4489-3E3E-B54A-B661-675BA649B3F5}"/>
              </a:ext>
            </a:extLst>
          </p:cNvPr>
          <p:cNvSpPr txBox="1"/>
          <p:nvPr/>
        </p:nvSpPr>
        <p:spPr>
          <a:xfrm>
            <a:off x="12159926" y="5879373"/>
            <a:ext cx="9153553" cy="1862048"/>
          </a:xfrm>
          <a:prstGeom prst="rect">
            <a:avLst/>
          </a:prstGeom>
          <a:noFill/>
        </p:spPr>
        <p:txBody>
          <a:bodyPr wrap="square" rtlCol="0">
            <a:spAutoFit/>
          </a:bodyPr>
          <a:lstStyle/>
          <a:p>
            <a:r>
              <a:rPr lang="en-US" sz="11500" b="1" i="1" dirty="0">
                <a:solidFill>
                  <a:schemeClr val="accent3"/>
                </a:solidFill>
                <a:latin typeface="Montserrat Black" pitchFamily="2" charset="77"/>
              </a:rPr>
              <a:t>STARTUP</a:t>
            </a:r>
          </a:p>
        </p:txBody>
      </p:sp>
      <p:sp>
        <p:nvSpPr>
          <p:cNvPr id="100" name="Forma libre 99">
            <a:extLst>
              <a:ext uri="{FF2B5EF4-FFF2-40B4-BE49-F238E27FC236}">
                <a16:creationId xmlns:a16="http://schemas.microsoft.com/office/drawing/2014/main" id="{3FCA5D27-2D13-1B44-92E7-07F32B259F69}"/>
              </a:ext>
            </a:extLst>
          </p:cNvPr>
          <p:cNvSpPr/>
          <p:nvPr/>
        </p:nvSpPr>
        <p:spPr>
          <a:xfrm>
            <a:off x="0" y="0"/>
            <a:ext cx="8194522" cy="7675185"/>
          </a:xfrm>
          <a:custGeom>
            <a:avLst/>
            <a:gdLst>
              <a:gd name="connsiteX0" fmla="*/ 6405938 w 8194522"/>
              <a:gd name="connsiteY0" fmla="*/ 0 h 7675185"/>
              <a:gd name="connsiteX1" fmla="*/ 7547451 w 8194522"/>
              <a:gd name="connsiteY1" fmla="*/ 0 h 7675185"/>
              <a:gd name="connsiteX2" fmla="*/ 7570463 w 8194522"/>
              <a:gd name="connsiteY2" fmla="*/ 40022 h 7675185"/>
              <a:gd name="connsiteX3" fmla="*/ 8194522 w 8194522"/>
              <a:gd name="connsiteY3" fmla="*/ 2504620 h 7675185"/>
              <a:gd name="connsiteX4" fmla="*/ 3023957 w 8194522"/>
              <a:gd name="connsiteY4" fmla="*/ 7675185 h 7675185"/>
              <a:gd name="connsiteX5" fmla="*/ 133045 w 8194522"/>
              <a:gd name="connsiteY5" fmla="*/ 6792134 h 7675185"/>
              <a:gd name="connsiteX6" fmla="*/ 0 w 8194522"/>
              <a:gd name="connsiteY6" fmla="*/ 6697524 h 7675185"/>
              <a:gd name="connsiteX7" fmla="*/ 0 w 8194522"/>
              <a:gd name="connsiteY7" fmla="*/ 5427602 h 7675185"/>
              <a:gd name="connsiteX8" fmla="*/ 48077 w 8194522"/>
              <a:gd name="connsiteY8" fmla="*/ 5480500 h 7675185"/>
              <a:gd name="connsiteX9" fmla="*/ 3023957 w 8194522"/>
              <a:gd name="connsiteY9" fmla="*/ 6713150 h 7675185"/>
              <a:gd name="connsiteX10" fmla="*/ 7232487 w 8194522"/>
              <a:gd name="connsiteY10" fmla="*/ 2504620 h 7675185"/>
              <a:gd name="connsiteX11" fmla="*/ 6513736 w 8194522"/>
              <a:gd name="connsiteY11" fmla="*/ 151591 h 7675185"/>
              <a:gd name="connsiteX12" fmla="*/ 6405938 w 8194522"/>
              <a:gd name="connsiteY12" fmla="*/ 0 h 7675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4522" h="7675185">
                <a:moveTo>
                  <a:pt x="6405938" y="0"/>
                </a:moveTo>
                <a:lnTo>
                  <a:pt x="7547451" y="0"/>
                </a:lnTo>
                <a:lnTo>
                  <a:pt x="7570463" y="40022"/>
                </a:lnTo>
                <a:cubicBezTo>
                  <a:pt x="7968454" y="772656"/>
                  <a:pt x="8194522" y="1612238"/>
                  <a:pt x="8194522" y="2504620"/>
                </a:cubicBezTo>
                <a:cubicBezTo>
                  <a:pt x="8194522" y="5360244"/>
                  <a:pt x="5879581" y="7675185"/>
                  <a:pt x="3023957" y="7675185"/>
                </a:cubicBezTo>
                <a:cubicBezTo>
                  <a:pt x="1953098" y="7675185"/>
                  <a:pt x="958273" y="7349647"/>
                  <a:pt x="133045" y="6792134"/>
                </a:cubicBezTo>
                <a:lnTo>
                  <a:pt x="0" y="6697524"/>
                </a:lnTo>
                <a:lnTo>
                  <a:pt x="0" y="5427602"/>
                </a:lnTo>
                <a:lnTo>
                  <a:pt x="48077" y="5480500"/>
                </a:lnTo>
                <a:cubicBezTo>
                  <a:pt x="809671" y="6242094"/>
                  <a:pt x="1861804" y="6713150"/>
                  <a:pt x="3023957" y="6713150"/>
                </a:cubicBezTo>
                <a:cubicBezTo>
                  <a:pt x="5348264" y="6713150"/>
                  <a:pt x="7232487" y="4828927"/>
                  <a:pt x="7232487" y="2504620"/>
                </a:cubicBezTo>
                <a:cubicBezTo>
                  <a:pt x="7232487" y="1633005"/>
                  <a:pt x="6967518" y="823277"/>
                  <a:pt x="6513736" y="151591"/>
                </a:cubicBezTo>
                <a:lnTo>
                  <a:pt x="6405938" y="0"/>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3" name="Grupo 12">
            <a:extLst>
              <a:ext uri="{FF2B5EF4-FFF2-40B4-BE49-F238E27FC236}">
                <a16:creationId xmlns:a16="http://schemas.microsoft.com/office/drawing/2014/main" id="{9798CED8-BF74-1741-9ED7-2954AFA4250C}"/>
              </a:ext>
            </a:extLst>
          </p:cNvPr>
          <p:cNvGrpSpPr/>
          <p:nvPr/>
        </p:nvGrpSpPr>
        <p:grpSpPr>
          <a:xfrm>
            <a:off x="2682437" y="2660641"/>
            <a:ext cx="8762309" cy="8872598"/>
            <a:chOff x="5043018" y="3722525"/>
            <a:chExt cx="7734457" cy="7728156"/>
          </a:xfrm>
          <a:blipFill dpi="0" rotWithShape="1">
            <a:blip r:embed="rId2">
              <a:extLst>
                <a:ext uri="{28A0092B-C50C-407E-A947-70E740481C1C}">
                  <a14:useLocalDpi xmlns:a14="http://schemas.microsoft.com/office/drawing/2010/main" val="0"/>
                </a:ext>
              </a:extLst>
            </a:blip>
            <a:srcRect/>
            <a:stretch>
              <a:fillRect/>
            </a:stretch>
          </a:blipFill>
        </p:grpSpPr>
        <p:sp>
          <p:nvSpPr>
            <p:cNvPr id="99" name="Forma libre 98">
              <a:extLst>
                <a:ext uri="{FF2B5EF4-FFF2-40B4-BE49-F238E27FC236}">
                  <a16:creationId xmlns:a16="http://schemas.microsoft.com/office/drawing/2014/main" id="{C774851F-AE57-CD44-99B9-A9F8E276651D}"/>
                </a:ext>
              </a:extLst>
            </p:cNvPr>
            <p:cNvSpPr/>
            <p:nvPr/>
          </p:nvSpPr>
          <p:spPr>
            <a:xfrm>
              <a:off x="5548641" y="3722525"/>
              <a:ext cx="3603989" cy="1964927"/>
            </a:xfrm>
            <a:custGeom>
              <a:avLst/>
              <a:gdLst>
                <a:gd name="connsiteX0" fmla="*/ 3364756 w 3603989"/>
                <a:gd name="connsiteY0" fmla="*/ 0 h 1964927"/>
                <a:gd name="connsiteX1" fmla="*/ 3563601 w 3603989"/>
                <a:gd name="connsiteY1" fmla="*/ 5028 h 1964927"/>
                <a:gd name="connsiteX2" fmla="*/ 3603989 w 3603989"/>
                <a:gd name="connsiteY2" fmla="*/ 8099 h 1964927"/>
                <a:gd name="connsiteX3" fmla="*/ 0 w 3603989"/>
                <a:gd name="connsiteY3" fmla="*/ 1964927 h 1964927"/>
                <a:gd name="connsiteX4" fmla="*/ 60094 w 3603989"/>
                <a:gd name="connsiteY4" fmla="*/ 1860413 h 1964927"/>
                <a:gd name="connsiteX5" fmla="*/ 3364756 w 3603989"/>
                <a:gd name="connsiteY5" fmla="*/ 0 h 1964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3989" h="1964927">
                  <a:moveTo>
                    <a:pt x="3364756" y="0"/>
                  </a:moveTo>
                  <a:cubicBezTo>
                    <a:pt x="3431446" y="0"/>
                    <a:pt x="3497741" y="1690"/>
                    <a:pt x="3563601" y="5028"/>
                  </a:cubicBezTo>
                  <a:lnTo>
                    <a:pt x="3603989" y="8099"/>
                  </a:lnTo>
                  <a:lnTo>
                    <a:pt x="0" y="1964927"/>
                  </a:lnTo>
                  <a:lnTo>
                    <a:pt x="60094" y="1860413"/>
                  </a:lnTo>
                  <a:cubicBezTo>
                    <a:pt x="737804" y="745052"/>
                    <a:pt x="1964272" y="0"/>
                    <a:pt x="3364756"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8" name="Forma libre 97">
              <a:extLst>
                <a:ext uri="{FF2B5EF4-FFF2-40B4-BE49-F238E27FC236}">
                  <a16:creationId xmlns:a16="http://schemas.microsoft.com/office/drawing/2014/main" id="{C151BBF5-C8E2-DB40-91D8-43395ED28170}"/>
                </a:ext>
              </a:extLst>
            </p:cNvPr>
            <p:cNvSpPr/>
            <p:nvPr/>
          </p:nvSpPr>
          <p:spPr>
            <a:xfrm>
              <a:off x="5080057" y="3760477"/>
              <a:ext cx="5520062" cy="3655550"/>
            </a:xfrm>
            <a:custGeom>
              <a:avLst/>
              <a:gdLst>
                <a:gd name="connsiteX0" fmla="*/ 4370087 w 5520062"/>
                <a:gd name="connsiteY0" fmla="*/ 0 h 3346152"/>
                <a:gd name="connsiteX1" fmla="*/ 4421801 w 5520062"/>
                <a:gd name="connsiteY1" fmla="*/ 6571 h 3346152"/>
                <a:gd name="connsiteX2" fmla="*/ 5508577 w 5520062"/>
                <a:gd name="connsiteY2" fmla="*/ 343088 h 3346152"/>
                <a:gd name="connsiteX3" fmla="*/ 5520062 w 5520062"/>
                <a:gd name="connsiteY3" fmla="*/ 348970 h 3346152"/>
                <a:gd name="connsiteX4" fmla="*/ 0 w 5520062"/>
                <a:gd name="connsiteY4" fmla="*/ 3346152 h 3346152"/>
                <a:gd name="connsiteX5" fmla="*/ 13785 w 5520062"/>
                <a:gd name="connsiteY5" fmla="*/ 3237665 h 3346152"/>
                <a:gd name="connsiteX6" fmla="*/ 272920 w 5520062"/>
                <a:gd name="connsiteY6" fmla="*/ 2322053 h 3346152"/>
                <a:gd name="connsiteX7" fmla="*/ 331309 w 5520062"/>
                <a:gd name="connsiteY7" fmla="*/ 2192900 h 3346152"/>
                <a:gd name="connsiteX8" fmla="*/ 4370087 w 5520062"/>
                <a:gd name="connsiteY8" fmla="*/ 0 h 3346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0062" h="3346152">
                  <a:moveTo>
                    <a:pt x="4370087" y="0"/>
                  </a:moveTo>
                  <a:lnTo>
                    <a:pt x="4421801" y="6571"/>
                  </a:lnTo>
                  <a:cubicBezTo>
                    <a:pt x="4805549" y="65206"/>
                    <a:pt x="5170721" y="180292"/>
                    <a:pt x="5508577" y="343088"/>
                  </a:cubicBezTo>
                  <a:lnTo>
                    <a:pt x="5520062" y="348970"/>
                  </a:lnTo>
                  <a:lnTo>
                    <a:pt x="0" y="3346152"/>
                  </a:lnTo>
                  <a:lnTo>
                    <a:pt x="13785" y="3237665"/>
                  </a:lnTo>
                  <a:cubicBezTo>
                    <a:pt x="62648" y="2917875"/>
                    <a:pt x="150713" y="2610985"/>
                    <a:pt x="272920" y="2322053"/>
                  </a:cubicBezTo>
                  <a:lnTo>
                    <a:pt x="331309" y="2192900"/>
                  </a:lnTo>
                  <a:lnTo>
                    <a:pt x="437008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7" name="Forma libre 96">
              <a:extLst>
                <a:ext uri="{FF2B5EF4-FFF2-40B4-BE49-F238E27FC236}">
                  <a16:creationId xmlns:a16="http://schemas.microsoft.com/office/drawing/2014/main" id="{D2C30647-717B-F04B-A118-9103FA0644E9}"/>
                </a:ext>
              </a:extLst>
            </p:cNvPr>
            <p:cNvSpPr/>
            <p:nvPr/>
          </p:nvSpPr>
          <p:spPr>
            <a:xfrm>
              <a:off x="5043018" y="4240879"/>
              <a:ext cx="6676092" cy="4370178"/>
            </a:xfrm>
            <a:custGeom>
              <a:avLst/>
              <a:gdLst>
                <a:gd name="connsiteX0" fmla="*/ 5796332 w 6545115"/>
                <a:gd name="connsiteY0" fmla="*/ 0 h 4082036"/>
                <a:gd name="connsiteX1" fmla="*/ 5867743 w 6545115"/>
                <a:gd name="connsiteY1" fmla="*/ 41061 h 4082036"/>
                <a:gd name="connsiteX2" fmla="*/ 6321990 w 6545115"/>
                <a:gd name="connsiteY2" fmla="*/ 364013 h 4082036"/>
                <a:gd name="connsiteX3" fmla="*/ 6545115 w 6545115"/>
                <a:gd name="connsiteY3" fmla="*/ 566802 h 4082036"/>
                <a:gd name="connsiteX4" fmla="*/ 70927 w 6545115"/>
                <a:gd name="connsiteY4" fmla="*/ 4082036 h 4082036"/>
                <a:gd name="connsiteX5" fmla="*/ 44523 w 6545115"/>
                <a:gd name="connsiteY5" fmla="*/ 3934184 h 4082036"/>
                <a:gd name="connsiteX6" fmla="*/ 0 w 6545115"/>
                <a:gd name="connsiteY6" fmla="*/ 3345723 h 4082036"/>
                <a:gd name="connsiteX7" fmla="*/ 5028 w 6545115"/>
                <a:gd name="connsiteY7" fmla="*/ 3146878 h 4082036"/>
                <a:gd name="connsiteX8" fmla="*/ 5221 w 6545115"/>
                <a:gd name="connsiteY8" fmla="*/ 3144350 h 4082036"/>
                <a:gd name="connsiteX9" fmla="*/ 5796332 w 6545115"/>
                <a:gd name="connsiteY9" fmla="*/ 0 h 4082036"/>
                <a:gd name="connsiteX0" fmla="*/ 5796332 w 6623225"/>
                <a:gd name="connsiteY0" fmla="*/ 0 h 4082036"/>
                <a:gd name="connsiteX1" fmla="*/ 5867743 w 6623225"/>
                <a:gd name="connsiteY1" fmla="*/ 41061 h 4082036"/>
                <a:gd name="connsiteX2" fmla="*/ 6321990 w 6623225"/>
                <a:gd name="connsiteY2" fmla="*/ 364013 h 4082036"/>
                <a:gd name="connsiteX3" fmla="*/ 6623225 w 6623225"/>
                <a:gd name="connsiteY3" fmla="*/ 690427 h 4082036"/>
                <a:gd name="connsiteX4" fmla="*/ 70927 w 6623225"/>
                <a:gd name="connsiteY4" fmla="*/ 4082036 h 4082036"/>
                <a:gd name="connsiteX5" fmla="*/ 44523 w 6623225"/>
                <a:gd name="connsiteY5" fmla="*/ 3934184 h 4082036"/>
                <a:gd name="connsiteX6" fmla="*/ 0 w 6623225"/>
                <a:gd name="connsiteY6" fmla="*/ 3345723 h 4082036"/>
                <a:gd name="connsiteX7" fmla="*/ 5028 w 6623225"/>
                <a:gd name="connsiteY7" fmla="*/ 3146878 h 4082036"/>
                <a:gd name="connsiteX8" fmla="*/ 5221 w 6623225"/>
                <a:gd name="connsiteY8" fmla="*/ 3144350 h 4082036"/>
                <a:gd name="connsiteX9" fmla="*/ 5796332 w 6623225"/>
                <a:gd name="connsiteY9" fmla="*/ 0 h 4082036"/>
                <a:gd name="connsiteX0" fmla="*/ 5796332 w 6623225"/>
                <a:gd name="connsiteY0" fmla="*/ 0 h 4082036"/>
                <a:gd name="connsiteX1" fmla="*/ 5867743 w 6623225"/>
                <a:gd name="connsiteY1" fmla="*/ 41061 h 4082036"/>
                <a:gd name="connsiteX2" fmla="*/ 6321990 w 6623225"/>
                <a:gd name="connsiteY2" fmla="*/ 364013 h 4082036"/>
                <a:gd name="connsiteX3" fmla="*/ 6623225 w 6623225"/>
                <a:gd name="connsiteY3" fmla="*/ 690427 h 4082036"/>
                <a:gd name="connsiteX4" fmla="*/ 70927 w 6623225"/>
                <a:gd name="connsiteY4" fmla="*/ 4082036 h 4082036"/>
                <a:gd name="connsiteX5" fmla="*/ 0 w 6623225"/>
                <a:gd name="connsiteY5" fmla="*/ 3345723 h 4082036"/>
                <a:gd name="connsiteX6" fmla="*/ 5028 w 6623225"/>
                <a:gd name="connsiteY6" fmla="*/ 3146878 h 4082036"/>
                <a:gd name="connsiteX7" fmla="*/ 5221 w 6623225"/>
                <a:gd name="connsiteY7" fmla="*/ 3144350 h 4082036"/>
                <a:gd name="connsiteX8" fmla="*/ 5796332 w 6623225"/>
                <a:gd name="connsiteY8" fmla="*/ 0 h 4082036"/>
                <a:gd name="connsiteX0" fmla="*/ 5802633 w 6629526"/>
                <a:gd name="connsiteY0" fmla="*/ 0 h 4205661"/>
                <a:gd name="connsiteX1" fmla="*/ 5874044 w 6629526"/>
                <a:gd name="connsiteY1" fmla="*/ 41061 h 4205661"/>
                <a:gd name="connsiteX2" fmla="*/ 6328291 w 6629526"/>
                <a:gd name="connsiteY2" fmla="*/ 364013 h 4205661"/>
                <a:gd name="connsiteX3" fmla="*/ 6629526 w 6629526"/>
                <a:gd name="connsiteY3" fmla="*/ 690427 h 4205661"/>
                <a:gd name="connsiteX4" fmla="*/ 103264 w 6629526"/>
                <a:gd name="connsiteY4" fmla="*/ 4205661 h 4205661"/>
                <a:gd name="connsiteX5" fmla="*/ 6301 w 6629526"/>
                <a:gd name="connsiteY5" fmla="*/ 3345723 h 4205661"/>
                <a:gd name="connsiteX6" fmla="*/ 11329 w 6629526"/>
                <a:gd name="connsiteY6" fmla="*/ 3146878 h 4205661"/>
                <a:gd name="connsiteX7" fmla="*/ 11522 w 6629526"/>
                <a:gd name="connsiteY7" fmla="*/ 3144350 h 4205661"/>
                <a:gd name="connsiteX8" fmla="*/ 5802633 w 6629526"/>
                <a:gd name="connsiteY8" fmla="*/ 0 h 4205661"/>
                <a:gd name="connsiteX0" fmla="*/ 5802633 w 6676092"/>
                <a:gd name="connsiteY0" fmla="*/ 0 h 4205661"/>
                <a:gd name="connsiteX1" fmla="*/ 5874044 w 6676092"/>
                <a:gd name="connsiteY1" fmla="*/ 41061 h 4205661"/>
                <a:gd name="connsiteX2" fmla="*/ 6328291 w 6676092"/>
                <a:gd name="connsiteY2" fmla="*/ 364013 h 4205661"/>
                <a:gd name="connsiteX3" fmla="*/ 6676092 w 6676092"/>
                <a:gd name="connsiteY3" fmla="*/ 660947 h 4205661"/>
                <a:gd name="connsiteX4" fmla="*/ 103264 w 6676092"/>
                <a:gd name="connsiteY4" fmla="*/ 4205661 h 4205661"/>
                <a:gd name="connsiteX5" fmla="*/ 6301 w 6676092"/>
                <a:gd name="connsiteY5" fmla="*/ 3345723 h 4205661"/>
                <a:gd name="connsiteX6" fmla="*/ 11329 w 6676092"/>
                <a:gd name="connsiteY6" fmla="*/ 3146878 h 4205661"/>
                <a:gd name="connsiteX7" fmla="*/ 11522 w 6676092"/>
                <a:gd name="connsiteY7" fmla="*/ 3144350 h 4205661"/>
                <a:gd name="connsiteX8" fmla="*/ 5802633 w 6676092"/>
                <a:gd name="connsiteY8" fmla="*/ 0 h 4205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76092" h="4205661">
                  <a:moveTo>
                    <a:pt x="5802633" y="0"/>
                  </a:moveTo>
                  <a:lnTo>
                    <a:pt x="5874044" y="41061"/>
                  </a:lnTo>
                  <a:cubicBezTo>
                    <a:pt x="6033381" y="137877"/>
                    <a:pt x="6185161" y="245891"/>
                    <a:pt x="6328291" y="364013"/>
                  </a:cubicBezTo>
                  <a:lnTo>
                    <a:pt x="6676092" y="660947"/>
                  </a:lnTo>
                  <a:lnTo>
                    <a:pt x="103264" y="4205661"/>
                  </a:lnTo>
                  <a:cubicBezTo>
                    <a:pt x="70943" y="3919015"/>
                    <a:pt x="21623" y="3522187"/>
                    <a:pt x="6301" y="3345723"/>
                  </a:cubicBezTo>
                  <a:cubicBezTo>
                    <a:pt x="-9021" y="3169259"/>
                    <a:pt x="7991" y="3212738"/>
                    <a:pt x="11329" y="3146878"/>
                  </a:cubicBezTo>
                  <a:cubicBezTo>
                    <a:pt x="11393" y="3146035"/>
                    <a:pt x="11458" y="3145193"/>
                    <a:pt x="11522" y="3144350"/>
                  </a:cubicBezTo>
                  <a:lnTo>
                    <a:pt x="580263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6" name="Forma libre 95">
              <a:extLst>
                <a:ext uri="{FF2B5EF4-FFF2-40B4-BE49-F238E27FC236}">
                  <a16:creationId xmlns:a16="http://schemas.microsoft.com/office/drawing/2014/main" id="{E0832EFA-97E6-DA44-BB00-A774A2BED9B0}"/>
                </a:ext>
              </a:extLst>
            </p:cNvPr>
            <p:cNvSpPr/>
            <p:nvPr/>
          </p:nvSpPr>
          <p:spPr>
            <a:xfrm>
              <a:off x="5157530" y="4932590"/>
              <a:ext cx="7082830" cy="4374200"/>
            </a:xfrm>
            <a:custGeom>
              <a:avLst/>
              <a:gdLst>
                <a:gd name="connsiteX0" fmla="*/ 6559349 w 7082830"/>
                <a:gd name="connsiteY0" fmla="*/ 0 h 4374200"/>
                <a:gd name="connsiteX1" fmla="*/ 6737577 w 7082830"/>
                <a:gd name="connsiteY1" fmla="*/ 196101 h 4374200"/>
                <a:gd name="connsiteX2" fmla="*/ 7060529 w 7082830"/>
                <a:gd name="connsiteY2" fmla="*/ 650348 h 4374200"/>
                <a:gd name="connsiteX3" fmla="*/ 7082830 w 7082830"/>
                <a:gd name="connsiteY3" fmla="*/ 689133 h 4374200"/>
                <a:gd name="connsiteX4" fmla="*/ 295851 w 7082830"/>
                <a:gd name="connsiteY4" fmla="*/ 4374200 h 4374200"/>
                <a:gd name="connsiteX5" fmla="*/ 272829 w 7082830"/>
                <a:gd name="connsiteY5" fmla="*/ 4329250 h 4374200"/>
                <a:gd name="connsiteX6" fmla="*/ 13440 w 7082830"/>
                <a:gd name="connsiteY6" fmla="*/ 3619706 h 4374200"/>
                <a:gd name="connsiteX7" fmla="*/ 0 w 7082830"/>
                <a:gd name="connsiteY7" fmla="*/ 3561473 h 4374200"/>
                <a:gd name="connsiteX8" fmla="*/ 6559349 w 7082830"/>
                <a:gd name="connsiteY8" fmla="*/ 0 h 4374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82830" h="4374200">
                  <a:moveTo>
                    <a:pt x="6559349" y="0"/>
                  </a:moveTo>
                  <a:lnTo>
                    <a:pt x="6737577" y="196101"/>
                  </a:lnTo>
                  <a:cubicBezTo>
                    <a:pt x="6855699" y="339231"/>
                    <a:pt x="6963714" y="491011"/>
                    <a:pt x="7060529" y="650348"/>
                  </a:cubicBezTo>
                  <a:lnTo>
                    <a:pt x="7082830" y="689133"/>
                  </a:lnTo>
                  <a:lnTo>
                    <a:pt x="295851" y="4374200"/>
                  </a:lnTo>
                  <a:lnTo>
                    <a:pt x="272829" y="4329250"/>
                  </a:lnTo>
                  <a:cubicBezTo>
                    <a:pt x="164299" y="4104013"/>
                    <a:pt x="76973" y="3866635"/>
                    <a:pt x="13440" y="3619706"/>
                  </a:cubicBezTo>
                  <a:lnTo>
                    <a:pt x="0" y="3561473"/>
                  </a:lnTo>
                  <a:lnTo>
                    <a:pt x="655934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5" name="Forma libre 94">
              <a:extLst>
                <a:ext uri="{FF2B5EF4-FFF2-40B4-BE49-F238E27FC236}">
                  <a16:creationId xmlns:a16="http://schemas.microsoft.com/office/drawing/2014/main" id="{6098B30E-E6A9-964E-AE75-174A2D4CE082}"/>
                </a:ext>
              </a:extLst>
            </p:cNvPr>
            <p:cNvSpPr/>
            <p:nvPr/>
          </p:nvSpPr>
          <p:spPr>
            <a:xfrm>
              <a:off x="5531422" y="5768187"/>
              <a:ext cx="7109636" cy="4388366"/>
            </a:xfrm>
            <a:custGeom>
              <a:avLst/>
              <a:gdLst>
                <a:gd name="connsiteX0" fmla="*/ 6791682 w 7109636"/>
                <a:gd name="connsiteY0" fmla="*/ 0 h 4388366"/>
                <a:gd name="connsiteX1" fmla="*/ 6865013 w 7109636"/>
                <a:gd name="connsiteY1" fmla="*/ 143179 h 4388366"/>
                <a:gd name="connsiteX2" fmla="*/ 7072332 w 7109636"/>
                <a:gd name="connsiteY2" fmla="*/ 669358 h 4388366"/>
                <a:gd name="connsiteX3" fmla="*/ 7109636 w 7109636"/>
                <a:gd name="connsiteY3" fmla="*/ 800725 h 4388366"/>
                <a:gd name="connsiteX4" fmla="*/ 502092 w 7109636"/>
                <a:gd name="connsiteY4" fmla="*/ 4388366 h 4388366"/>
                <a:gd name="connsiteX5" fmla="*/ 400265 w 7109636"/>
                <a:gd name="connsiteY5" fmla="*/ 4276328 h 4388366"/>
                <a:gd name="connsiteX6" fmla="*/ 77313 w 7109636"/>
                <a:gd name="connsiteY6" fmla="*/ 3822081 h 4388366"/>
                <a:gd name="connsiteX7" fmla="*/ 0 w 7109636"/>
                <a:gd name="connsiteY7" fmla="*/ 3687621 h 4388366"/>
                <a:gd name="connsiteX8" fmla="*/ 6791682 w 7109636"/>
                <a:gd name="connsiteY8" fmla="*/ 0 h 4388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09636" h="4388366">
                  <a:moveTo>
                    <a:pt x="6791682" y="0"/>
                  </a:moveTo>
                  <a:lnTo>
                    <a:pt x="6865013" y="143179"/>
                  </a:lnTo>
                  <a:cubicBezTo>
                    <a:pt x="6946411" y="312107"/>
                    <a:pt x="7015881" y="487864"/>
                    <a:pt x="7072332" y="669358"/>
                  </a:cubicBezTo>
                  <a:lnTo>
                    <a:pt x="7109636" y="800725"/>
                  </a:lnTo>
                  <a:lnTo>
                    <a:pt x="502092" y="4388366"/>
                  </a:lnTo>
                  <a:lnTo>
                    <a:pt x="400265" y="4276328"/>
                  </a:lnTo>
                  <a:cubicBezTo>
                    <a:pt x="282143" y="4133198"/>
                    <a:pt x="174129" y="3981418"/>
                    <a:pt x="77313" y="3822081"/>
                  </a:cubicBezTo>
                  <a:lnTo>
                    <a:pt x="0" y="3687621"/>
                  </a:lnTo>
                  <a:lnTo>
                    <a:pt x="6791682"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4" name="Forma libre 93">
              <a:extLst>
                <a:ext uri="{FF2B5EF4-FFF2-40B4-BE49-F238E27FC236}">
                  <a16:creationId xmlns:a16="http://schemas.microsoft.com/office/drawing/2014/main" id="{52674226-A88E-4A4E-8628-89EC7EF341B3}"/>
                </a:ext>
              </a:extLst>
            </p:cNvPr>
            <p:cNvSpPr/>
            <p:nvPr/>
          </p:nvSpPr>
          <p:spPr>
            <a:xfrm>
              <a:off x="6149986" y="6737657"/>
              <a:ext cx="6627489" cy="4128859"/>
            </a:xfrm>
            <a:custGeom>
              <a:avLst/>
              <a:gdLst>
                <a:gd name="connsiteX0" fmla="*/ 6532783 w 6627489"/>
                <a:gd name="connsiteY0" fmla="*/ 0 h 4128859"/>
                <a:gd name="connsiteX1" fmla="*/ 6548985 w 6627489"/>
                <a:gd name="connsiteY1" fmla="*/ 70200 h 4128859"/>
                <a:gd name="connsiteX2" fmla="*/ 6627489 w 6627489"/>
                <a:gd name="connsiteY2" fmla="*/ 848946 h 4128859"/>
                <a:gd name="connsiteX3" fmla="*/ 6625618 w 6627489"/>
                <a:gd name="connsiteY3" fmla="*/ 922956 h 4128859"/>
                <a:gd name="connsiteX4" fmla="*/ 721141 w 6627489"/>
                <a:gd name="connsiteY4" fmla="*/ 4128859 h 4128859"/>
                <a:gd name="connsiteX5" fmla="*/ 602968 w 6627489"/>
                <a:gd name="connsiteY5" fmla="*/ 4053100 h 4128859"/>
                <a:gd name="connsiteX6" fmla="*/ 31095 w 6627489"/>
                <a:gd name="connsiteY6" fmla="*/ 3581262 h 4128859"/>
                <a:gd name="connsiteX7" fmla="*/ 0 w 6627489"/>
                <a:gd name="connsiteY7" fmla="*/ 3547048 h 4128859"/>
                <a:gd name="connsiteX8" fmla="*/ 6532783 w 6627489"/>
                <a:gd name="connsiteY8" fmla="*/ 0 h 412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27489" h="4128859">
                  <a:moveTo>
                    <a:pt x="6532783" y="0"/>
                  </a:moveTo>
                  <a:lnTo>
                    <a:pt x="6548985" y="70200"/>
                  </a:lnTo>
                  <a:cubicBezTo>
                    <a:pt x="6600458" y="321742"/>
                    <a:pt x="6627489" y="582187"/>
                    <a:pt x="6627489" y="848946"/>
                  </a:cubicBezTo>
                  <a:lnTo>
                    <a:pt x="6625618" y="922956"/>
                  </a:lnTo>
                  <a:lnTo>
                    <a:pt x="721141" y="4128859"/>
                  </a:lnTo>
                  <a:lnTo>
                    <a:pt x="602968" y="4053100"/>
                  </a:lnTo>
                  <a:cubicBezTo>
                    <a:pt x="397398" y="3914220"/>
                    <a:pt x="205911" y="3756077"/>
                    <a:pt x="31095" y="3581262"/>
                  </a:cubicBezTo>
                  <a:lnTo>
                    <a:pt x="0" y="3547048"/>
                  </a:lnTo>
                  <a:lnTo>
                    <a:pt x="653278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3" name="Forma libre 92">
              <a:extLst>
                <a:ext uri="{FF2B5EF4-FFF2-40B4-BE49-F238E27FC236}">
                  <a16:creationId xmlns:a16="http://schemas.microsoft.com/office/drawing/2014/main" id="{9AB9586B-E19D-864A-98DB-F37959261B20}"/>
                </a:ext>
              </a:extLst>
            </p:cNvPr>
            <p:cNvSpPr/>
            <p:nvPr/>
          </p:nvSpPr>
          <p:spPr>
            <a:xfrm>
              <a:off x="7107689" y="7933173"/>
              <a:ext cx="5653525" cy="3450489"/>
            </a:xfrm>
            <a:custGeom>
              <a:avLst/>
              <a:gdLst>
                <a:gd name="connsiteX0" fmla="*/ 5653525 w 5653525"/>
                <a:gd name="connsiteY0" fmla="*/ 0 h 3450489"/>
                <a:gd name="connsiteX1" fmla="*/ 5649836 w 5653525"/>
                <a:gd name="connsiteY1" fmla="*/ 48509 h 3450489"/>
                <a:gd name="connsiteX2" fmla="*/ 5435315 w 5653525"/>
                <a:gd name="connsiteY2" fmla="*/ 982029 h 3450489"/>
                <a:gd name="connsiteX3" fmla="*/ 5380223 w 5653525"/>
                <a:gd name="connsiteY3" fmla="*/ 1121754 h 3450489"/>
                <a:gd name="connsiteX4" fmla="*/ 1091273 w 5653525"/>
                <a:gd name="connsiteY4" fmla="*/ 3450489 h 3450489"/>
                <a:gd name="connsiteX5" fmla="*/ 1026962 w 5653525"/>
                <a:gd name="connsiteY5" fmla="*/ 3439004 h 3450489"/>
                <a:gd name="connsiteX6" fmla="*/ 130471 w 5653525"/>
                <a:gd name="connsiteY6" fmla="*/ 3136468 h 3450489"/>
                <a:gd name="connsiteX7" fmla="*/ 0 w 5653525"/>
                <a:gd name="connsiteY7" fmla="*/ 3069645 h 3450489"/>
                <a:gd name="connsiteX8" fmla="*/ 5653525 w 5653525"/>
                <a:gd name="connsiteY8" fmla="*/ 0 h 3450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3525" h="3450489">
                  <a:moveTo>
                    <a:pt x="5653525" y="0"/>
                  </a:moveTo>
                  <a:lnTo>
                    <a:pt x="5649836" y="48509"/>
                  </a:lnTo>
                  <a:cubicBezTo>
                    <a:pt x="5616856" y="373257"/>
                    <a:pt x="5543663" y="686116"/>
                    <a:pt x="5435315" y="982029"/>
                  </a:cubicBezTo>
                  <a:lnTo>
                    <a:pt x="5380223" y="1121754"/>
                  </a:lnTo>
                  <a:lnTo>
                    <a:pt x="1091273" y="3450489"/>
                  </a:lnTo>
                  <a:lnTo>
                    <a:pt x="1026962" y="3439004"/>
                  </a:lnTo>
                  <a:cubicBezTo>
                    <a:pt x="712534" y="3374662"/>
                    <a:pt x="412018" y="3272131"/>
                    <a:pt x="130471" y="3136468"/>
                  </a:cubicBezTo>
                  <a:lnTo>
                    <a:pt x="0" y="3069645"/>
                  </a:lnTo>
                  <a:lnTo>
                    <a:pt x="565352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 name="Forma libre 91">
              <a:extLst>
                <a:ext uri="{FF2B5EF4-FFF2-40B4-BE49-F238E27FC236}">
                  <a16:creationId xmlns:a16="http://schemas.microsoft.com/office/drawing/2014/main" id="{4DF2405D-2238-C748-AD67-783D17F8F10C}"/>
                </a:ext>
              </a:extLst>
            </p:cNvPr>
            <p:cNvSpPr/>
            <p:nvPr/>
          </p:nvSpPr>
          <p:spPr>
            <a:xfrm>
              <a:off x="8474923" y="9309141"/>
              <a:ext cx="3897286" cy="2141540"/>
            </a:xfrm>
            <a:custGeom>
              <a:avLst/>
              <a:gdLst>
                <a:gd name="connsiteX0" fmla="*/ 3897286 w 3897286"/>
                <a:gd name="connsiteY0" fmla="*/ 0 h 2141540"/>
                <a:gd name="connsiteX1" fmla="*/ 3836179 w 3897286"/>
                <a:gd name="connsiteY1" fmla="*/ 119311 h 2141540"/>
                <a:gd name="connsiteX2" fmla="*/ 438474 w 3897286"/>
                <a:gd name="connsiteY2" fmla="*/ 2141540 h 2141540"/>
                <a:gd name="connsiteX3" fmla="*/ 43395 w 3897286"/>
                <a:gd name="connsiteY3" fmla="*/ 2121590 h 2141540"/>
                <a:gd name="connsiteX4" fmla="*/ 0 w 3897286"/>
                <a:gd name="connsiteY4" fmla="*/ 2116076 h 2141540"/>
                <a:gd name="connsiteX5" fmla="*/ 3897286 w 3897286"/>
                <a:gd name="connsiteY5" fmla="*/ 0 h 2141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7286" h="2141540">
                  <a:moveTo>
                    <a:pt x="3897286" y="0"/>
                  </a:moveTo>
                  <a:lnTo>
                    <a:pt x="3836179" y="119311"/>
                  </a:lnTo>
                  <a:cubicBezTo>
                    <a:pt x="3181838" y="1323841"/>
                    <a:pt x="1905648" y="2141540"/>
                    <a:pt x="438474" y="2141540"/>
                  </a:cubicBezTo>
                  <a:cubicBezTo>
                    <a:pt x="305095" y="2141540"/>
                    <a:pt x="173293" y="2134782"/>
                    <a:pt x="43395" y="2121590"/>
                  </a:cubicBezTo>
                  <a:lnTo>
                    <a:pt x="0" y="2116076"/>
                  </a:lnTo>
                  <a:lnTo>
                    <a:pt x="3897286"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5" name="Grupo 24">
            <a:extLst>
              <a:ext uri="{FF2B5EF4-FFF2-40B4-BE49-F238E27FC236}">
                <a16:creationId xmlns:a16="http://schemas.microsoft.com/office/drawing/2014/main" id="{A5241280-D02F-CE4E-9DB5-6E6807C80F1D}"/>
              </a:ext>
            </a:extLst>
          </p:cNvPr>
          <p:cNvGrpSpPr/>
          <p:nvPr/>
        </p:nvGrpSpPr>
        <p:grpSpPr>
          <a:xfrm>
            <a:off x="18523974" y="895555"/>
            <a:ext cx="3881761" cy="3881761"/>
            <a:chOff x="16447811" y="2527793"/>
            <a:chExt cx="5999693" cy="5999694"/>
          </a:xfrm>
          <a:solidFill>
            <a:schemeClr val="accent3"/>
          </a:solidFill>
        </p:grpSpPr>
        <p:sp>
          <p:nvSpPr>
            <p:cNvPr id="147" name="Forma libre 146">
              <a:extLst>
                <a:ext uri="{FF2B5EF4-FFF2-40B4-BE49-F238E27FC236}">
                  <a16:creationId xmlns:a16="http://schemas.microsoft.com/office/drawing/2014/main" id="{E2C4D39B-9C82-0447-BED6-F96634CF4AFF}"/>
                </a:ext>
              </a:extLst>
            </p:cNvPr>
            <p:cNvSpPr/>
            <p:nvPr/>
          </p:nvSpPr>
          <p:spPr>
            <a:xfrm>
              <a:off x="16447811" y="2527793"/>
              <a:ext cx="3850869" cy="3077787"/>
            </a:xfrm>
            <a:custGeom>
              <a:avLst/>
              <a:gdLst>
                <a:gd name="connsiteX0" fmla="*/ 2999847 w 3850869"/>
                <a:gd name="connsiteY0" fmla="*/ 0 h 3077787"/>
                <a:gd name="connsiteX1" fmla="*/ 3604421 w 3850869"/>
                <a:gd name="connsiteY1" fmla="*/ 60946 h 3077787"/>
                <a:gd name="connsiteX2" fmla="*/ 3850869 w 3850869"/>
                <a:gd name="connsiteY2" fmla="*/ 124314 h 3077787"/>
                <a:gd name="connsiteX3" fmla="*/ 1971 w 3850869"/>
                <a:gd name="connsiteY3" fmla="*/ 3077787 h 3077787"/>
                <a:gd name="connsiteX4" fmla="*/ 0 w 3850869"/>
                <a:gd name="connsiteY4" fmla="*/ 2999847 h 3077787"/>
                <a:gd name="connsiteX5" fmla="*/ 134867 w 3850869"/>
                <a:gd name="connsiteY5" fmla="*/ 2107784 h 3077787"/>
                <a:gd name="connsiteX6" fmla="*/ 135114 w 3850869"/>
                <a:gd name="connsiteY6" fmla="*/ 2107110 h 3077787"/>
                <a:gd name="connsiteX7" fmla="*/ 2877005 w 3850869"/>
                <a:gd name="connsiteY7" fmla="*/ 3106 h 3077787"/>
                <a:gd name="connsiteX8" fmla="*/ 2999847 w 3850869"/>
                <a:gd name="connsiteY8" fmla="*/ 0 h 3077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50869" h="3077787">
                  <a:moveTo>
                    <a:pt x="2999847" y="0"/>
                  </a:moveTo>
                  <a:cubicBezTo>
                    <a:pt x="3206943" y="0"/>
                    <a:pt x="3409139" y="20986"/>
                    <a:pt x="3604421" y="60946"/>
                  </a:cubicBezTo>
                  <a:lnTo>
                    <a:pt x="3850869" y="124314"/>
                  </a:lnTo>
                  <a:lnTo>
                    <a:pt x="1971" y="3077787"/>
                  </a:lnTo>
                  <a:lnTo>
                    <a:pt x="0" y="2999847"/>
                  </a:lnTo>
                  <a:cubicBezTo>
                    <a:pt x="0" y="2689203"/>
                    <a:pt x="47218" y="2389587"/>
                    <a:pt x="134867" y="2107784"/>
                  </a:cubicBezTo>
                  <a:lnTo>
                    <a:pt x="135114" y="2107110"/>
                  </a:lnTo>
                  <a:lnTo>
                    <a:pt x="2877005" y="3106"/>
                  </a:lnTo>
                  <a:lnTo>
                    <a:pt x="299984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6" name="Forma libre 145">
              <a:extLst>
                <a:ext uri="{FF2B5EF4-FFF2-40B4-BE49-F238E27FC236}">
                  <a16:creationId xmlns:a16="http://schemas.microsoft.com/office/drawing/2014/main" id="{9BE9B33E-08BB-F14C-94CD-93075A73AEA7}"/>
                </a:ext>
              </a:extLst>
            </p:cNvPr>
            <p:cNvSpPr/>
            <p:nvPr/>
          </p:nvSpPr>
          <p:spPr>
            <a:xfrm>
              <a:off x="16674999" y="2556240"/>
              <a:ext cx="2381031" cy="1827097"/>
            </a:xfrm>
            <a:custGeom>
              <a:avLst/>
              <a:gdLst>
                <a:gd name="connsiteX0" fmla="*/ 2381031 w 2381031"/>
                <a:gd name="connsiteY0" fmla="*/ 0 h 1827097"/>
                <a:gd name="connsiteX1" fmla="*/ 0 w 2381031"/>
                <a:gd name="connsiteY1" fmla="*/ 1827097 h 1827097"/>
                <a:gd name="connsiteX2" fmla="*/ 8555 w 2381031"/>
                <a:gd name="connsiteY2" fmla="*/ 1803724 h 1827097"/>
                <a:gd name="connsiteX3" fmla="*/ 2168085 w 2381031"/>
                <a:gd name="connsiteY3" fmla="*/ 32499 h 1827097"/>
                <a:gd name="connsiteX4" fmla="*/ 2381031 w 2381031"/>
                <a:gd name="connsiteY4" fmla="*/ 0 h 1827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031" h="1827097">
                  <a:moveTo>
                    <a:pt x="2381031" y="0"/>
                  </a:moveTo>
                  <a:lnTo>
                    <a:pt x="0" y="1827097"/>
                  </a:lnTo>
                  <a:lnTo>
                    <a:pt x="8555" y="1803724"/>
                  </a:lnTo>
                  <a:cubicBezTo>
                    <a:pt x="388057" y="906482"/>
                    <a:pt x="1191671" y="232303"/>
                    <a:pt x="2168085" y="32499"/>
                  </a:cubicBezTo>
                  <a:lnTo>
                    <a:pt x="238103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5" name="Forma libre 144">
              <a:extLst>
                <a:ext uri="{FF2B5EF4-FFF2-40B4-BE49-F238E27FC236}">
                  <a16:creationId xmlns:a16="http://schemas.microsoft.com/office/drawing/2014/main" id="{6BB7B242-73F0-BD4D-B05B-5D77C3A74BE3}"/>
                </a:ext>
              </a:extLst>
            </p:cNvPr>
            <p:cNvSpPr/>
            <p:nvPr/>
          </p:nvSpPr>
          <p:spPr>
            <a:xfrm>
              <a:off x="16459983" y="2711408"/>
              <a:ext cx="4690979" cy="3821815"/>
            </a:xfrm>
            <a:custGeom>
              <a:avLst/>
              <a:gdLst>
                <a:gd name="connsiteX0" fmla="*/ 4012927 w 4690979"/>
                <a:gd name="connsiteY0" fmla="*/ 0 h 3821815"/>
                <a:gd name="connsiteX1" fmla="*/ 4155351 w 4690979"/>
                <a:gd name="connsiteY1" fmla="*/ 52128 h 3821815"/>
                <a:gd name="connsiteX2" fmla="*/ 4664917 w 4690979"/>
                <a:gd name="connsiteY2" fmla="*/ 328712 h 3821815"/>
                <a:gd name="connsiteX3" fmla="*/ 4690979 w 4690979"/>
                <a:gd name="connsiteY3" fmla="*/ 348200 h 3821815"/>
                <a:gd name="connsiteX4" fmla="*/ 164244 w 4690979"/>
                <a:gd name="connsiteY4" fmla="*/ 3821815 h 3821815"/>
                <a:gd name="connsiteX5" fmla="*/ 122695 w 4690979"/>
                <a:gd name="connsiteY5" fmla="*/ 3708295 h 3821815"/>
                <a:gd name="connsiteX6" fmla="*/ 3316 w 4690979"/>
                <a:gd name="connsiteY6" fmla="*/ 3122949 h 3821815"/>
                <a:gd name="connsiteX7" fmla="*/ 0 w 4690979"/>
                <a:gd name="connsiteY7" fmla="*/ 3079340 h 3821815"/>
                <a:gd name="connsiteX8" fmla="*/ 4012927 w 4690979"/>
                <a:gd name="connsiteY8" fmla="*/ 0 h 3821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90979" h="3821815">
                  <a:moveTo>
                    <a:pt x="4012927" y="0"/>
                  </a:moveTo>
                  <a:lnTo>
                    <a:pt x="4155351" y="52128"/>
                  </a:lnTo>
                  <a:cubicBezTo>
                    <a:pt x="4334799" y="128028"/>
                    <a:pt x="4505325" y="220893"/>
                    <a:pt x="4664917" y="328712"/>
                  </a:cubicBezTo>
                  <a:lnTo>
                    <a:pt x="4690979" y="348200"/>
                  </a:lnTo>
                  <a:lnTo>
                    <a:pt x="164244" y="3821815"/>
                  </a:lnTo>
                  <a:lnTo>
                    <a:pt x="122695" y="3708295"/>
                  </a:lnTo>
                  <a:cubicBezTo>
                    <a:pt x="64262" y="3520427"/>
                    <a:pt x="23799" y="3324641"/>
                    <a:pt x="3316" y="3122949"/>
                  </a:cubicBezTo>
                  <a:lnTo>
                    <a:pt x="0" y="3079340"/>
                  </a:lnTo>
                  <a:lnTo>
                    <a:pt x="4012927"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4" name="Forma libre 143">
              <a:extLst>
                <a:ext uri="{FF2B5EF4-FFF2-40B4-BE49-F238E27FC236}">
                  <a16:creationId xmlns:a16="http://schemas.microsoft.com/office/drawing/2014/main" id="{D019801B-E830-5F49-9880-4807C108B040}"/>
                </a:ext>
              </a:extLst>
            </p:cNvPr>
            <p:cNvSpPr/>
            <p:nvPr/>
          </p:nvSpPr>
          <p:spPr>
            <a:xfrm>
              <a:off x="16675923" y="3148897"/>
              <a:ext cx="5096215" cy="4132233"/>
            </a:xfrm>
            <a:custGeom>
              <a:avLst/>
              <a:gdLst>
                <a:gd name="connsiteX0" fmla="*/ 4594443 w 5096215"/>
                <a:gd name="connsiteY0" fmla="*/ 0 h 4132233"/>
                <a:gd name="connsiteX1" fmla="*/ 4679917 w 5096215"/>
                <a:gd name="connsiteY1" fmla="*/ 63915 h 4132233"/>
                <a:gd name="connsiteX2" fmla="*/ 5086561 w 5096215"/>
                <a:gd name="connsiteY2" fmla="*/ 470562 h 4132233"/>
                <a:gd name="connsiteX3" fmla="*/ 5096215 w 5096215"/>
                <a:gd name="connsiteY3" fmla="*/ 483470 h 4132233"/>
                <a:gd name="connsiteX4" fmla="*/ 341231 w 5096215"/>
                <a:gd name="connsiteY4" fmla="*/ 4132233 h 4132233"/>
                <a:gd name="connsiteX5" fmla="*/ 284215 w 5096215"/>
                <a:gd name="connsiteY5" fmla="*/ 4055986 h 4132233"/>
                <a:gd name="connsiteX6" fmla="*/ 7631 w 5096215"/>
                <a:gd name="connsiteY6" fmla="*/ 3546419 h 4132233"/>
                <a:gd name="connsiteX7" fmla="*/ 0 w 5096215"/>
                <a:gd name="connsiteY7" fmla="*/ 3525569 h 4132233"/>
                <a:gd name="connsiteX8" fmla="*/ 4594443 w 5096215"/>
                <a:gd name="connsiteY8" fmla="*/ 0 h 4132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6215" h="4132233">
                  <a:moveTo>
                    <a:pt x="4594443" y="0"/>
                  </a:moveTo>
                  <a:lnTo>
                    <a:pt x="4679917" y="63915"/>
                  </a:lnTo>
                  <a:cubicBezTo>
                    <a:pt x="4828073" y="186185"/>
                    <a:pt x="4964293" y="322404"/>
                    <a:pt x="5086561" y="470562"/>
                  </a:cubicBezTo>
                  <a:lnTo>
                    <a:pt x="5096215" y="483470"/>
                  </a:lnTo>
                  <a:lnTo>
                    <a:pt x="341231" y="4132233"/>
                  </a:lnTo>
                  <a:lnTo>
                    <a:pt x="284215" y="4055986"/>
                  </a:lnTo>
                  <a:cubicBezTo>
                    <a:pt x="176395" y="3896393"/>
                    <a:pt x="83531" y="3725868"/>
                    <a:pt x="7631" y="3546419"/>
                  </a:cubicBezTo>
                  <a:lnTo>
                    <a:pt x="0" y="3525569"/>
                  </a:lnTo>
                  <a:lnTo>
                    <a:pt x="4594443"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3" name="Forma libre 142">
              <a:extLst>
                <a:ext uri="{FF2B5EF4-FFF2-40B4-BE49-F238E27FC236}">
                  <a16:creationId xmlns:a16="http://schemas.microsoft.com/office/drawing/2014/main" id="{66D28132-C546-1446-B36D-4240A7FC78FB}"/>
                </a:ext>
              </a:extLst>
            </p:cNvPr>
            <p:cNvSpPr/>
            <p:nvPr/>
          </p:nvSpPr>
          <p:spPr>
            <a:xfrm>
              <a:off x="17141426" y="3797261"/>
              <a:ext cx="5088360" cy="4127073"/>
            </a:xfrm>
            <a:custGeom>
              <a:avLst/>
              <a:gdLst>
                <a:gd name="connsiteX0" fmla="*/ 4754018 w 5088360"/>
                <a:gd name="connsiteY0" fmla="*/ 0 h 4127073"/>
                <a:gd name="connsiteX1" fmla="*/ 4793752 w 5088360"/>
                <a:gd name="connsiteY1" fmla="*/ 53136 h 4127073"/>
                <a:gd name="connsiteX2" fmla="*/ 5070334 w 5088360"/>
                <a:gd name="connsiteY2" fmla="*/ 562703 h 4127073"/>
                <a:gd name="connsiteX3" fmla="*/ 5088360 w 5088360"/>
                <a:gd name="connsiteY3" fmla="*/ 611949 h 4127073"/>
                <a:gd name="connsiteX4" fmla="*/ 507530 w 5088360"/>
                <a:gd name="connsiteY4" fmla="*/ 4127073 h 4127073"/>
                <a:gd name="connsiteX5" fmla="*/ 398050 w 5088360"/>
                <a:gd name="connsiteY5" fmla="*/ 4045207 h 4127073"/>
                <a:gd name="connsiteX6" fmla="*/ 185020 w 5088360"/>
                <a:gd name="connsiteY6" fmla="*/ 3851591 h 4127073"/>
                <a:gd name="connsiteX7" fmla="*/ 0 w 5088360"/>
                <a:gd name="connsiteY7" fmla="*/ 3648019 h 4127073"/>
                <a:gd name="connsiteX8" fmla="*/ 4754018 w 5088360"/>
                <a:gd name="connsiteY8" fmla="*/ 0 h 4127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88360" h="4127073">
                  <a:moveTo>
                    <a:pt x="4754018" y="0"/>
                  </a:moveTo>
                  <a:lnTo>
                    <a:pt x="4793752" y="53136"/>
                  </a:lnTo>
                  <a:cubicBezTo>
                    <a:pt x="4901570" y="212729"/>
                    <a:pt x="4994436" y="383255"/>
                    <a:pt x="5070334" y="562703"/>
                  </a:cubicBezTo>
                  <a:lnTo>
                    <a:pt x="5088360" y="611949"/>
                  </a:lnTo>
                  <a:lnTo>
                    <a:pt x="507530" y="4127073"/>
                  </a:lnTo>
                  <a:lnTo>
                    <a:pt x="398050" y="4045207"/>
                  </a:lnTo>
                  <a:cubicBezTo>
                    <a:pt x="323972" y="3984072"/>
                    <a:pt x="252878" y="3919450"/>
                    <a:pt x="185020" y="3851591"/>
                  </a:cubicBezTo>
                  <a:lnTo>
                    <a:pt x="0" y="3648019"/>
                  </a:lnTo>
                  <a:lnTo>
                    <a:pt x="4754018"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2" name="Forma libre 141">
              <a:extLst>
                <a:ext uri="{FF2B5EF4-FFF2-40B4-BE49-F238E27FC236}">
                  <a16:creationId xmlns:a16="http://schemas.microsoft.com/office/drawing/2014/main" id="{76D790F4-6375-6649-9438-E7453AB03D38}"/>
                </a:ext>
              </a:extLst>
            </p:cNvPr>
            <p:cNvSpPr/>
            <p:nvPr/>
          </p:nvSpPr>
          <p:spPr>
            <a:xfrm>
              <a:off x="17768358" y="4550454"/>
              <a:ext cx="4669588" cy="3805164"/>
            </a:xfrm>
            <a:custGeom>
              <a:avLst/>
              <a:gdLst>
                <a:gd name="connsiteX0" fmla="*/ 4513124 w 4669588"/>
                <a:gd name="connsiteY0" fmla="*/ 0 h 3805164"/>
                <a:gd name="connsiteX1" fmla="*/ 4544278 w 4669588"/>
                <a:gd name="connsiteY1" fmla="*/ 85123 h 3805164"/>
                <a:gd name="connsiteX2" fmla="*/ 4663658 w 4669588"/>
                <a:gd name="connsiteY2" fmla="*/ 670469 h 3805164"/>
                <a:gd name="connsiteX3" fmla="*/ 4669588 w 4669588"/>
                <a:gd name="connsiteY3" fmla="*/ 748444 h 3805164"/>
                <a:gd name="connsiteX4" fmla="*/ 686140 w 4669588"/>
                <a:gd name="connsiteY4" fmla="*/ 3805164 h 3805164"/>
                <a:gd name="connsiteX5" fmla="*/ 511624 w 4669588"/>
                <a:gd name="connsiteY5" fmla="*/ 3741290 h 3805164"/>
                <a:gd name="connsiteX6" fmla="*/ 2058 w 4669588"/>
                <a:gd name="connsiteY6" fmla="*/ 3464706 h 3805164"/>
                <a:gd name="connsiteX7" fmla="*/ 0 w 4669588"/>
                <a:gd name="connsiteY7" fmla="*/ 3463168 h 3805164"/>
                <a:gd name="connsiteX8" fmla="*/ 4513124 w 4669588"/>
                <a:gd name="connsiteY8" fmla="*/ 0 h 3805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69588" h="3805164">
                  <a:moveTo>
                    <a:pt x="4513124" y="0"/>
                  </a:moveTo>
                  <a:lnTo>
                    <a:pt x="4544278" y="85123"/>
                  </a:lnTo>
                  <a:cubicBezTo>
                    <a:pt x="4602712" y="272992"/>
                    <a:pt x="4643176" y="468777"/>
                    <a:pt x="4663658" y="670469"/>
                  </a:cubicBezTo>
                  <a:lnTo>
                    <a:pt x="4669588" y="748444"/>
                  </a:lnTo>
                  <a:lnTo>
                    <a:pt x="686140" y="3805164"/>
                  </a:lnTo>
                  <a:lnTo>
                    <a:pt x="511624" y="3741290"/>
                  </a:lnTo>
                  <a:cubicBezTo>
                    <a:pt x="332176" y="3665390"/>
                    <a:pt x="161650" y="3572525"/>
                    <a:pt x="2058" y="3464706"/>
                  </a:cubicBezTo>
                  <a:lnTo>
                    <a:pt x="0" y="3463168"/>
                  </a:lnTo>
                  <a:lnTo>
                    <a:pt x="451312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1" name="Forma libre 140">
              <a:extLst>
                <a:ext uri="{FF2B5EF4-FFF2-40B4-BE49-F238E27FC236}">
                  <a16:creationId xmlns:a16="http://schemas.microsoft.com/office/drawing/2014/main" id="{B80D406A-4A12-FB4B-B289-D21EC1BEB6D7}"/>
                </a:ext>
              </a:extLst>
            </p:cNvPr>
            <p:cNvSpPr/>
            <p:nvPr/>
          </p:nvSpPr>
          <p:spPr>
            <a:xfrm>
              <a:off x="18620342" y="5473526"/>
              <a:ext cx="3827162" cy="3053961"/>
            </a:xfrm>
            <a:custGeom>
              <a:avLst/>
              <a:gdLst>
                <a:gd name="connsiteX0" fmla="*/ 3825794 w 3827162"/>
                <a:gd name="connsiteY0" fmla="*/ 0 h 3053961"/>
                <a:gd name="connsiteX1" fmla="*/ 3827162 w 3827162"/>
                <a:gd name="connsiteY1" fmla="*/ 54114 h 3053961"/>
                <a:gd name="connsiteX2" fmla="*/ 3692294 w 3827162"/>
                <a:gd name="connsiteY2" fmla="*/ 946177 h 3053961"/>
                <a:gd name="connsiteX3" fmla="*/ 3679688 w 3827162"/>
                <a:gd name="connsiteY3" fmla="*/ 980624 h 3053961"/>
                <a:gd name="connsiteX4" fmla="*/ 982974 w 3827162"/>
                <a:gd name="connsiteY4" fmla="*/ 3049960 h 3053961"/>
                <a:gd name="connsiteX5" fmla="*/ 981688 w 3827162"/>
                <a:gd name="connsiteY5" fmla="*/ 3050058 h 3053961"/>
                <a:gd name="connsiteX6" fmla="*/ 827316 w 3827162"/>
                <a:gd name="connsiteY6" fmla="*/ 3053961 h 3053961"/>
                <a:gd name="connsiteX7" fmla="*/ 222742 w 3827162"/>
                <a:gd name="connsiteY7" fmla="*/ 2993015 h 3053961"/>
                <a:gd name="connsiteX8" fmla="*/ 0 w 3827162"/>
                <a:gd name="connsiteY8" fmla="*/ 2935742 h 3053961"/>
                <a:gd name="connsiteX9" fmla="*/ 3825794 w 3827162"/>
                <a:gd name="connsiteY9" fmla="*/ 0 h 3053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27162" h="3053961">
                  <a:moveTo>
                    <a:pt x="3825794" y="0"/>
                  </a:moveTo>
                  <a:lnTo>
                    <a:pt x="3827162" y="54114"/>
                  </a:lnTo>
                  <a:cubicBezTo>
                    <a:pt x="3827162" y="364759"/>
                    <a:pt x="3779944" y="664375"/>
                    <a:pt x="3692294" y="946177"/>
                  </a:cubicBezTo>
                  <a:lnTo>
                    <a:pt x="3679688" y="980624"/>
                  </a:lnTo>
                  <a:lnTo>
                    <a:pt x="982974" y="3049960"/>
                  </a:lnTo>
                  <a:lnTo>
                    <a:pt x="981688" y="3050058"/>
                  </a:lnTo>
                  <a:cubicBezTo>
                    <a:pt x="930558" y="3052649"/>
                    <a:pt x="879090" y="3053961"/>
                    <a:pt x="827316" y="3053961"/>
                  </a:cubicBezTo>
                  <a:cubicBezTo>
                    <a:pt x="620220" y="3053961"/>
                    <a:pt x="418024" y="3032975"/>
                    <a:pt x="222742" y="2993015"/>
                  </a:cubicBezTo>
                  <a:lnTo>
                    <a:pt x="0" y="2935742"/>
                  </a:lnTo>
                  <a:lnTo>
                    <a:pt x="382579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0" name="Forma libre 139">
              <a:extLst>
                <a:ext uri="{FF2B5EF4-FFF2-40B4-BE49-F238E27FC236}">
                  <a16:creationId xmlns:a16="http://schemas.microsoft.com/office/drawing/2014/main" id="{13E887C6-2FD5-4C4E-8C00-7F6FC5D67D07}"/>
                </a:ext>
              </a:extLst>
            </p:cNvPr>
            <p:cNvSpPr/>
            <p:nvPr/>
          </p:nvSpPr>
          <p:spPr>
            <a:xfrm>
              <a:off x="19878792" y="6707182"/>
              <a:ext cx="2327254" cy="1785829"/>
            </a:xfrm>
            <a:custGeom>
              <a:avLst/>
              <a:gdLst>
                <a:gd name="connsiteX0" fmla="*/ 2327254 w 2327254"/>
                <a:gd name="connsiteY0" fmla="*/ 0 h 1785829"/>
                <a:gd name="connsiteX1" fmla="*/ 2206648 w 2327254"/>
                <a:gd name="connsiteY1" fmla="*/ 250363 h 1785829"/>
                <a:gd name="connsiteX2" fmla="*/ 173440 w 2327254"/>
                <a:gd name="connsiteY2" fmla="*/ 1759359 h 1785829"/>
                <a:gd name="connsiteX3" fmla="*/ 0 w 2327254"/>
                <a:gd name="connsiteY3" fmla="*/ 1785829 h 1785829"/>
                <a:gd name="connsiteX4" fmla="*/ 2327254 w 2327254"/>
                <a:gd name="connsiteY4" fmla="*/ 0 h 17858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27254" h="1785829">
                  <a:moveTo>
                    <a:pt x="2327254" y="0"/>
                  </a:moveTo>
                  <a:lnTo>
                    <a:pt x="2206648" y="250363"/>
                  </a:lnTo>
                  <a:cubicBezTo>
                    <a:pt x="1791018" y="1015468"/>
                    <a:pt x="1052212" y="1579536"/>
                    <a:pt x="173440" y="1759359"/>
                  </a:cubicBezTo>
                  <a:lnTo>
                    <a:pt x="0" y="1785829"/>
                  </a:lnTo>
                  <a:lnTo>
                    <a:pt x="2327254"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6" name="Arco de bloque 25">
            <a:extLst>
              <a:ext uri="{FF2B5EF4-FFF2-40B4-BE49-F238E27FC236}">
                <a16:creationId xmlns:a16="http://schemas.microsoft.com/office/drawing/2014/main" id="{5FC01089-F7B3-C646-8DCE-2394070182BB}"/>
              </a:ext>
            </a:extLst>
          </p:cNvPr>
          <p:cNvSpPr/>
          <p:nvPr/>
        </p:nvSpPr>
        <p:spPr>
          <a:xfrm>
            <a:off x="15419827" y="10862567"/>
            <a:ext cx="7917063" cy="6799565"/>
          </a:xfrm>
          <a:prstGeom prst="blockArc">
            <a:avLst>
              <a:gd name="adj1" fmla="val 10800000"/>
              <a:gd name="adj2" fmla="val 66038"/>
              <a:gd name="adj3" fmla="val 1120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Elipse 26">
            <a:extLst>
              <a:ext uri="{FF2B5EF4-FFF2-40B4-BE49-F238E27FC236}">
                <a16:creationId xmlns:a16="http://schemas.microsoft.com/office/drawing/2014/main" id="{E471570E-94E7-CD41-A203-D86907BA80A1}"/>
              </a:ext>
            </a:extLst>
          </p:cNvPr>
          <p:cNvSpPr/>
          <p:nvPr/>
        </p:nvSpPr>
        <p:spPr>
          <a:xfrm>
            <a:off x="2262352" y="11006806"/>
            <a:ext cx="1946787" cy="1946787"/>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Elipse 147">
            <a:extLst>
              <a:ext uri="{FF2B5EF4-FFF2-40B4-BE49-F238E27FC236}">
                <a16:creationId xmlns:a16="http://schemas.microsoft.com/office/drawing/2014/main" id="{590DE75D-DBC9-264E-8F4F-5E6F64233AA8}"/>
              </a:ext>
            </a:extLst>
          </p:cNvPr>
          <p:cNvSpPr/>
          <p:nvPr/>
        </p:nvSpPr>
        <p:spPr>
          <a:xfrm>
            <a:off x="12327914" y="836932"/>
            <a:ext cx="1209370" cy="120937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nillo 27">
            <a:extLst>
              <a:ext uri="{FF2B5EF4-FFF2-40B4-BE49-F238E27FC236}">
                <a16:creationId xmlns:a16="http://schemas.microsoft.com/office/drawing/2014/main" id="{57CC96F8-8C8D-C645-93A8-DFFA53D93762}"/>
              </a:ext>
            </a:extLst>
          </p:cNvPr>
          <p:cNvSpPr/>
          <p:nvPr/>
        </p:nvSpPr>
        <p:spPr>
          <a:xfrm>
            <a:off x="12703571" y="303186"/>
            <a:ext cx="3131974" cy="3131974"/>
          </a:xfrm>
          <a:prstGeom prst="donut">
            <a:avLst>
              <a:gd name="adj" fmla="val 881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31" name="Gráfico 30" descr="Objetivo">
            <a:extLst>
              <a:ext uri="{FF2B5EF4-FFF2-40B4-BE49-F238E27FC236}">
                <a16:creationId xmlns:a16="http://schemas.microsoft.com/office/drawing/2014/main" id="{A2E013C7-AD20-6349-AB4E-6CADCD8F93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087880" y="4014386"/>
            <a:ext cx="1916795" cy="1916795"/>
          </a:xfrm>
          <a:prstGeom prst="rect">
            <a:avLst/>
          </a:prstGeom>
        </p:spPr>
      </p:pic>
      <p:sp>
        <p:nvSpPr>
          <p:cNvPr id="36" name="CuadroTexto 35">
            <a:extLst>
              <a:ext uri="{FF2B5EF4-FFF2-40B4-BE49-F238E27FC236}">
                <a16:creationId xmlns:a16="http://schemas.microsoft.com/office/drawing/2014/main" id="{FFD27A52-A45E-3E46-8C99-85B2D1163E6D}"/>
              </a:ext>
            </a:extLst>
          </p:cNvPr>
          <p:cNvSpPr txBox="1"/>
          <p:nvPr/>
        </p:nvSpPr>
        <p:spPr>
          <a:xfrm>
            <a:off x="12177877" y="7495846"/>
            <a:ext cx="10071637" cy="1015663"/>
          </a:xfrm>
          <a:prstGeom prst="rect">
            <a:avLst/>
          </a:prstGeom>
          <a:noFill/>
        </p:spPr>
        <p:txBody>
          <a:bodyPr wrap="square" rtlCol="0">
            <a:spAutoFit/>
          </a:bodyPr>
          <a:lstStyle/>
          <a:p>
            <a:r>
              <a:rPr lang="en-US" sz="6000" dirty="0">
                <a:solidFill>
                  <a:schemeClr val="bg1"/>
                </a:solidFill>
                <a:latin typeface="Montserrat" pitchFamily="2" charset="77"/>
              </a:rPr>
              <a:t>PRESENTATION</a:t>
            </a:r>
          </a:p>
        </p:txBody>
      </p:sp>
      <p:sp>
        <p:nvSpPr>
          <p:cNvPr id="38" name="CuadroTexto 37">
            <a:extLst>
              <a:ext uri="{FF2B5EF4-FFF2-40B4-BE49-F238E27FC236}">
                <a16:creationId xmlns:a16="http://schemas.microsoft.com/office/drawing/2014/main" id="{263518B8-770C-FB4F-A08B-8EBDBEA26C72}"/>
              </a:ext>
            </a:extLst>
          </p:cNvPr>
          <p:cNvSpPr txBox="1"/>
          <p:nvPr/>
        </p:nvSpPr>
        <p:spPr>
          <a:xfrm>
            <a:off x="12216312" y="8695563"/>
            <a:ext cx="8504162" cy="646331"/>
          </a:xfrm>
          <a:prstGeom prst="rect">
            <a:avLst/>
          </a:prstGeom>
          <a:noFill/>
        </p:spPr>
        <p:txBody>
          <a:bodyPr wrap="square" rtlCol="0">
            <a:spAutoFit/>
          </a:bodyPr>
          <a:lstStyle/>
          <a:p>
            <a:r>
              <a:rPr lang="en-US" dirty="0">
                <a:solidFill>
                  <a:schemeClr val="accent3"/>
                </a:solidFill>
              </a:rPr>
              <a:t>WWW.PPTHEMES.COM</a:t>
            </a:r>
          </a:p>
        </p:txBody>
      </p:sp>
      <p:cxnSp>
        <p:nvCxnSpPr>
          <p:cNvPr id="40" name="Conector recto 39">
            <a:extLst>
              <a:ext uri="{FF2B5EF4-FFF2-40B4-BE49-F238E27FC236}">
                <a16:creationId xmlns:a16="http://schemas.microsoft.com/office/drawing/2014/main" id="{4068EAF7-98FD-4E4A-8018-9D4F627BDE24}"/>
              </a:ext>
            </a:extLst>
          </p:cNvPr>
          <p:cNvCxnSpPr/>
          <p:nvPr/>
        </p:nvCxnSpPr>
        <p:spPr>
          <a:xfrm>
            <a:off x="12327914" y="8511509"/>
            <a:ext cx="7865717" cy="0"/>
          </a:xfrm>
          <a:prstGeom prst="line">
            <a:avLst/>
          </a:prstGeom>
          <a:ln w="57150">
            <a:solidFill>
              <a:schemeClr val="accent6">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2" name="Triángulo 41">
            <a:extLst>
              <a:ext uri="{FF2B5EF4-FFF2-40B4-BE49-F238E27FC236}">
                <a16:creationId xmlns:a16="http://schemas.microsoft.com/office/drawing/2014/main" id="{35970BDE-041C-9247-8963-0895EF747BF6}"/>
              </a:ext>
            </a:extLst>
          </p:cNvPr>
          <p:cNvSpPr/>
          <p:nvPr/>
        </p:nvSpPr>
        <p:spPr>
          <a:xfrm>
            <a:off x="8112098" y="8867592"/>
            <a:ext cx="3679536" cy="2678852"/>
          </a:xfrm>
          <a:custGeom>
            <a:avLst/>
            <a:gdLst>
              <a:gd name="connsiteX0" fmla="*/ 0 w 3582122"/>
              <a:gd name="connsiteY0" fmla="*/ 3088036 h 3088036"/>
              <a:gd name="connsiteX1" fmla="*/ 1791061 w 3582122"/>
              <a:gd name="connsiteY1" fmla="*/ 0 h 3088036"/>
              <a:gd name="connsiteX2" fmla="*/ 3582122 w 3582122"/>
              <a:gd name="connsiteY2" fmla="*/ 3088036 h 3088036"/>
              <a:gd name="connsiteX3" fmla="*/ 0 w 3582122"/>
              <a:gd name="connsiteY3" fmla="*/ 3088036 h 3088036"/>
              <a:gd name="connsiteX0" fmla="*/ 39035 w 3660192"/>
              <a:gd name="connsiteY0" fmla="*/ 3088036 h 3088036"/>
              <a:gd name="connsiteX1" fmla="*/ 1830096 w 3660192"/>
              <a:gd name="connsiteY1" fmla="*/ 0 h 3088036"/>
              <a:gd name="connsiteX2" fmla="*/ 3621157 w 3660192"/>
              <a:gd name="connsiteY2" fmla="*/ 3088036 h 3088036"/>
              <a:gd name="connsiteX3" fmla="*/ 39035 w 3660192"/>
              <a:gd name="connsiteY3" fmla="*/ 3088036 h 3088036"/>
              <a:gd name="connsiteX0" fmla="*/ 39035 w 3950882"/>
              <a:gd name="connsiteY0" fmla="*/ 3088036 h 3088036"/>
              <a:gd name="connsiteX1" fmla="*/ 1830096 w 3950882"/>
              <a:gd name="connsiteY1" fmla="*/ 0 h 3088036"/>
              <a:gd name="connsiteX2" fmla="*/ 3621157 w 3950882"/>
              <a:gd name="connsiteY2" fmla="*/ 3088036 h 3088036"/>
              <a:gd name="connsiteX3" fmla="*/ 39035 w 3950882"/>
              <a:gd name="connsiteY3" fmla="*/ 3088036 h 3088036"/>
              <a:gd name="connsiteX0" fmla="*/ 329725 w 4241572"/>
              <a:gd name="connsiteY0" fmla="*/ 3088036 h 3088036"/>
              <a:gd name="connsiteX1" fmla="*/ 2120786 w 4241572"/>
              <a:gd name="connsiteY1" fmla="*/ 0 h 3088036"/>
              <a:gd name="connsiteX2" fmla="*/ 3911847 w 4241572"/>
              <a:gd name="connsiteY2" fmla="*/ 3088036 h 3088036"/>
              <a:gd name="connsiteX3" fmla="*/ 329725 w 4241572"/>
              <a:gd name="connsiteY3" fmla="*/ 3088036 h 3088036"/>
            </a:gdLst>
            <a:ahLst/>
            <a:cxnLst>
              <a:cxn ang="0">
                <a:pos x="connsiteX0" y="connsiteY0"/>
              </a:cxn>
              <a:cxn ang="0">
                <a:pos x="connsiteX1" y="connsiteY1"/>
              </a:cxn>
              <a:cxn ang="0">
                <a:pos x="connsiteX2" y="connsiteY2"/>
              </a:cxn>
              <a:cxn ang="0">
                <a:pos x="connsiteX3" y="connsiteY3"/>
              </a:cxn>
            </a:cxnLst>
            <a:rect l="l" t="t" r="r" b="b"/>
            <a:pathLst>
              <a:path w="4241572" h="3088036">
                <a:moveTo>
                  <a:pt x="329725" y="3088036"/>
                </a:moveTo>
                <a:cubicBezTo>
                  <a:pt x="-864316" y="3088036"/>
                  <a:pt x="1523766" y="0"/>
                  <a:pt x="2120786" y="0"/>
                </a:cubicBezTo>
                <a:cubicBezTo>
                  <a:pt x="2717806" y="0"/>
                  <a:pt x="5105888" y="3088036"/>
                  <a:pt x="3911847" y="3088036"/>
                </a:cubicBezTo>
                <a:lnTo>
                  <a:pt x="329725" y="3088036"/>
                </a:lnTo>
                <a:close/>
              </a:path>
            </a:pathLst>
          </a:custGeom>
          <a:noFill/>
          <a:ln w="762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Forma libre 153">
            <a:extLst>
              <a:ext uri="{FF2B5EF4-FFF2-40B4-BE49-F238E27FC236}">
                <a16:creationId xmlns:a16="http://schemas.microsoft.com/office/drawing/2014/main" id="{C43A635A-B8E1-344D-B0E1-50DD34AC5D1F}"/>
              </a:ext>
            </a:extLst>
          </p:cNvPr>
          <p:cNvSpPr/>
          <p:nvPr/>
        </p:nvSpPr>
        <p:spPr>
          <a:xfrm>
            <a:off x="12218454" y="6745400"/>
            <a:ext cx="7375713" cy="599760"/>
          </a:xfrm>
          <a:custGeom>
            <a:avLst/>
            <a:gdLst/>
            <a:ahLst/>
            <a:cxnLst/>
            <a:rect l="l" t="t" r="r" b="b"/>
            <a:pathLst>
              <a:path w="7375713" h="599760">
                <a:moveTo>
                  <a:pt x="6419171" y="0"/>
                </a:moveTo>
                <a:lnTo>
                  <a:pt x="6762007" y="0"/>
                </a:lnTo>
                <a:lnTo>
                  <a:pt x="6749823" y="60550"/>
                </a:lnTo>
                <a:lnTo>
                  <a:pt x="6891183" y="60550"/>
                </a:lnTo>
                <a:cubicBezTo>
                  <a:pt x="6938789" y="60550"/>
                  <a:pt x="6975709" y="48649"/>
                  <a:pt x="7001941" y="24846"/>
                </a:cubicBezTo>
                <a:lnTo>
                  <a:pt x="7019069" y="0"/>
                </a:lnTo>
                <a:lnTo>
                  <a:pt x="7375713" y="0"/>
                </a:lnTo>
                <a:lnTo>
                  <a:pt x="7373741" y="15009"/>
                </a:lnTo>
                <a:cubicBezTo>
                  <a:pt x="7363175" y="52657"/>
                  <a:pt x="7347327" y="87754"/>
                  <a:pt x="7326195" y="120301"/>
                </a:cubicBezTo>
                <a:cubicBezTo>
                  <a:pt x="7283933" y="185394"/>
                  <a:pt x="7223697" y="235915"/>
                  <a:pt x="7145487" y="271862"/>
                </a:cubicBezTo>
                <a:cubicBezTo>
                  <a:pt x="7067277" y="307810"/>
                  <a:pt x="6976679" y="325783"/>
                  <a:pt x="6873695" y="325783"/>
                </a:cubicBezTo>
                <a:lnTo>
                  <a:pt x="6697359" y="325783"/>
                </a:lnTo>
                <a:lnTo>
                  <a:pt x="6647811" y="576443"/>
                </a:lnTo>
                <a:lnTo>
                  <a:pt x="6303883" y="576443"/>
                </a:lnTo>
                <a:close/>
                <a:moveTo>
                  <a:pt x="5267427" y="0"/>
                </a:moveTo>
                <a:lnTo>
                  <a:pt x="5611587" y="0"/>
                </a:lnTo>
                <a:lnTo>
                  <a:pt x="5589335" y="111557"/>
                </a:lnTo>
                <a:cubicBezTo>
                  <a:pt x="5583507" y="138760"/>
                  <a:pt x="5580591" y="163535"/>
                  <a:pt x="5580591" y="185880"/>
                </a:cubicBezTo>
                <a:cubicBezTo>
                  <a:pt x="5580591" y="231543"/>
                  <a:pt x="5592251" y="265547"/>
                  <a:pt x="5615567" y="287893"/>
                </a:cubicBezTo>
                <a:cubicBezTo>
                  <a:pt x="5638885" y="310239"/>
                  <a:pt x="5672889" y="321411"/>
                  <a:pt x="5717581" y="321411"/>
                </a:cubicBezTo>
                <a:cubicBezTo>
                  <a:pt x="5768101" y="321411"/>
                  <a:pt x="5807449" y="305381"/>
                  <a:pt x="5835623" y="273320"/>
                </a:cubicBezTo>
                <a:cubicBezTo>
                  <a:pt x="5863799" y="241258"/>
                  <a:pt x="5885659" y="187337"/>
                  <a:pt x="5901203" y="111557"/>
                </a:cubicBezTo>
                <a:lnTo>
                  <a:pt x="5923455" y="0"/>
                </a:lnTo>
                <a:lnTo>
                  <a:pt x="6261323" y="0"/>
                </a:lnTo>
                <a:lnTo>
                  <a:pt x="6234931" y="131959"/>
                </a:lnTo>
                <a:cubicBezTo>
                  <a:pt x="6203841" y="286436"/>
                  <a:pt x="6141663" y="403022"/>
                  <a:pt x="6048393" y="481717"/>
                </a:cubicBezTo>
                <a:cubicBezTo>
                  <a:pt x="5955125" y="560413"/>
                  <a:pt x="5830765" y="599760"/>
                  <a:pt x="5675319" y="599760"/>
                </a:cubicBezTo>
                <a:cubicBezTo>
                  <a:pt x="5583991" y="599760"/>
                  <a:pt x="5505053" y="584458"/>
                  <a:pt x="5438503" y="553855"/>
                </a:cubicBezTo>
                <a:cubicBezTo>
                  <a:pt x="5371951" y="523251"/>
                  <a:pt x="5320945" y="479774"/>
                  <a:pt x="5285483" y="423424"/>
                </a:cubicBezTo>
                <a:cubicBezTo>
                  <a:pt x="5250023" y="367074"/>
                  <a:pt x="5232291" y="301009"/>
                  <a:pt x="5232291" y="225228"/>
                </a:cubicBezTo>
                <a:cubicBezTo>
                  <a:pt x="5232291" y="194138"/>
                  <a:pt x="5236177" y="158191"/>
                  <a:pt x="5243949" y="117386"/>
                </a:cubicBezTo>
                <a:close/>
                <a:moveTo>
                  <a:pt x="4544739" y="0"/>
                </a:moveTo>
                <a:lnTo>
                  <a:pt x="4888667" y="0"/>
                </a:lnTo>
                <a:lnTo>
                  <a:pt x="4773825" y="576443"/>
                </a:lnTo>
                <a:lnTo>
                  <a:pt x="4429896" y="576443"/>
                </a:lnTo>
                <a:close/>
                <a:moveTo>
                  <a:pt x="3237821" y="0"/>
                </a:moveTo>
                <a:lnTo>
                  <a:pt x="3580659" y="0"/>
                </a:lnTo>
                <a:lnTo>
                  <a:pt x="3568475" y="60550"/>
                </a:lnTo>
                <a:lnTo>
                  <a:pt x="3709835" y="60550"/>
                </a:lnTo>
                <a:cubicBezTo>
                  <a:pt x="3757441" y="60550"/>
                  <a:pt x="3794360" y="48649"/>
                  <a:pt x="3820591" y="24846"/>
                </a:cubicBezTo>
                <a:lnTo>
                  <a:pt x="3837719" y="0"/>
                </a:lnTo>
                <a:lnTo>
                  <a:pt x="4192829" y="0"/>
                </a:lnTo>
                <a:lnTo>
                  <a:pt x="4190205" y="18470"/>
                </a:lnTo>
                <a:cubicBezTo>
                  <a:pt x="4178182" y="57939"/>
                  <a:pt x="4160148" y="94555"/>
                  <a:pt x="4136103" y="128316"/>
                </a:cubicBezTo>
                <a:cubicBezTo>
                  <a:pt x="4088011" y="195839"/>
                  <a:pt x="4020245" y="246116"/>
                  <a:pt x="3932806" y="279149"/>
                </a:cubicBezTo>
                <a:lnTo>
                  <a:pt x="4103313" y="576443"/>
                </a:lnTo>
                <a:lnTo>
                  <a:pt x="3746268" y="576443"/>
                </a:lnTo>
                <a:lnTo>
                  <a:pt x="3601993" y="319954"/>
                </a:lnTo>
                <a:lnTo>
                  <a:pt x="3517468" y="319954"/>
                </a:lnTo>
                <a:lnTo>
                  <a:pt x="3466462" y="576443"/>
                </a:lnTo>
                <a:lnTo>
                  <a:pt x="3122533" y="576443"/>
                </a:lnTo>
                <a:close/>
                <a:moveTo>
                  <a:pt x="2207478" y="0"/>
                </a:moveTo>
                <a:lnTo>
                  <a:pt x="2533282" y="0"/>
                </a:lnTo>
                <a:lnTo>
                  <a:pt x="2446449" y="150904"/>
                </a:lnTo>
                <a:lnTo>
                  <a:pt x="2646102" y="150904"/>
                </a:lnTo>
                <a:lnTo>
                  <a:pt x="2617439" y="0"/>
                </a:lnTo>
                <a:lnTo>
                  <a:pt x="2933484" y="0"/>
                </a:lnTo>
                <a:lnTo>
                  <a:pt x="3070183" y="576443"/>
                </a:lnTo>
                <a:lnTo>
                  <a:pt x="2727712" y="576443"/>
                </a:lnTo>
                <a:lnTo>
                  <a:pt x="2694193" y="398650"/>
                </a:lnTo>
                <a:lnTo>
                  <a:pt x="2305088" y="398650"/>
                </a:lnTo>
                <a:lnTo>
                  <a:pt x="2203075" y="576443"/>
                </a:lnTo>
                <a:lnTo>
                  <a:pt x="1840201" y="576443"/>
                </a:lnTo>
                <a:close/>
                <a:moveTo>
                  <a:pt x="1334814" y="0"/>
                </a:moveTo>
                <a:lnTo>
                  <a:pt x="1678742" y="0"/>
                </a:lnTo>
                <a:lnTo>
                  <a:pt x="1563900" y="576443"/>
                </a:lnTo>
                <a:lnTo>
                  <a:pt x="1219971" y="576443"/>
                </a:lnTo>
                <a:close/>
                <a:moveTo>
                  <a:pt x="139843" y="0"/>
                </a:moveTo>
                <a:lnTo>
                  <a:pt x="805580" y="0"/>
                </a:lnTo>
                <a:lnTo>
                  <a:pt x="853810" y="25574"/>
                </a:lnTo>
                <a:cubicBezTo>
                  <a:pt x="873362" y="39176"/>
                  <a:pt x="891397" y="55207"/>
                  <a:pt x="907913" y="73666"/>
                </a:cubicBezTo>
                <a:cubicBezTo>
                  <a:pt x="940946" y="110585"/>
                  <a:pt x="957462" y="159163"/>
                  <a:pt x="957462" y="219399"/>
                </a:cubicBezTo>
                <a:cubicBezTo>
                  <a:pt x="957462" y="295179"/>
                  <a:pt x="936574" y="361731"/>
                  <a:pt x="894797" y="419052"/>
                </a:cubicBezTo>
                <a:cubicBezTo>
                  <a:pt x="853021" y="476374"/>
                  <a:pt x="793270" y="520822"/>
                  <a:pt x="715546" y="552397"/>
                </a:cubicBezTo>
                <a:cubicBezTo>
                  <a:pt x="637822" y="583973"/>
                  <a:pt x="546496" y="599760"/>
                  <a:pt x="441569" y="599760"/>
                </a:cubicBezTo>
                <a:cubicBezTo>
                  <a:pt x="353158" y="599760"/>
                  <a:pt x="270091" y="590288"/>
                  <a:pt x="192367" y="571343"/>
                </a:cubicBezTo>
                <a:cubicBezTo>
                  <a:pt x="114643" y="552397"/>
                  <a:pt x="50520" y="527380"/>
                  <a:pt x="0" y="496290"/>
                </a:cubicBezTo>
                <a:lnTo>
                  <a:pt x="132616" y="242716"/>
                </a:lnTo>
                <a:cubicBezTo>
                  <a:pt x="242401" y="305867"/>
                  <a:pt x="357044" y="337442"/>
                  <a:pt x="476545" y="337442"/>
                </a:cubicBezTo>
                <a:cubicBezTo>
                  <a:pt x="520265" y="337442"/>
                  <a:pt x="553783" y="332098"/>
                  <a:pt x="577100" y="321411"/>
                </a:cubicBezTo>
                <a:cubicBezTo>
                  <a:pt x="600417" y="310724"/>
                  <a:pt x="612076" y="296151"/>
                  <a:pt x="612076" y="277692"/>
                </a:cubicBezTo>
                <a:cubicBezTo>
                  <a:pt x="612076" y="260204"/>
                  <a:pt x="600175" y="246116"/>
                  <a:pt x="576372" y="235429"/>
                </a:cubicBezTo>
                <a:cubicBezTo>
                  <a:pt x="552569" y="224742"/>
                  <a:pt x="514921" y="213083"/>
                  <a:pt x="463429" y="200453"/>
                </a:cubicBezTo>
                <a:cubicBezTo>
                  <a:pt x="395420" y="182966"/>
                  <a:pt x="339071" y="165235"/>
                  <a:pt x="294379" y="147261"/>
                </a:cubicBezTo>
                <a:cubicBezTo>
                  <a:pt x="249688" y="129287"/>
                  <a:pt x="210583" y="101598"/>
                  <a:pt x="177065" y="641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7946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ángulo 20">
            <a:extLst>
              <a:ext uri="{FF2B5EF4-FFF2-40B4-BE49-F238E27FC236}">
                <a16:creationId xmlns:a16="http://schemas.microsoft.com/office/drawing/2014/main" id="{B1B65380-F367-B84A-BBF8-BA7A5AE28DC0}"/>
              </a:ext>
            </a:extLst>
          </p:cNvPr>
          <p:cNvSpPr/>
          <p:nvPr/>
        </p:nvSpPr>
        <p:spPr>
          <a:xfrm>
            <a:off x="0" y="0"/>
            <a:ext cx="24377650"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57C8677-B872-D44E-92C4-7F7043B359F0}"/>
              </a:ext>
            </a:extLst>
          </p:cNvPr>
          <p:cNvSpPr txBox="1"/>
          <p:nvPr/>
        </p:nvSpPr>
        <p:spPr>
          <a:xfrm>
            <a:off x="7370900" y="997579"/>
            <a:ext cx="8424102"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AGENDA SLIDE</a:t>
            </a:r>
          </a:p>
        </p:txBody>
      </p:sp>
      <p:sp>
        <p:nvSpPr>
          <p:cNvPr id="3" name="TextBox 2">
            <a:extLst>
              <a:ext uri="{FF2B5EF4-FFF2-40B4-BE49-F238E27FC236}">
                <a16:creationId xmlns:a16="http://schemas.microsoft.com/office/drawing/2014/main" id="{7D3B793F-D3F3-1442-8A3A-3ACADA4059C4}"/>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
        <p:nvSpPr>
          <p:cNvPr id="5" name="Oval 4">
            <a:extLst>
              <a:ext uri="{FF2B5EF4-FFF2-40B4-BE49-F238E27FC236}">
                <a16:creationId xmlns:a16="http://schemas.microsoft.com/office/drawing/2014/main" id="{121D44CE-2CAE-4E44-851C-CD6570E19DED}"/>
              </a:ext>
            </a:extLst>
          </p:cNvPr>
          <p:cNvSpPr/>
          <p:nvPr/>
        </p:nvSpPr>
        <p:spPr>
          <a:xfrm>
            <a:off x="2808084" y="3745434"/>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C20E3D7A-AFF3-EC4C-A5AE-D0B8DA88A5DD}"/>
              </a:ext>
            </a:extLst>
          </p:cNvPr>
          <p:cNvSpPr txBox="1"/>
          <p:nvPr/>
        </p:nvSpPr>
        <p:spPr>
          <a:xfrm>
            <a:off x="3185583" y="4102575"/>
            <a:ext cx="97494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01</a:t>
            </a:r>
          </a:p>
        </p:txBody>
      </p:sp>
      <p:sp>
        <p:nvSpPr>
          <p:cNvPr id="15" name="TextBox 14">
            <a:extLst>
              <a:ext uri="{FF2B5EF4-FFF2-40B4-BE49-F238E27FC236}">
                <a16:creationId xmlns:a16="http://schemas.microsoft.com/office/drawing/2014/main" id="{5B09B4AB-81C3-C64B-A635-E2DD7EAC2B3D}"/>
              </a:ext>
            </a:extLst>
          </p:cNvPr>
          <p:cNvSpPr txBox="1"/>
          <p:nvPr/>
        </p:nvSpPr>
        <p:spPr>
          <a:xfrm>
            <a:off x="5165678" y="3796825"/>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01</a:t>
            </a:r>
          </a:p>
        </p:txBody>
      </p:sp>
      <p:sp>
        <p:nvSpPr>
          <p:cNvPr id="16" name="Subtitle 2">
            <a:extLst>
              <a:ext uri="{FF2B5EF4-FFF2-40B4-BE49-F238E27FC236}">
                <a16:creationId xmlns:a16="http://schemas.microsoft.com/office/drawing/2014/main" id="{F99C17EF-6B63-5849-9E51-63E9E99BC8DF}"/>
              </a:ext>
            </a:extLst>
          </p:cNvPr>
          <p:cNvSpPr txBox="1">
            <a:spLocks/>
          </p:cNvSpPr>
          <p:nvPr/>
        </p:nvSpPr>
        <p:spPr>
          <a:xfrm>
            <a:off x="5165677" y="4480651"/>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6" name="Oval 5">
            <a:extLst>
              <a:ext uri="{FF2B5EF4-FFF2-40B4-BE49-F238E27FC236}">
                <a16:creationId xmlns:a16="http://schemas.microsoft.com/office/drawing/2014/main" id="{33C760CB-1B62-6741-9E40-1C3CC7AF7D15}"/>
              </a:ext>
            </a:extLst>
          </p:cNvPr>
          <p:cNvSpPr/>
          <p:nvPr/>
        </p:nvSpPr>
        <p:spPr>
          <a:xfrm>
            <a:off x="2808084" y="6463265"/>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A3A890A-2375-C340-8418-B6E55D63F940}"/>
              </a:ext>
            </a:extLst>
          </p:cNvPr>
          <p:cNvSpPr txBox="1"/>
          <p:nvPr/>
        </p:nvSpPr>
        <p:spPr>
          <a:xfrm>
            <a:off x="3110242" y="6820406"/>
            <a:ext cx="1125629"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02</a:t>
            </a:r>
          </a:p>
        </p:txBody>
      </p:sp>
      <p:sp>
        <p:nvSpPr>
          <p:cNvPr id="19" name="TextBox 18">
            <a:extLst>
              <a:ext uri="{FF2B5EF4-FFF2-40B4-BE49-F238E27FC236}">
                <a16:creationId xmlns:a16="http://schemas.microsoft.com/office/drawing/2014/main" id="{B6B765B0-86F0-C546-81AC-56F23618886A}"/>
              </a:ext>
            </a:extLst>
          </p:cNvPr>
          <p:cNvSpPr txBox="1"/>
          <p:nvPr/>
        </p:nvSpPr>
        <p:spPr>
          <a:xfrm>
            <a:off x="5165678" y="6519900"/>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02</a:t>
            </a:r>
          </a:p>
        </p:txBody>
      </p:sp>
      <p:sp>
        <p:nvSpPr>
          <p:cNvPr id="20" name="Subtitle 2">
            <a:extLst>
              <a:ext uri="{FF2B5EF4-FFF2-40B4-BE49-F238E27FC236}">
                <a16:creationId xmlns:a16="http://schemas.microsoft.com/office/drawing/2014/main" id="{9E952BDF-324B-AD46-B1F8-B74DA187F86A}"/>
              </a:ext>
            </a:extLst>
          </p:cNvPr>
          <p:cNvSpPr txBox="1">
            <a:spLocks/>
          </p:cNvSpPr>
          <p:nvPr/>
        </p:nvSpPr>
        <p:spPr>
          <a:xfrm>
            <a:off x="5165677" y="7203726"/>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7" name="Oval 6">
            <a:extLst>
              <a:ext uri="{FF2B5EF4-FFF2-40B4-BE49-F238E27FC236}">
                <a16:creationId xmlns:a16="http://schemas.microsoft.com/office/drawing/2014/main" id="{36F6A505-6F40-2542-9A3E-6E36A8DE36FC}"/>
              </a:ext>
            </a:extLst>
          </p:cNvPr>
          <p:cNvSpPr/>
          <p:nvPr/>
        </p:nvSpPr>
        <p:spPr>
          <a:xfrm>
            <a:off x="2808084" y="9181096"/>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DDBF09B-DC27-7444-9F90-7739D79BFF71}"/>
              </a:ext>
            </a:extLst>
          </p:cNvPr>
          <p:cNvSpPr txBox="1"/>
          <p:nvPr/>
        </p:nvSpPr>
        <p:spPr>
          <a:xfrm>
            <a:off x="3097418" y="9538237"/>
            <a:ext cx="115127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03</a:t>
            </a:r>
          </a:p>
        </p:txBody>
      </p:sp>
      <p:sp>
        <p:nvSpPr>
          <p:cNvPr id="22" name="TextBox 21">
            <a:extLst>
              <a:ext uri="{FF2B5EF4-FFF2-40B4-BE49-F238E27FC236}">
                <a16:creationId xmlns:a16="http://schemas.microsoft.com/office/drawing/2014/main" id="{21AB3CDF-39A2-6A44-A01D-EBEFD7AF9704}"/>
              </a:ext>
            </a:extLst>
          </p:cNvPr>
          <p:cNvSpPr txBox="1"/>
          <p:nvPr/>
        </p:nvSpPr>
        <p:spPr>
          <a:xfrm>
            <a:off x="5165678" y="9232487"/>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03</a:t>
            </a:r>
          </a:p>
        </p:txBody>
      </p:sp>
      <p:sp>
        <p:nvSpPr>
          <p:cNvPr id="23" name="Subtitle 2">
            <a:extLst>
              <a:ext uri="{FF2B5EF4-FFF2-40B4-BE49-F238E27FC236}">
                <a16:creationId xmlns:a16="http://schemas.microsoft.com/office/drawing/2014/main" id="{5C0A8FD5-E374-E847-B24A-40043FA94873}"/>
              </a:ext>
            </a:extLst>
          </p:cNvPr>
          <p:cNvSpPr txBox="1">
            <a:spLocks/>
          </p:cNvSpPr>
          <p:nvPr/>
        </p:nvSpPr>
        <p:spPr>
          <a:xfrm>
            <a:off x="5165677" y="9916313"/>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38" name="Oval 4">
            <a:extLst>
              <a:ext uri="{FF2B5EF4-FFF2-40B4-BE49-F238E27FC236}">
                <a16:creationId xmlns:a16="http://schemas.microsoft.com/office/drawing/2014/main" id="{0D25D1F9-6CAE-924A-8FED-A74331BFAB13}"/>
              </a:ext>
            </a:extLst>
          </p:cNvPr>
          <p:cNvSpPr/>
          <p:nvPr/>
        </p:nvSpPr>
        <p:spPr>
          <a:xfrm>
            <a:off x="12665528" y="3745434"/>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9">
            <a:extLst>
              <a:ext uri="{FF2B5EF4-FFF2-40B4-BE49-F238E27FC236}">
                <a16:creationId xmlns:a16="http://schemas.microsoft.com/office/drawing/2014/main" id="{DB11A9A3-9055-AB4A-A2B4-A6EEAC5B1FD1}"/>
              </a:ext>
            </a:extLst>
          </p:cNvPr>
          <p:cNvSpPr txBox="1"/>
          <p:nvPr/>
        </p:nvSpPr>
        <p:spPr>
          <a:xfrm>
            <a:off x="13043027" y="4102575"/>
            <a:ext cx="97494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04</a:t>
            </a:r>
          </a:p>
        </p:txBody>
      </p:sp>
      <p:sp>
        <p:nvSpPr>
          <p:cNvPr id="40" name="TextBox 14">
            <a:extLst>
              <a:ext uri="{FF2B5EF4-FFF2-40B4-BE49-F238E27FC236}">
                <a16:creationId xmlns:a16="http://schemas.microsoft.com/office/drawing/2014/main" id="{8264A2E8-6321-1445-9669-4497BFB33DC3}"/>
              </a:ext>
            </a:extLst>
          </p:cNvPr>
          <p:cNvSpPr txBox="1"/>
          <p:nvPr/>
        </p:nvSpPr>
        <p:spPr>
          <a:xfrm>
            <a:off x="15023122" y="3796825"/>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01</a:t>
            </a:r>
          </a:p>
        </p:txBody>
      </p:sp>
      <p:sp>
        <p:nvSpPr>
          <p:cNvPr id="41" name="Subtitle 2">
            <a:extLst>
              <a:ext uri="{FF2B5EF4-FFF2-40B4-BE49-F238E27FC236}">
                <a16:creationId xmlns:a16="http://schemas.microsoft.com/office/drawing/2014/main" id="{0CF50203-38FF-3D44-8DC8-235D3D177F28}"/>
              </a:ext>
            </a:extLst>
          </p:cNvPr>
          <p:cNvSpPr txBox="1">
            <a:spLocks/>
          </p:cNvSpPr>
          <p:nvPr/>
        </p:nvSpPr>
        <p:spPr>
          <a:xfrm>
            <a:off x="15023121" y="4480651"/>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42" name="Oval 5">
            <a:extLst>
              <a:ext uri="{FF2B5EF4-FFF2-40B4-BE49-F238E27FC236}">
                <a16:creationId xmlns:a16="http://schemas.microsoft.com/office/drawing/2014/main" id="{D6935CCB-43A2-7949-A6E0-490E7C7D26D6}"/>
              </a:ext>
            </a:extLst>
          </p:cNvPr>
          <p:cNvSpPr/>
          <p:nvPr/>
        </p:nvSpPr>
        <p:spPr>
          <a:xfrm>
            <a:off x="12665528" y="6463265"/>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10">
            <a:extLst>
              <a:ext uri="{FF2B5EF4-FFF2-40B4-BE49-F238E27FC236}">
                <a16:creationId xmlns:a16="http://schemas.microsoft.com/office/drawing/2014/main" id="{0C130EB0-8515-D14C-9BD3-A969FC47E5B3}"/>
              </a:ext>
            </a:extLst>
          </p:cNvPr>
          <p:cNvSpPr txBox="1"/>
          <p:nvPr/>
        </p:nvSpPr>
        <p:spPr>
          <a:xfrm>
            <a:off x="13048638" y="6820406"/>
            <a:ext cx="963725"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05</a:t>
            </a:r>
          </a:p>
        </p:txBody>
      </p:sp>
      <p:sp>
        <p:nvSpPr>
          <p:cNvPr id="44" name="TextBox 18">
            <a:extLst>
              <a:ext uri="{FF2B5EF4-FFF2-40B4-BE49-F238E27FC236}">
                <a16:creationId xmlns:a16="http://schemas.microsoft.com/office/drawing/2014/main" id="{3E26E3CD-204C-E84D-89DC-C154AA9B0DFD}"/>
              </a:ext>
            </a:extLst>
          </p:cNvPr>
          <p:cNvSpPr txBox="1"/>
          <p:nvPr/>
        </p:nvSpPr>
        <p:spPr>
          <a:xfrm>
            <a:off x="15023122" y="6519900"/>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02</a:t>
            </a:r>
          </a:p>
        </p:txBody>
      </p:sp>
      <p:sp>
        <p:nvSpPr>
          <p:cNvPr id="45" name="Subtitle 2">
            <a:extLst>
              <a:ext uri="{FF2B5EF4-FFF2-40B4-BE49-F238E27FC236}">
                <a16:creationId xmlns:a16="http://schemas.microsoft.com/office/drawing/2014/main" id="{33B23D0E-0B41-084C-BF0A-01AFEEFF941E}"/>
              </a:ext>
            </a:extLst>
          </p:cNvPr>
          <p:cNvSpPr txBox="1">
            <a:spLocks/>
          </p:cNvSpPr>
          <p:nvPr/>
        </p:nvSpPr>
        <p:spPr>
          <a:xfrm>
            <a:off x="15023121" y="7203726"/>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46" name="Oval 6">
            <a:extLst>
              <a:ext uri="{FF2B5EF4-FFF2-40B4-BE49-F238E27FC236}">
                <a16:creationId xmlns:a16="http://schemas.microsoft.com/office/drawing/2014/main" id="{F1CE19D6-1B96-7743-97C6-493830E47E0B}"/>
              </a:ext>
            </a:extLst>
          </p:cNvPr>
          <p:cNvSpPr/>
          <p:nvPr/>
        </p:nvSpPr>
        <p:spPr>
          <a:xfrm>
            <a:off x="12665528" y="9181096"/>
            <a:ext cx="1729946" cy="1729946"/>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11">
            <a:extLst>
              <a:ext uri="{FF2B5EF4-FFF2-40B4-BE49-F238E27FC236}">
                <a16:creationId xmlns:a16="http://schemas.microsoft.com/office/drawing/2014/main" id="{7737E82D-0101-F648-BBEB-646AC6C51CDE}"/>
              </a:ext>
            </a:extLst>
          </p:cNvPr>
          <p:cNvSpPr txBox="1"/>
          <p:nvPr/>
        </p:nvSpPr>
        <p:spPr>
          <a:xfrm>
            <a:off x="13048638" y="9538237"/>
            <a:ext cx="963725"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06</a:t>
            </a:r>
          </a:p>
        </p:txBody>
      </p:sp>
      <p:sp>
        <p:nvSpPr>
          <p:cNvPr id="48" name="TextBox 21">
            <a:extLst>
              <a:ext uri="{FF2B5EF4-FFF2-40B4-BE49-F238E27FC236}">
                <a16:creationId xmlns:a16="http://schemas.microsoft.com/office/drawing/2014/main" id="{F3256396-6DE3-AE41-AD3E-E9E4C557F3A1}"/>
              </a:ext>
            </a:extLst>
          </p:cNvPr>
          <p:cNvSpPr txBox="1"/>
          <p:nvPr/>
        </p:nvSpPr>
        <p:spPr>
          <a:xfrm>
            <a:off x="15023122" y="9232487"/>
            <a:ext cx="3132396"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AGENDA ITEM 03</a:t>
            </a:r>
          </a:p>
        </p:txBody>
      </p:sp>
      <p:sp>
        <p:nvSpPr>
          <p:cNvPr id="49" name="Subtitle 2">
            <a:extLst>
              <a:ext uri="{FF2B5EF4-FFF2-40B4-BE49-F238E27FC236}">
                <a16:creationId xmlns:a16="http://schemas.microsoft.com/office/drawing/2014/main" id="{DD7C0B7C-5122-E145-847F-88F84ABFB982}"/>
              </a:ext>
            </a:extLst>
          </p:cNvPr>
          <p:cNvSpPr txBox="1">
            <a:spLocks/>
          </p:cNvSpPr>
          <p:nvPr/>
        </p:nvSpPr>
        <p:spPr>
          <a:xfrm>
            <a:off x="15023121" y="9916313"/>
            <a:ext cx="6145951" cy="9334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Tree>
    <p:extLst>
      <p:ext uri="{BB962C8B-B14F-4D97-AF65-F5344CB8AC3E}">
        <p14:creationId xmlns:p14="http://schemas.microsoft.com/office/powerpoint/2010/main" val="4076026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ángulo 34">
            <a:extLst>
              <a:ext uri="{FF2B5EF4-FFF2-40B4-BE49-F238E27FC236}">
                <a16:creationId xmlns:a16="http://schemas.microsoft.com/office/drawing/2014/main" id="{4089ABC0-C2D4-9945-833F-3F482887F95D}"/>
              </a:ext>
            </a:extLst>
          </p:cNvPr>
          <p:cNvSpPr/>
          <p:nvPr/>
        </p:nvSpPr>
        <p:spPr>
          <a:xfrm>
            <a:off x="0" y="0"/>
            <a:ext cx="24377650" cy="137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68">
            <a:extLst>
              <a:ext uri="{FF2B5EF4-FFF2-40B4-BE49-F238E27FC236}">
                <a16:creationId xmlns:a16="http://schemas.microsoft.com/office/drawing/2014/main" id="{18448E40-14E6-404D-A055-AC81A1F3E260}"/>
              </a:ext>
            </a:extLst>
          </p:cNvPr>
          <p:cNvSpPr>
            <a:spLocks noChangeArrowheads="1"/>
          </p:cNvSpPr>
          <p:nvPr/>
        </p:nvSpPr>
        <p:spPr bwMode="auto">
          <a:xfrm>
            <a:off x="6493931" y="3788799"/>
            <a:ext cx="4878917" cy="769026"/>
          </a:xfrm>
          <a:prstGeom prst="round2SameRect">
            <a:avLst/>
          </a:prstGeom>
          <a:solidFill>
            <a:schemeClr val="accent6">
              <a:lumMod val="50000"/>
              <a:alpha val="50000"/>
            </a:schemeClr>
          </a:solidFill>
          <a:ln>
            <a:noFill/>
          </a:ln>
          <a:effectLst/>
        </p:spPr>
        <p:txBody>
          <a:bodyPr wrap="none" anchor="ctr"/>
          <a:lstStyle/>
          <a:p>
            <a:endParaRPr lang="en-US" sz="3599" dirty="0">
              <a:latin typeface="Lato Light" panose="020F0502020204030203" pitchFamily="34" charset="0"/>
            </a:endParaRPr>
          </a:p>
        </p:txBody>
      </p:sp>
      <p:sp>
        <p:nvSpPr>
          <p:cNvPr id="3" name="Freeform 69">
            <a:extLst>
              <a:ext uri="{FF2B5EF4-FFF2-40B4-BE49-F238E27FC236}">
                <a16:creationId xmlns:a16="http://schemas.microsoft.com/office/drawing/2014/main" id="{4B12001E-1110-DA4C-B49C-491B266F580F}"/>
              </a:ext>
            </a:extLst>
          </p:cNvPr>
          <p:cNvSpPr>
            <a:spLocks noChangeArrowheads="1"/>
          </p:cNvSpPr>
          <p:nvPr/>
        </p:nvSpPr>
        <p:spPr bwMode="auto">
          <a:xfrm>
            <a:off x="6493931" y="4557829"/>
            <a:ext cx="4878918" cy="2488348"/>
          </a:xfrm>
          <a:custGeom>
            <a:avLst/>
            <a:gdLst>
              <a:gd name="T0" fmla="*/ 0 w 3166"/>
              <a:gd name="T1" fmla="*/ 0 h 1997"/>
              <a:gd name="T2" fmla="*/ 0 w 3166"/>
              <a:gd name="T3" fmla="*/ 428169 h 1997"/>
              <a:gd name="T4" fmla="*/ 0 w 3166"/>
              <a:gd name="T5" fmla="*/ 718777 h 1997"/>
              <a:gd name="T6" fmla="*/ 1139465 w 3166"/>
              <a:gd name="T7" fmla="*/ 718777 h 1997"/>
              <a:gd name="T8" fmla="*/ 1139465 w 3166"/>
              <a:gd name="T9" fmla="*/ 428169 h 1997"/>
              <a:gd name="T10" fmla="*/ 1139465 w 3166"/>
              <a:gd name="T11" fmla="*/ 0 h 1997"/>
              <a:gd name="T12" fmla="*/ 0 w 3166"/>
              <a:gd name="T13" fmla="*/ 0 h 19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6" h="1997">
                <a:moveTo>
                  <a:pt x="0" y="0"/>
                </a:moveTo>
                <a:lnTo>
                  <a:pt x="0" y="1189"/>
                </a:lnTo>
                <a:lnTo>
                  <a:pt x="0" y="1996"/>
                </a:lnTo>
                <a:lnTo>
                  <a:pt x="3165" y="1996"/>
                </a:lnTo>
                <a:lnTo>
                  <a:pt x="3165" y="1189"/>
                </a:lnTo>
                <a:lnTo>
                  <a:pt x="3165" y="0"/>
                </a:lnTo>
                <a:lnTo>
                  <a:pt x="0" y="0"/>
                </a:lnTo>
              </a:path>
            </a:pathLst>
          </a:custGeom>
          <a:solidFill>
            <a:schemeClr val="accent1"/>
          </a:solidFill>
          <a:ln>
            <a:noFill/>
          </a:ln>
          <a:effectLst/>
        </p:spPr>
        <p:txBody>
          <a:bodyPr wrap="none" anchor="ctr"/>
          <a:lstStyle/>
          <a:p>
            <a:endParaRPr lang="en-US" sz="3599" dirty="0">
              <a:latin typeface="Lato Light" panose="020F0502020204030203" pitchFamily="34" charset="0"/>
            </a:endParaRPr>
          </a:p>
        </p:txBody>
      </p:sp>
      <p:sp>
        <p:nvSpPr>
          <p:cNvPr id="4" name="Freeform 70">
            <a:extLst>
              <a:ext uri="{FF2B5EF4-FFF2-40B4-BE49-F238E27FC236}">
                <a16:creationId xmlns:a16="http://schemas.microsoft.com/office/drawing/2014/main" id="{9D32685A-C1C5-7842-87D1-AFB8D820A014}"/>
              </a:ext>
            </a:extLst>
          </p:cNvPr>
          <p:cNvSpPr>
            <a:spLocks noChangeArrowheads="1"/>
          </p:cNvSpPr>
          <p:nvPr/>
        </p:nvSpPr>
        <p:spPr bwMode="auto">
          <a:xfrm>
            <a:off x="12972944" y="3788799"/>
            <a:ext cx="4878917" cy="769026"/>
          </a:xfrm>
          <a:prstGeom prst="round2SameRect">
            <a:avLst/>
          </a:prstGeom>
          <a:solidFill>
            <a:schemeClr val="accent6">
              <a:lumMod val="50000"/>
              <a:alpha val="50000"/>
            </a:schemeClr>
          </a:solidFill>
          <a:ln>
            <a:noFill/>
          </a:ln>
          <a:effectLst/>
        </p:spPr>
        <p:txBody>
          <a:bodyPr wrap="none" anchor="ctr"/>
          <a:lstStyle/>
          <a:p>
            <a:endParaRPr lang="en-US" sz="3599" dirty="0">
              <a:latin typeface="Lato Light" panose="020F0502020204030203" pitchFamily="34" charset="0"/>
            </a:endParaRPr>
          </a:p>
        </p:txBody>
      </p:sp>
      <p:sp>
        <p:nvSpPr>
          <p:cNvPr id="5" name="Freeform 71">
            <a:extLst>
              <a:ext uri="{FF2B5EF4-FFF2-40B4-BE49-F238E27FC236}">
                <a16:creationId xmlns:a16="http://schemas.microsoft.com/office/drawing/2014/main" id="{6BB242F4-2FA5-3F4B-8702-BBCF72441D02}"/>
              </a:ext>
            </a:extLst>
          </p:cNvPr>
          <p:cNvSpPr>
            <a:spLocks noChangeArrowheads="1"/>
          </p:cNvSpPr>
          <p:nvPr/>
        </p:nvSpPr>
        <p:spPr bwMode="auto">
          <a:xfrm>
            <a:off x="12972944" y="4557829"/>
            <a:ext cx="4878918" cy="2488348"/>
          </a:xfrm>
          <a:custGeom>
            <a:avLst/>
            <a:gdLst>
              <a:gd name="T0" fmla="*/ 0 w 3166"/>
              <a:gd name="T1" fmla="*/ 0 h 1997"/>
              <a:gd name="T2" fmla="*/ 0 w 3166"/>
              <a:gd name="T3" fmla="*/ 428169 h 1997"/>
              <a:gd name="T4" fmla="*/ 0 w 3166"/>
              <a:gd name="T5" fmla="*/ 718777 h 1997"/>
              <a:gd name="T6" fmla="*/ 1139465 w 3166"/>
              <a:gd name="T7" fmla="*/ 718777 h 1997"/>
              <a:gd name="T8" fmla="*/ 1139465 w 3166"/>
              <a:gd name="T9" fmla="*/ 428169 h 1997"/>
              <a:gd name="T10" fmla="*/ 1139465 w 3166"/>
              <a:gd name="T11" fmla="*/ 0 h 1997"/>
              <a:gd name="T12" fmla="*/ 0 w 3166"/>
              <a:gd name="T13" fmla="*/ 0 h 19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6" h="1997">
                <a:moveTo>
                  <a:pt x="0" y="0"/>
                </a:moveTo>
                <a:lnTo>
                  <a:pt x="0" y="1189"/>
                </a:lnTo>
                <a:lnTo>
                  <a:pt x="0" y="1996"/>
                </a:lnTo>
                <a:lnTo>
                  <a:pt x="3165" y="1996"/>
                </a:lnTo>
                <a:lnTo>
                  <a:pt x="3165" y="1189"/>
                </a:lnTo>
                <a:lnTo>
                  <a:pt x="3165" y="0"/>
                </a:lnTo>
                <a:lnTo>
                  <a:pt x="0" y="0"/>
                </a:lnTo>
              </a:path>
            </a:pathLst>
          </a:custGeom>
          <a:solidFill>
            <a:schemeClr val="accent2"/>
          </a:solidFill>
          <a:ln>
            <a:noFill/>
          </a:ln>
          <a:effectLst/>
        </p:spPr>
        <p:txBody>
          <a:bodyPr wrap="none" anchor="ctr"/>
          <a:lstStyle/>
          <a:p>
            <a:endParaRPr lang="en-US" sz="3599" dirty="0">
              <a:latin typeface="Lato Light" panose="020F0502020204030203" pitchFamily="34" charset="0"/>
            </a:endParaRPr>
          </a:p>
        </p:txBody>
      </p:sp>
      <p:sp>
        <p:nvSpPr>
          <p:cNvPr id="6" name="Freeform 72">
            <a:extLst>
              <a:ext uri="{FF2B5EF4-FFF2-40B4-BE49-F238E27FC236}">
                <a16:creationId xmlns:a16="http://schemas.microsoft.com/office/drawing/2014/main" id="{F0947EDD-1825-D049-BA06-46266F5D9484}"/>
              </a:ext>
            </a:extLst>
          </p:cNvPr>
          <p:cNvSpPr>
            <a:spLocks noChangeArrowheads="1"/>
          </p:cNvSpPr>
          <p:nvPr/>
        </p:nvSpPr>
        <p:spPr bwMode="auto">
          <a:xfrm>
            <a:off x="6493931" y="8721557"/>
            <a:ext cx="4878917" cy="769026"/>
          </a:xfrm>
          <a:prstGeom prst="round2SameRect">
            <a:avLst/>
          </a:prstGeom>
          <a:solidFill>
            <a:schemeClr val="accent6">
              <a:lumMod val="50000"/>
              <a:alpha val="50000"/>
            </a:schemeClr>
          </a:solidFill>
          <a:ln>
            <a:noFill/>
          </a:ln>
          <a:effectLst/>
        </p:spPr>
        <p:txBody>
          <a:bodyPr wrap="none" anchor="ctr"/>
          <a:lstStyle/>
          <a:p>
            <a:endParaRPr lang="en-US" sz="3599" dirty="0">
              <a:latin typeface="Lato Light" panose="020F0502020204030203" pitchFamily="34" charset="0"/>
            </a:endParaRPr>
          </a:p>
        </p:txBody>
      </p:sp>
      <p:sp>
        <p:nvSpPr>
          <p:cNvPr id="7" name="Freeform 73">
            <a:extLst>
              <a:ext uri="{FF2B5EF4-FFF2-40B4-BE49-F238E27FC236}">
                <a16:creationId xmlns:a16="http://schemas.microsoft.com/office/drawing/2014/main" id="{A98B25F4-5A57-2246-B121-E5F329A24272}"/>
              </a:ext>
            </a:extLst>
          </p:cNvPr>
          <p:cNvSpPr>
            <a:spLocks noChangeArrowheads="1"/>
          </p:cNvSpPr>
          <p:nvPr/>
        </p:nvSpPr>
        <p:spPr bwMode="auto">
          <a:xfrm>
            <a:off x="6493931" y="9485089"/>
            <a:ext cx="4878918" cy="2488352"/>
          </a:xfrm>
          <a:custGeom>
            <a:avLst/>
            <a:gdLst>
              <a:gd name="T0" fmla="*/ 0 w 3166"/>
              <a:gd name="T1" fmla="*/ 0 h 1998"/>
              <a:gd name="T2" fmla="*/ 0 w 3166"/>
              <a:gd name="T3" fmla="*/ 427955 h 1998"/>
              <a:gd name="T4" fmla="*/ 0 w 3166"/>
              <a:gd name="T5" fmla="*/ 718778 h 1998"/>
              <a:gd name="T6" fmla="*/ 1139465 w 3166"/>
              <a:gd name="T7" fmla="*/ 718778 h 1998"/>
              <a:gd name="T8" fmla="*/ 1139465 w 3166"/>
              <a:gd name="T9" fmla="*/ 427955 h 1998"/>
              <a:gd name="T10" fmla="*/ 1139465 w 3166"/>
              <a:gd name="T11" fmla="*/ 0 h 1998"/>
              <a:gd name="T12" fmla="*/ 0 w 3166"/>
              <a:gd name="T13" fmla="*/ 0 h 199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6" h="1998">
                <a:moveTo>
                  <a:pt x="0" y="0"/>
                </a:moveTo>
                <a:lnTo>
                  <a:pt x="0" y="1189"/>
                </a:lnTo>
                <a:lnTo>
                  <a:pt x="0" y="1997"/>
                </a:lnTo>
                <a:lnTo>
                  <a:pt x="3165" y="1997"/>
                </a:lnTo>
                <a:lnTo>
                  <a:pt x="3165" y="1189"/>
                </a:lnTo>
                <a:lnTo>
                  <a:pt x="3165" y="0"/>
                </a:lnTo>
                <a:lnTo>
                  <a:pt x="0" y="0"/>
                </a:lnTo>
              </a:path>
            </a:pathLst>
          </a:custGeom>
          <a:solidFill>
            <a:schemeClr val="accent4"/>
          </a:solidFill>
          <a:ln>
            <a:noFill/>
          </a:ln>
          <a:effectLst/>
        </p:spPr>
        <p:txBody>
          <a:bodyPr wrap="none" anchor="ctr"/>
          <a:lstStyle/>
          <a:p>
            <a:endParaRPr lang="en-US" sz="3599" dirty="0">
              <a:latin typeface="Lato Light" panose="020F0502020204030203" pitchFamily="34" charset="0"/>
            </a:endParaRPr>
          </a:p>
        </p:txBody>
      </p:sp>
      <p:sp>
        <p:nvSpPr>
          <p:cNvPr id="8" name="Freeform 74">
            <a:extLst>
              <a:ext uri="{FF2B5EF4-FFF2-40B4-BE49-F238E27FC236}">
                <a16:creationId xmlns:a16="http://schemas.microsoft.com/office/drawing/2014/main" id="{EABAA1BA-9EC0-D04C-B0D2-E72A6D30757F}"/>
              </a:ext>
            </a:extLst>
          </p:cNvPr>
          <p:cNvSpPr>
            <a:spLocks noChangeArrowheads="1"/>
          </p:cNvSpPr>
          <p:nvPr/>
        </p:nvSpPr>
        <p:spPr bwMode="auto">
          <a:xfrm>
            <a:off x="12972944" y="8721557"/>
            <a:ext cx="4878917" cy="769026"/>
          </a:xfrm>
          <a:prstGeom prst="round2SameRect">
            <a:avLst/>
          </a:prstGeom>
          <a:solidFill>
            <a:schemeClr val="accent6">
              <a:lumMod val="50000"/>
              <a:alpha val="50000"/>
            </a:schemeClr>
          </a:solidFill>
          <a:ln>
            <a:noFill/>
          </a:ln>
          <a:effectLst/>
        </p:spPr>
        <p:txBody>
          <a:bodyPr wrap="none" anchor="ctr"/>
          <a:lstStyle/>
          <a:p>
            <a:endParaRPr lang="en-US" sz="3599" dirty="0">
              <a:latin typeface="Lato Light" panose="020F0502020204030203" pitchFamily="34" charset="0"/>
            </a:endParaRPr>
          </a:p>
        </p:txBody>
      </p:sp>
      <p:sp>
        <p:nvSpPr>
          <p:cNvPr id="9" name="Freeform 75">
            <a:extLst>
              <a:ext uri="{FF2B5EF4-FFF2-40B4-BE49-F238E27FC236}">
                <a16:creationId xmlns:a16="http://schemas.microsoft.com/office/drawing/2014/main" id="{853916BE-08D1-464E-9EFF-4374D5513829}"/>
              </a:ext>
            </a:extLst>
          </p:cNvPr>
          <p:cNvSpPr>
            <a:spLocks noChangeArrowheads="1"/>
          </p:cNvSpPr>
          <p:nvPr/>
        </p:nvSpPr>
        <p:spPr bwMode="auto">
          <a:xfrm>
            <a:off x="12972944" y="9485089"/>
            <a:ext cx="4878918" cy="2488352"/>
          </a:xfrm>
          <a:custGeom>
            <a:avLst/>
            <a:gdLst>
              <a:gd name="T0" fmla="*/ 0 w 3166"/>
              <a:gd name="T1" fmla="*/ 0 h 1998"/>
              <a:gd name="T2" fmla="*/ 0 w 3166"/>
              <a:gd name="T3" fmla="*/ 427955 h 1998"/>
              <a:gd name="T4" fmla="*/ 0 w 3166"/>
              <a:gd name="T5" fmla="*/ 718778 h 1998"/>
              <a:gd name="T6" fmla="*/ 1139465 w 3166"/>
              <a:gd name="T7" fmla="*/ 718778 h 1998"/>
              <a:gd name="T8" fmla="*/ 1139465 w 3166"/>
              <a:gd name="T9" fmla="*/ 427955 h 1998"/>
              <a:gd name="T10" fmla="*/ 1139465 w 3166"/>
              <a:gd name="T11" fmla="*/ 0 h 1998"/>
              <a:gd name="T12" fmla="*/ 0 w 3166"/>
              <a:gd name="T13" fmla="*/ 0 h 199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66" h="1998">
                <a:moveTo>
                  <a:pt x="0" y="0"/>
                </a:moveTo>
                <a:lnTo>
                  <a:pt x="0" y="1189"/>
                </a:lnTo>
                <a:lnTo>
                  <a:pt x="0" y="1997"/>
                </a:lnTo>
                <a:lnTo>
                  <a:pt x="3165" y="1997"/>
                </a:lnTo>
                <a:lnTo>
                  <a:pt x="3165" y="1189"/>
                </a:lnTo>
                <a:lnTo>
                  <a:pt x="3165" y="0"/>
                </a:lnTo>
                <a:lnTo>
                  <a:pt x="0" y="0"/>
                </a:lnTo>
              </a:path>
            </a:pathLst>
          </a:custGeom>
          <a:solidFill>
            <a:schemeClr val="accent3"/>
          </a:solidFill>
          <a:ln>
            <a:noFill/>
          </a:ln>
          <a:effectLst/>
        </p:spPr>
        <p:txBody>
          <a:bodyPr wrap="none" anchor="ctr"/>
          <a:lstStyle/>
          <a:p>
            <a:endParaRPr lang="en-US" sz="3599" dirty="0">
              <a:latin typeface="Lato Light" panose="020F0502020204030203" pitchFamily="34" charset="0"/>
            </a:endParaRPr>
          </a:p>
        </p:txBody>
      </p:sp>
      <p:sp>
        <p:nvSpPr>
          <p:cNvPr id="10" name="Freeform 76">
            <a:extLst>
              <a:ext uri="{FF2B5EF4-FFF2-40B4-BE49-F238E27FC236}">
                <a16:creationId xmlns:a16="http://schemas.microsoft.com/office/drawing/2014/main" id="{EAF43192-2823-4445-87E0-4EE54AEA619B}"/>
              </a:ext>
            </a:extLst>
          </p:cNvPr>
          <p:cNvSpPr>
            <a:spLocks noChangeArrowheads="1"/>
          </p:cNvSpPr>
          <p:nvPr/>
        </p:nvSpPr>
        <p:spPr bwMode="auto">
          <a:xfrm>
            <a:off x="14775223" y="8084364"/>
            <a:ext cx="1274361" cy="1274387"/>
          </a:xfrm>
          <a:custGeom>
            <a:avLst/>
            <a:gdLst>
              <a:gd name="T0" fmla="*/ 367939 w 1021"/>
              <a:gd name="T1" fmla="*/ 183970 h 1021"/>
              <a:gd name="T2" fmla="*/ 367939 w 1021"/>
              <a:gd name="T3" fmla="*/ 183970 h 1021"/>
              <a:gd name="T4" fmla="*/ 183970 w 1021"/>
              <a:gd name="T5" fmla="*/ 367939 h 1021"/>
              <a:gd name="T6" fmla="*/ 183970 w 1021"/>
              <a:gd name="T7" fmla="*/ 367939 h 1021"/>
              <a:gd name="T8" fmla="*/ 0 w 1021"/>
              <a:gd name="T9" fmla="*/ 183970 h 1021"/>
              <a:gd name="T10" fmla="*/ 0 w 1021"/>
              <a:gd name="T11" fmla="*/ 183970 h 1021"/>
              <a:gd name="T12" fmla="*/ 183970 w 1021"/>
              <a:gd name="T13" fmla="*/ 0 h 1021"/>
              <a:gd name="T14" fmla="*/ 183970 w 1021"/>
              <a:gd name="T15" fmla="*/ 0 h 1021"/>
              <a:gd name="T16" fmla="*/ 367939 w 1021"/>
              <a:gd name="T17" fmla="*/ 183970 h 10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1" h="1021">
                <a:moveTo>
                  <a:pt x="1020" y="510"/>
                </a:moveTo>
                <a:lnTo>
                  <a:pt x="1020" y="510"/>
                </a:lnTo>
                <a:cubicBezTo>
                  <a:pt x="1020" y="792"/>
                  <a:pt x="792" y="1020"/>
                  <a:pt x="510" y="1020"/>
                </a:cubicBezTo>
                <a:cubicBezTo>
                  <a:pt x="229" y="1020"/>
                  <a:pt x="0" y="792"/>
                  <a:pt x="0" y="510"/>
                </a:cubicBezTo>
                <a:cubicBezTo>
                  <a:pt x="0" y="229"/>
                  <a:pt x="229" y="0"/>
                  <a:pt x="510" y="0"/>
                </a:cubicBezTo>
                <a:cubicBezTo>
                  <a:pt x="792" y="0"/>
                  <a:pt x="1020" y="229"/>
                  <a:pt x="1020" y="510"/>
                </a:cubicBezTo>
              </a:path>
            </a:pathLst>
          </a:custGeom>
          <a:solidFill>
            <a:schemeClr val="accent3"/>
          </a:solidFill>
          <a:ln>
            <a:noFill/>
          </a:ln>
          <a:effectLst/>
        </p:spPr>
        <p:txBody>
          <a:bodyPr wrap="none" anchor="ctr"/>
          <a:lstStyle/>
          <a:p>
            <a:endParaRPr lang="en-US" sz="3599" dirty="0">
              <a:latin typeface="Lato Light" panose="020F0502020204030203" pitchFamily="34" charset="0"/>
            </a:endParaRPr>
          </a:p>
        </p:txBody>
      </p:sp>
      <p:sp>
        <p:nvSpPr>
          <p:cNvPr id="11" name="Freeform 77">
            <a:extLst>
              <a:ext uri="{FF2B5EF4-FFF2-40B4-BE49-F238E27FC236}">
                <a16:creationId xmlns:a16="http://schemas.microsoft.com/office/drawing/2014/main" id="{6B952CB9-F2EB-AA4C-A8AE-04871CCC4CF1}"/>
              </a:ext>
            </a:extLst>
          </p:cNvPr>
          <p:cNvSpPr>
            <a:spLocks noChangeArrowheads="1"/>
          </p:cNvSpPr>
          <p:nvPr/>
        </p:nvSpPr>
        <p:spPr bwMode="auto">
          <a:xfrm>
            <a:off x="8296210" y="8084364"/>
            <a:ext cx="1274361" cy="1274387"/>
          </a:xfrm>
          <a:custGeom>
            <a:avLst/>
            <a:gdLst>
              <a:gd name="T0" fmla="*/ 367939 w 1021"/>
              <a:gd name="T1" fmla="*/ 183970 h 1021"/>
              <a:gd name="T2" fmla="*/ 367939 w 1021"/>
              <a:gd name="T3" fmla="*/ 183970 h 1021"/>
              <a:gd name="T4" fmla="*/ 183970 w 1021"/>
              <a:gd name="T5" fmla="*/ 367939 h 1021"/>
              <a:gd name="T6" fmla="*/ 183970 w 1021"/>
              <a:gd name="T7" fmla="*/ 367939 h 1021"/>
              <a:gd name="T8" fmla="*/ 0 w 1021"/>
              <a:gd name="T9" fmla="*/ 183970 h 1021"/>
              <a:gd name="T10" fmla="*/ 0 w 1021"/>
              <a:gd name="T11" fmla="*/ 183970 h 1021"/>
              <a:gd name="T12" fmla="*/ 183970 w 1021"/>
              <a:gd name="T13" fmla="*/ 0 h 1021"/>
              <a:gd name="T14" fmla="*/ 183970 w 1021"/>
              <a:gd name="T15" fmla="*/ 0 h 1021"/>
              <a:gd name="T16" fmla="*/ 367939 w 1021"/>
              <a:gd name="T17" fmla="*/ 183970 h 10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1" h="1021">
                <a:moveTo>
                  <a:pt x="1020" y="510"/>
                </a:moveTo>
                <a:lnTo>
                  <a:pt x="1020" y="510"/>
                </a:lnTo>
                <a:cubicBezTo>
                  <a:pt x="1020" y="792"/>
                  <a:pt x="791" y="1020"/>
                  <a:pt x="510" y="1020"/>
                </a:cubicBezTo>
                <a:cubicBezTo>
                  <a:pt x="229" y="1020"/>
                  <a:pt x="0" y="792"/>
                  <a:pt x="0" y="510"/>
                </a:cubicBezTo>
                <a:cubicBezTo>
                  <a:pt x="0" y="229"/>
                  <a:pt x="229" y="0"/>
                  <a:pt x="510" y="0"/>
                </a:cubicBezTo>
                <a:cubicBezTo>
                  <a:pt x="791" y="0"/>
                  <a:pt x="1020" y="229"/>
                  <a:pt x="1020" y="510"/>
                </a:cubicBezTo>
              </a:path>
            </a:pathLst>
          </a:custGeom>
          <a:solidFill>
            <a:schemeClr val="accent4"/>
          </a:solidFill>
          <a:ln>
            <a:noFill/>
          </a:ln>
          <a:effectLst/>
        </p:spPr>
        <p:txBody>
          <a:bodyPr wrap="none" anchor="ctr"/>
          <a:lstStyle/>
          <a:p>
            <a:endParaRPr lang="en-US" sz="3599" dirty="0">
              <a:latin typeface="Lato Light" panose="020F0502020204030203" pitchFamily="34" charset="0"/>
            </a:endParaRPr>
          </a:p>
        </p:txBody>
      </p:sp>
      <p:sp>
        <p:nvSpPr>
          <p:cNvPr id="12" name="Freeform 78">
            <a:extLst>
              <a:ext uri="{FF2B5EF4-FFF2-40B4-BE49-F238E27FC236}">
                <a16:creationId xmlns:a16="http://schemas.microsoft.com/office/drawing/2014/main" id="{E07B1FF5-81B8-C24E-8BA4-86F2AC641E0F}"/>
              </a:ext>
            </a:extLst>
          </p:cNvPr>
          <p:cNvSpPr>
            <a:spLocks noChangeArrowheads="1"/>
          </p:cNvSpPr>
          <p:nvPr/>
        </p:nvSpPr>
        <p:spPr bwMode="auto">
          <a:xfrm>
            <a:off x="14775223" y="3118647"/>
            <a:ext cx="1274361" cy="1268892"/>
          </a:xfrm>
          <a:custGeom>
            <a:avLst/>
            <a:gdLst>
              <a:gd name="T0" fmla="*/ 367939 w 1021"/>
              <a:gd name="T1" fmla="*/ 183356 h 1020"/>
              <a:gd name="T2" fmla="*/ 367939 w 1021"/>
              <a:gd name="T3" fmla="*/ 183356 h 1020"/>
              <a:gd name="T4" fmla="*/ 183970 w 1021"/>
              <a:gd name="T5" fmla="*/ 366352 h 1020"/>
              <a:gd name="T6" fmla="*/ 183970 w 1021"/>
              <a:gd name="T7" fmla="*/ 366352 h 1020"/>
              <a:gd name="T8" fmla="*/ 0 w 1021"/>
              <a:gd name="T9" fmla="*/ 183356 h 1020"/>
              <a:gd name="T10" fmla="*/ 0 w 1021"/>
              <a:gd name="T11" fmla="*/ 183356 h 1020"/>
              <a:gd name="T12" fmla="*/ 183970 w 1021"/>
              <a:gd name="T13" fmla="*/ 0 h 1020"/>
              <a:gd name="T14" fmla="*/ 183970 w 1021"/>
              <a:gd name="T15" fmla="*/ 0 h 1020"/>
              <a:gd name="T16" fmla="*/ 367939 w 1021"/>
              <a:gd name="T17" fmla="*/ 183356 h 10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1" h="1020">
                <a:moveTo>
                  <a:pt x="1020" y="510"/>
                </a:moveTo>
                <a:lnTo>
                  <a:pt x="1020" y="510"/>
                </a:lnTo>
                <a:cubicBezTo>
                  <a:pt x="1020" y="791"/>
                  <a:pt x="792" y="1019"/>
                  <a:pt x="510" y="1019"/>
                </a:cubicBezTo>
                <a:cubicBezTo>
                  <a:pt x="229" y="1019"/>
                  <a:pt x="0" y="791"/>
                  <a:pt x="0" y="510"/>
                </a:cubicBezTo>
                <a:cubicBezTo>
                  <a:pt x="0" y="228"/>
                  <a:pt x="229" y="0"/>
                  <a:pt x="510" y="0"/>
                </a:cubicBezTo>
                <a:cubicBezTo>
                  <a:pt x="792" y="0"/>
                  <a:pt x="1020" y="228"/>
                  <a:pt x="1020" y="510"/>
                </a:cubicBezTo>
              </a:path>
            </a:pathLst>
          </a:custGeom>
          <a:solidFill>
            <a:schemeClr val="accent2"/>
          </a:solidFill>
          <a:ln>
            <a:noFill/>
          </a:ln>
          <a:effectLst/>
        </p:spPr>
        <p:txBody>
          <a:bodyPr wrap="none" anchor="ctr"/>
          <a:lstStyle/>
          <a:p>
            <a:endParaRPr lang="en-US" sz="3599" dirty="0">
              <a:latin typeface="Lato Light" panose="020F0502020204030203" pitchFamily="34" charset="0"/>
            </a:endParaRPr>
          </a:p>
        </p:txBody>
      </p:sp>
      <p:sp>
        <p:nvSpPr>
          <p:cNvPr id="13" name="Freeform 79">
            <a:extLst>
              <a:ext uri="{FF2B5EF4-FFF2-40B4-BE49-F238E27FC236}">
                <a16:creationId xmlns:a16="http://schemas.microsoft.com/office/drawing/2014/main" id="{FBF41196-04D9-6449-86BC-AD8E9924ED22}"/>
              </a:ext>
            </a:extLst>
          </p:cNvPr>
          <p:cNvSpPr>
            <a:spLocks noChangeArrowheads="1"/>
          </p:cNvSpPr>
          <p:nvPr/>
        </p:nvSpPr>
        <p:spPr bwMode="auto">
          <a:xfrm>
            <a:off x="8296210" y="3118647"/>
            <a:ext cx="1274361" cy="1268892"/>
          </a:xfrm>
          <a:custGeom>
            <a:avLst/>
            <a:gdLst>
              <a:gd name="T0" fmla="*/ 367939 w 1021"/>
              <a:gd name="T1" fmla="*/ 183356 h 1020"/>
              <a:gd name="T2" fmla="*/ 367939 w 1021"/>
              <a:gd name="T3" fmla="*/ 183356 h 1020"/>
              <a:gd name="T4" fmla="*/ 183970 w 1021"/>
              <a:gd name="T5" fmla="*/ 366352 h 1020"/>
              <a:gd name="T6" fmla="*/ 183970 w 1021"/>
              <a:gd name="T7" fmla="*/ 366352 h 1020"/>
              <a:gd name="T8" fmla="*/ 0 w 1021"/>
              <a:gd name="T9" fmla="*/ 183356 h 1020"/>
              <a:gd name="T10" fmla="*/ 0 w 1021"/>
              <a:gd name="T11" fmla="*/ 183356 h 1020"/>
              <a:gd name="T12" fmla="*/ 183970 w 1021"/>
              <a:gd name="T13" fmla="*/ 0 h 1020"/>
              <a:gd name="T14" fmla="*/ 183970 w 1021"/>
              <a:gd name="T15" fmla="*/ 0 h 1020"/>
              <a:gd name="T16" fmla="*/ 367939 w 1021"/>
              <a:gd name="T17" fmla="*/ 183356 h 10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1" h="1020">
                <a:moveTo>
                  <a:pt x="1020" y="510"/>
                </a:moveTo>
                <a:lnTo>
                  <a:pt x="1020" y="510"/>
                </a:lnTo>
                <a:cubicBezTo>
                  <a:pt x="1020" y="791"/>
                  <a:pt x="791" y="1019"/>
                  <a:pt x="510" y="1019"/>
                </a:cubicBezTo>
                <a:cubicBezTo>
                  <a:pt x="229" y="1019"/>
                  <a:pt x="0" y="791"/>
                  <a:pt x="0" y="510"/>
                </a:cubicBezTo>
                <a:cubicBezTo>
                  <a:pt x="0" y="228"/>
                  <a:pt x="229" y="0"/>
                  <a:pt x="510" y="0"/>
                </a:cubicBezTo>
                <a:cubicBezTo>
                  <a:pt x="791" y="0"/>
                  <a:pt x="1020" y="228"/>
                  <a:pt x="1020" y="510"/>
                </a:cubicBezTo>
              </a:path>
            </a:pathLst>
          </a:custGeom>
          <a:solidFill>
            <a:schemeClr val="accent1"/>
          </a:solidFill>
          <a:ln>
            <a:noFill/>
          </a:ln>
          <a:effectLst/>
        </p:spPr>
        <p:txBody>
          <a:bodyPr wrap="none" anchor="ctr"/>
          <a:lstStyle/>
          <a:p>
            <a:endParaRPr lang="en-US" sz="3599" dirty="0">
              <a:latin typeface="Lato Light" panose="020F0502020204030203" pitchFamily="34" charset="0"/>
            </a:endParaRPr>
          </a:p>
        </p:txBody>
      </p:sp>
      <p:sp>
        <p:nvSpPr>
          <p:cNvPr id="19" name="Line 324">
            <a:extLst>
              <a:ext uri="{FF2B5EF4-FFF2-40B4-BE49-F238E27FC236}">
                <a16:creationId xmlns:a16="http://schemas.microsoft.com/office/drawing/2014/main" id="{74AD253A-5314-AA48-A472-CAD0A98C9AE9}"/>
              </a:ext>
            </a:extLst>
          </p:cNvPr>
          <p:cNvSpPr>
            <a:spLocks noChangeShapeType="1"/>
          </p:cNvSpPr>
          <p:nvPr/>
        </p:nvSpPr>
        <p:spPr bwMode="auto">
          <a:xfrm>
            <a:off x="12188825" y="3788799"/>
            <a:ext cx="0" cy="8184642"/>
          </a:xfrm>
          <a:prstGeom prst="line">
            <a:avLst/>
          </a:prstGeom>
          <a:noFill/>
          <a:ln w="38100">
            <a:solidFill>
              <a:schemeClr val="bg1"/>
            </a:solidFill>
            <a:prstDash val="lgDash"/>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Lato Light" panose="020F0502020204030203" pitchFamily="34" charset="0"/>
            </a:endParaRPr>
          </a:p>
        </p:txBody>
      </p:sp>
      <p:sp>
        <p:nvSpPr>
          <p:cNvPr id="20" name="Line 327">
            <a:extLst>
              <a:ext uri="{FF2B5EF4-FFF2-40B4-BE49-F238E27FC236}">
                <a16:creationId xmlns:a16="http://schemas.microsoft.com/office/drawing/2014/main" id="{DF346989-F2AB-7140-9042-174A14601E00}"/>
              </a:ext>
            </a:extLst>
          </p:cNvPr>
          <p:cNvSpPr>
            <a:spLocks noChangeShapeType="1"/>
          </p:cNvSpPr>
          <p:nvPr/>
        </p:nvSpPr>
        <p:spPr bwMode="auto">
          <a:xfrm flipH="1">
            <a:off x="5504329" y="7546044"/>
            <a:ext cx="13368992" cy="0"/>
          </a:xfrm>
          <a:prstGeom prst="line">
            <a:avLst/>
          </a:prstGeom>
          <a:noFill/>
          <a:ln w="38100">
            <a:solidFill>
              <a:schemeClr val="bg1"/>
            </a:solidFill>
            <a:prstDash val="lgDash"/>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dirty="0">
              <a:latin typeface="Lato Light" panose="020F0502020204030203" pitchFamily="34" charset="0"/>
            </a:endParaRPr>
          </a:p>
        </p:txBody>
      </p:sp>
      <p:sp>
        <p:nvSpPr>
          <p:cNvPr id="26" name="TextBox 25">
            <a:extLst>
              <a:ext uri="{FF2B5EF4-FFF2-40B4-BE49-F238E27FC236}">
                <a16:creationId xmlns:a16="http://schemas.microsoft.com/office/drawing/2014/main" id="{113BB5D6-C84C-DF46-893D-C45720C764E6}"/>
              </a:ext>
            </a:extLst>
          </p:cNvPr>
          <p:cNvSpPr txBox="1"/>
          <p:nvPr/>
        </p:nvSpPr>
        <p:spPr>
          <a:xfrm>
            <a:off x="7455261" y="4994658"/>
            <a:ext cx="295625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01</a:t>
            </a:r>
          </a:p>
        </p:txBody>
      </p:sp>
      <p:sp>
        <p:nvSpPr>
          <p:cNvPr id="27" name="Subtitle 2">
            <a:extLst>
              <a:ext uri="{FF2B5EF4-FFF2-40B4-BE49-F238E27FC236}">
                <a16:creationId xmlns:a16="http://schemas.microsoft.com/office/drawing/2014/main" id="{1CB09FAB-3B23-5941-8DB7-40680E888B1B}"/>
              </a:ext>
            </a:extLst>
          </p:cNvPr>
          <p:cNvSpPr txBox="1">
            <a:spLocks/>
          </p:cNvSpPr>
          <p:nvPr/>
        </p:nvSpPr>
        <p:spPr>
          <a:xfrm>
            <a:off x="6829318" y="5678484"/>
            <a:ext cx="420814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a:t>
            </a:r>
          </a:p>
        </p:txBody>
      </p:sp>
      <p:sp>
        <p:nvSpPr>
          <p:cNvPr id="30" name="TextBox 29">
            <a:extLst>
              <a:ext uri="{FF2B5EF4-FFF2-40B4-BE49-F238E27FC236}">
                <a16:creationId xmlns:a16="http://schemas.microsoft.com/office/drawing/2014/main" id="{4214ED23-E2E4-8F4A-A098-62A4249C90F9}"/>
              </a:ext>
            </a:extLst>
          </p:cNvPr>
          <p:cNvSpPr txBox="1"/>
          <p:nvPr/>
        </p:nvSpPr>
        <p:spPr>
          <a:xfrm>
            <a:off x="13894199" y="4994658"/>
            <a:ext cx="303640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02</a:t>
            </a:r>
          </a:p>
        </p:txBody>
      </p:sp>
      <p:sp>
        <p:nvSpPr>
          <p:cNvPr id="31" name="Subtitle 2">
            <a:extLst>
              <a:ext uri="{FF2B5EF4-FFF2-40B4-BE49-F238E27FC236}">
                <a16:creationId xmlns:a16="http://schemas.microsoft.com/office/drawing/2014/main" id="{F4698B03-B663-FC45-91D1-100464C32A9B}"/>
              </a:ext>
            </a:extLst>
          </p:cNvPr>
          <p:cNvSpPr txBox="1">
            <a:spLocks/>
          </p:cNvSpPr>
          <p:nvPr/>
        </p:nvSpPr>
        <p:spPr>
          <a:xfrm>
            <a:off x="13308331" y="5678484"/>
            <a:ext cx="420814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a:t>
            </a:r>
          </a:p>
        </p:txBody>
      </p:sp>
      <p:sp>
        <p:nvSpPr>
          <p:cNvPr id="33" name="TextBox 32">
            <a:extLst>
              <a:ext uri="{FF2B5EF4-FFF2-40B4-BE49-F238E27FC236}">
                <a16:creationId xmlns:a16="http://schemas.microsoft.com/office/drawing/2014/main" id="{781C1B37-E407-944E-BBD7-EF67E74FAF0E}"/>
              </a:ext>
            </a:extLst>
          </p:cNvPr>
          <p:cNvSpPr txBox="1"/>
          <p:nvPr/>
        </p:nvSpPr>
        <p:spPr>
          <a:xfrm>
            <a:off x="7393546" y="9918431"/>
            <a:ext cx="307968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04</a:t>
            </a:r>
          </a:p>
        </p:txBody>
      </p:sp>
      <p:sp>
        <p:nvSpPr>
          <p:cNvPr id="34" name="Subtitle 2">
            <a:extLst>
              <a:ext uri="{FF2B5EF4-FFF2-40B4-BE49-F238E27FC236}">
                <a16:creationId xmlns:a16="http://schemas.microsoft.com/office/drawing/2014/main" id="{65A57F42-2269-084A-A5B7-3DC055B45FB4}"/>
              </a:ext>
            </a:extLst>
          </p:cNvPr>
          <p:cNvSpPr txBox="1">
            <a:spLocks/>
          </p:cNvSpPr>
          <p:nvPr/>
        </p:nvSpPr>
        <p:spPr>
          <a:xfrm>
            <a:off x="6829318" y="10602257"/>
            <a:ext cx="420814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a:t>
            </a:r>
          </a:p>
        </p:txBody>
      </p:sp>
      <p:sp>
        <p:nvSpPr>
          <p:cNvPr id="36" name="TextBox 35">
            <a:extLst>
              <a:ext uri="{FF2B5EF4-FFF2-40B4-BE49-F238E27FC236}">
                <a16:creationId xmlns:a16="http://schemas.microsoft.com/office/drawing/2014/main" id="{D1AD3EF0-190C-6B41-AE7C-0FEB7DCE7845}"/>
              </a:ext>
            </a:extLst>
          </p:cNvPr>
          <p:cNvSpPr txBox="1"/>
          <p:nvPr/>
        </p:nvSpPr>
        <p:spPr>
          <a:xfrm>
            <a:off x="13886986" y="9918431"/>
            <a:ext cx="3050836"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03</a:t>
            </a:r>
          </a:p>
        </p:txBody>
      </p:sp>
      <p:sp>
        <p:nvSpPr>
          <p:cNvPr id="37" name="Subtitle 2">
            <a:extLst>
              <a:ext uri="{FF2B5EF4-FFF2-40B4-BE49-F238E27FC236}">
                <a16:creationId xmlns:a16="http://schemas.microsoft.com/office/drawing/2014/main" id="{37FFD2DA-B1D2-384F-9B36-CC63ABB8DE24}"/>
              </a:ext>
            </a:extLst>
          </p:cNvPr>
          <p:cNvSpPr txBox="1">
            <a:spLocks/>
          </p:cNvSpPr>
          <p:nvPr/>
        </p:nvSpPr>
        <p:spPr>
          <a:xfrm>
            <a:off x="13308331" y="10602257"/>
            <a:ext cx="420814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a:t>
            </a:r>
          </a:p>
        </p:txBody>
      </p:sp>
      <p:sp>
        <p:nvSpPr>
          <p:cNvPr id="45" name="TextBox 44">
            <a:extLst>
              <a:ext uri="{FF2B5EF4-FFF2-40B4-BE49-F238E27FC236}">
                <a16:creationId xmlns:a16="http://schemas.microsoft.com/office/drawing/2014/main" id="{8259A21A-BD8C-AE48-B478-A98CF9DDB97F}"/>
              </a:ext>
            </a:extLst>
          </p:cNvPr>
          <p:cNvSpPr txBox="1"/>
          <p:nvPr/>
        </p:nvSpPr>
        <p:spPr>
          <a:xfrm>
            <a:off x="8557324" y="3246510"/>
            <a:ext cx="752129"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A</a:t>
            </a:r>
          </a:p>
        </p:txBody>
      </p:sp>
      <p:sp>
        <p:nvSpPr>
          <p:cNvPr id="46" name="TextBox 45">
            <a:extLst>
              <a:ext uri="{FF2B5EF4-FFF2-40B4-BE49-F238E27FC236}">
                <a16:creationId xmlns:a16="http://schemas.microsoft.com/office/drawing/2014/main" id="{CD689D78-BCB7-334A-A77D-62ACB7CF178C}"/>
              </a:ext>
            </a:extLst>
          </p:cNvPr>
          <p:cNvSpPr txBox="1"/>
          <p:nvPr/>
        </p:nvSpPr>
        <p:spPr>
          <a:xfrm>
            <a:off x="15066793" y="3246510"/>
            <a:ext cx="691216"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B</a:t>
            </a:r>
          </a:p>
        </p:txBody>
      </p:sp>
      <p:sp>
        <p:nvSpPr>
          <p:cNvPr id="47" name="TextBox 46">
            <a:extLst>
              <a:ext uri="{FF2B5EF4-FFF2-40B4-BE49-F238E27FC236}">
                <a16:creationId xmlns:a16="http://schemas.microsoft.com/office/drawing/2014/main" id="{6114860A-CA3E-A544-8273-408D621552F3}"/>
              </a:ext>
            </a:extLst>
          </p:cNvPr>
          <p:cNvSpPr txBox="1"/>
          <p:nvPr/>
        </p:nvSpPr>
        <p:spPr>
          <a:xfrm>
            <a:off x="8561331" y="8213725"/>
            <a:ext cx="744114"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D</a:t>
            </a:r>
          </a:p>
        </p:txBody>
      </p:sp>
      <p:sp>
        <p:nvSpPr>
          <p:cNvPr id="48" name="TextBox 47">
            <a:extLst>
              <a:ext uri="{FF2B5EF4-FFF2-40B4-BE49-F238E27FC236}">
                <a16:creationId xmlns:a16="http://schemas.microsoft.com/office/drawing/2014/main" id="{B986B0C5-4457-8848-AF54-650A29EF4960}"/>
              </a:ext>
            </a:extLst>
          </p:cNvPr>
          <p:cNvSpPr txBox="1"/>
          <p:nvPr/>
        </p:nvSpPr>
        <p:spPr>
          <a:xfrm>
            <a:off x="15026719" y="8213725"/>
            <a:ext cx="771365"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C</a:t>
            </a:r>
          </a:p>
        </p:txBody>
      </p:sp>
      <p:sp>
        <p:nvSpPr>
          <p:cNvPr id="49" name="TextBox 48">
            <a:extLst>
              <a:ext uri="{FF2B5EF4-FFF2-40B4-BE49-F238E27FC236}">
                <a16:creationId xmlns:a16="http://schemas.microsoft.com/office/drawing/2014/main" id="{70670565-3F5B-5840-89F9-F0CF7857EACF}"/>
              </a:ext>
            </a:extLst>
          </p:cNvPr>
          <p:cNvSpPr txBox="1"/>
          <p:nvPr/>
        </p:nvSpPr>
        <p:spPr>
          <a:xfrm>
            <a:off x="11706813" y="12274164"/>
            <a:ext cx="942053" cy="584775"/>
          </a:xfrm>
          <a:prstGeom prst="rect">
            <a:avLst/>
          </a:prstGeom>
          <a:noFill/>
        </p:spPr>
        <p:txBody>
          <a:bodyPr wrap="none" rtlCol="0" anchor="t" anchorCtr="0">
            <a:spAutoFit/>
          </a:bodyPr>
          <a:lstStyle/>
          <a:p>
            <a:pPr algn="ctr"/>
            <a:r>
              <a:rPr lang="en-US" sz="3200" b="1" dirty="0">
                <a:solidFill>
                  <a:schemeClr val="bg1"/>
                </a:solidFill>
                <a:latin typeface="Poppins" pitchFamily="2" charset="77"/>
                <a:ea typeface="League Spartan" charset="0"/>
                <a:cs typeface="Poppins" pitchFamily="2" charset="77"/>
              </a:rPr>
              <a:t>LESS</a:t>
            </a:r>
          </a:p>
        </p:txBody>
      </p:sp>
      <p:sp>
        <p:nvSpPr>
          <p:cNvPr id="50" name="TextBox 49">
            <a:extLst>
              <a:ext uri="{FF2B5EF4-FFF2-40B4-BE49-F238E27FC236}">
                <a16:creationId xmlns:a16="http://schemas.microsoft.com/office/drawing/2014/main" id="{8811F399-01DD-5840-BFE3-86C16FB12156}"/>
              </a:ext>
            </a:extLst>
          </p:cNvPr>
          <p:cNvSpPr txBox="1"/>
          <p:nvPr/>
        </p:nvSpPr>
        <p:spPr>
          <a:xfrm>
            <a:off x="11551708" y="2972580"/>
            <a:ext cx="1252266" cy="584775"/>
          </a:xfrm>
          <a:prstGeom prst="rect">
            <a:avLst/>
          </a:prstGeom>
          <a:noFill/>
        </p:spPr>
        <p:txBody>
          <a:bodyPr wrap="none" rtlCol="0" anchor="t" anchorCtr="0">
            <a:spAutoFit/>
          </a:bodyPr>
          <a:lstStyle/>
          <a:p>
            <a:pPr algn="ctr"/>
            <a:r>
              <a:rPr lang="en-US" sz="3200" b="1" dirty="0">
                <a:solidFill>
                  <a:schemeClr val="bg1"/>
                </a:solidFill>
                <a:latin typeface="Poppins" pitchFamily="2" charset="77"/>
                <a:ea typeface="League Spartan" charset="0"/>
                <a:cs typeface="Poppins" pitchFamily="2" charset="77"/>
              </a:rPr>
              <a:t>MORE</a:t>
            </a:r>
          </a:p>
        </p:txBody>
      </p:sp>
      <p:sp>
        <p:nvSpPr>
          <p:cNvPr id="51" name="TextBox 50">
            <a:extLst>
              <a:ext uri="{FF2B5EF4-FFF2-40B4-BE49-F238E27FC236}">
                <a16:creationId xmlns:a16="http://schemas.microsoft.com/office/drawing/2014/main" id="{AD3035AF-FFD0-8046-98A7-1FFE7B1B35BD}"/>
              </a:ext>
            </a:extLst>
          </p:cNvPr>
          <p:cNvSpPr txBox="1"/>
          <p:nvPr/>
        </p:nvSpPr>
        <p:spPr>
          <a:xfrm rot="5400000">
            <a:off x="18791071" y="7253657"/>
            <a:ext cx="1252266" cy="584775"/>
          </a:xfrm>
          <a:prstGeom prst="rect">
            <a:avLst/>
          </a:prstGeom>
          <a:noFill/>
        </p:spPr>
        <p:txBody>
          <a:bodyPr wrap="none" rtlCol="0" anchor="t" anchorCtr="0">
            <a:spAutoFit/>
          </a:bodyPr>
          <a:lstStyle/>
          <a:p>
            <a:pPr algn="ctr"/>
            <a:r>
              <a:rPr lang="en-US" sz="3200" b="1" dirty="0">
                <a:solidFill>
                  <a:schemeClr val="bg1"/>
                </a:solidFill>
                <a:latin typeface="Poppins" pitchFamily="2" charset="77"/>
                <a:ea typeface="League Spartan" charset="0"/>
                <a:cs typeface="Poppins" pitchFamily="2" charset="77"/>
              </a:rPr>
              <a:t>MORE</a:t>
            </a:r>
          </a:p>
        </p:txBody>
      </p:sp>
      <p:sp>
        <p:nvSpPr>
          <p:cNvPr id="52" name="TextBox 51">
            <a:extLst>
              <a:ext uri="{FF2B5EF4-FFF2-40B4-BE49-F238E27FC236}">
                <a16:creationId xmlns:a16="http://schemas.microsoft.com/office/drawing/2014/main" id="{2201A702-7789-1845-A5A0-2B768B30CBD7}"/>
              </a:ext>
            </a:extLst>
          </p:cNvPr>
          <p:cNvSpPr txBox="1"/>
          <p:nvPr/>
        </p:nvSpPr>
        <p:spPr>
          <a:xfrm rot="5400000">
            <a:off x="4536989" y="7239582"/>
            <a:ext cx="942053" cy="584775"/>
          </a:xfrm>
          <a:prstGeom prst="rect">
            <a:avLst/>
          </a:prstGeom>
          <a:noFill/>
        </p:spPr>
        <p:txBody>
          <a:bodyPr wrap="none" rtlCol="0" anchor="t" anchorCtr="0">
            <a:spAutoFit/>
          </a:bodyPr>
          <a:lstStyle/>
          <a:p>
            <a:pPr algn="ctr"/>
            <a:r>
              <a:rPr lang="en-US" sz="3200" b="1" dirty="0">
                <a:solidFill>
                  <a:schemeClr val="bg1"/>
                </a:solidFill>
                <a:latin typeface="Poppins" pitchFamily="2" charset="77"/>
                <a:ea typeface="League Spartan" charset="0"/>
                <a:cs typeface="Poppins" pitchFamily="2" charset="77"/>
              </a:rPr>
              <a:t>LESS</a:t>
            </a:r>
          </a:p>
        </p:txBody>
      </p:sp>
      <p:sp>
        <p:nvSpPr>
          <p:cNvPr id="38" name="TextBox 1">
            <a:extLst>
              <a:ext uri="{FF2B5EF4-FFF2-40B4-BE49-F238E27FC236}">
                <a16:creationId xmlns:a16="http://schemas.microsoft.com/office/drawing/2014/main" id="{E19C7646-2F3D-7C44-9E12-E570A2849D3D}"/>
              </a:ext>
            </a:extLst>
          </p:cNvPr>
          <p:cNvSpPr txBox="1"/>
          <p:nvPr/>
        </p:nvSpPr>
        <p:spPr>
          <a:xfrm>
            <a:off x="7604137" y="997579"/>
            <a:ext cx="7957628"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MATRIX SLIDE</a:t>
            </a:r>
          </a:p>
        </p:txBody>
      </p:sp>
      <p:sp>
        <p:nvSpPr>
          <p:cNvPr id="39" name="TextBox 2">
            <a:extLst>
              <a:ext uri="{FF2B5EF4-FFF2-40B4-BE49-F238E27FC236}">
                <a16:creationId xmlns:a16="http://schemas.microsoft.com/office/drawing/2014/main" id="{5117F292-7A24-CE4B-94B9-44FC82294E57}"/>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424368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ángulo 27">
            <a:extLst>
              <a:ext uri="{FF2B5EF4-FFF2-40B4-BE49-F238E27FC236}">
                <a16:creationId xmlns:a16="http://schemas.microsoft.com/office/drawing/2014/main" id="{6CACD966-29EF-D047-A57E-374F2B4508C2}"/>
              </a:ext>
            </a:extLst>
          </p:cNvPr>
          <p:cNvSpPr/>
          <p:nvPr/>
        </p:nvSpPr>
        <p:spPr>
          <a:xfrm>
            <a:off x="0" y="0"/>
            <a:ext cx="24377650" cy="137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6">
            <a:extLst>
              <a:ext uri="{FF2B5EF4-FFF2-40B4-BE49-F238E27FC236}">
                <a16:creationId xmlns:a16="http://schemas.microsoft.com/office/drawing/2014/main" id="{D355FB4C-4361-E940-920D-5FF701E0444A}"/>
              </a:ext>
            </a:extLst>
          </p:cNvPr>
          <p:cNvSpPr>
            <a:spLocks noChangeArrowheads="1"/>
          </p:cNvSpPr>
          <p:nvPr/>
        </p:nvSpPr>
        <p:spPr bwMode="auto">
          <a:xfrm>
            <a:off x="2032637" y="7654806"/>
            <a:ext cx="5081597" cy="384553"/>
          </a:xfrm>
          <a:custGeom>
            <a:avLst/>
            <a:gdLst>
              <a:gd name="T0" fmla="*/ 0 w 4078"/>
              <a:gd name="T1" fmla="*/ 154 h 307"/>
              <a:gd name="T2" fmla="*/ 0 w 4078"/>
              <a:gd name="T3" fmla="*/ 154 h 307"/>
              <a:gd name="T4" fmla="*/ 153 w 4078"/>
              <a:gd name="T5" fmla="*/ 0 h 307"/>
              <a:gd name="T6" fmla="*/ 4077 w 4078"/>
              <a:gd name="T7" fmla="*/ 0 h 307"/>
              <a:gd name="T8" fmla="*/ 4077 w 4078"/>
              <a:gd name="T9" fmla="*/ 306 h 307"/>
              <a:gd name="T10" fmla="*/ 153 w 4078"/>
              <a:gd name="T11" fmla="*/ 306 h 307"/>
              <a:gd name="T12" fmla="*/ 153 w 4078"/>
              <a:gd name="T13" fmla="*/ 306 h 307"/>
              <a:gd name="T14" fmla="*/ 0 w 4078"/>
              <a:gd name="T15" fmla="*/ 154 h 3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78" h="307">
                <a:moveTo>
                  <a:pt x="0" y="154"/>
                </a:moveTo>
                <a:lnTo>
                  <a:pt x="0" y="154"/>
                </a:lnTo>
                <a:cubicBezTo>
                  <a:pt x="0" y="69"/>
                  <a:pt x="69" y="0"/>
                  <a:pt x="153" y="0"/>
                </a:cubicBezTo>
                <a:lnTo>
                  <a:pt x="4077" y="0"/>
                </a:lnTo>
                <a:lnTo>
                  <a:pt x="4077" y="306"/>
                </a:lnTo>
                <a:lnTo>
                  <a:pt x="153" y="306"/>
                </a:lnTo>
                <a:lnTo>
                  <a:pt x="153" y="306"/>
                </a:lnTo>
                <a:cubicBezTo>
                  <a:pt x="69" y="306"/>
                  <a:pt x="0" y="238"/>
                  <a:pt x="0" y="154"/>
                </a:cubicBez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5" name="Freeform 7">
            <a:extLst>
              <a:ext uri="{FF2B5EF4-FFF2-40B4-BE49-F238E27FC236}">
                <a16:creationId xmlns:a16="http://schemas.microsoft.com/office/drawing/2014/main" id="{525C3EE7-38C4-AC46-8E6D-FED553079EBD}"/>
              </a:ext>
            </a:extLst>
          </p:cNvPr>
          <p:cNvSpPr>
            <a:spLocks noChangeArrowheads="1"/>
          </p:cNvSpPr>
          <p:nvPr/>
        </p:nvSpPr>
        <p:spPr bwMode="auto">
          <a:xfrm>
            <a:off x="7108739" y="7654806"/>
            <a:ext cx="5081597" cy="384553"/>
          </a:xfrm>
          <a:custGeom>
            <a:avLst/>
            <a:gdLst>
              <a:gd name="T0" fmla="*/ 0 w 4078"/>
              <a:gd name="T1" fmla="*/ 0 h 307"/>
              <a:gd name="T2" fmla="*/ 4077 w 4078"/>
              <a:gd name="T3" fmla="*/ 0 h 307"/>
              <a:gd name="T4" fmla="*/ 4077 w 4078"/>
              <a:gd name="T5" fmla="*/ 306 h 307"/>
              <a:gd name="T6" fmla="*/ 0 w 4078"/>
              <a:gd name="T7" fmla="*/ 306 h 307"/>
              <a:gd name="T8" fmla="*/ 0 w 4078"/>
              <a:gd name="T9" fmla="*/ 0 h 307"/>
            </a:gdLst>
            <a:ahLst/>
            <a:cxnLst>
              <a:cxn ang="0">
                <a:pos x="T0" y="T1"/>
              </a:cxn>
              <a:cxn ang="0">
                <a:pos x="T2" y="T3"/>
              </a:cxn>
              <a:cxn ang="0">
                <a:pos x="T4" y="T5"/>
              </a:cxn>
              <a:cxn ang="0">
                <a:pos x="T6" y="T7"/>
              </a:cxn>
              <a:cxn ang="0">
                <a:pos x="T8" y="T9"/>
              </a:cxn>
            </a:cxnLst>
            <a:rect l="0" t="0" r="r" b="b"/>
            <a:pathLst>
              <a:path w="4078" h="307">
                <a:moveTo>
                  <a:pt x="0" y="0"/>
                </a:moveTo>
                <a:lnTo>
                  <a:pt x="4077" y="0"/>
                </a:lnTo>
                <a:lnTo>
                  <a:pt x="4077" y="306"/>
                </a:lnTo>
                <a:lnTo>
                  <a:pt x="0" y="306"/>
                </a:lnTo>
                <a:lnTo>
                  <a:pt x="0" y="0"/>
                </a:lnTo>
              </a:path>
            </a:pathLst>
          </a:custGeom>
          <a:solidFill>
            <a:schemeClr val="accent6">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6" name="Freeform 8">
            <a:extLst>
              <a:ext uri="{FF2B5EF4-FFF2-40B4-BE49-F238E27FC236}">
                <a16:creationId xmlns:a16="http://schemas.microsoft.com/office/drawing/2014/main" id="{9B022176-0B86-5942-BFCA-56F1ECF01F2B}"/>
              </a:ext>
            </a:extLst>
          </p:cNvPr>
          <p:cNvSpPr>
            <a:spLocks noChangeArrowheads="1"/>
          </p:cNvSpPr>
          <p:nvPr/>
        </p:nvSpPr>
        <p:spPr bwMode="auto">
          <a:xfrm>
            <a:off x="12190340" y="7654806"/>
            <a:ext cx="5081594" cy="384553"/>
          </a:xfrm>
          <a:custGeom>
            <a:avLst/>
            <a:gdLst>
              <a:gd name="T0" fmla="*/ 0 w 4077"/>
              <a:gd name="T1" fmla="*/ 0 h 307"/>
              <a:gd name="T2" fmla="*/ 4076 w 4077"/>
              <a:gd name="T3" fmla="*/ 0 h 307"/>
              <a:gd name="T4" fmla="*/ 4076 w 4077"/>
              <a:gd name="T5" fmla="*/ 306 h 307"/>
              <a:gd name="T6" fmla="*/ 0 w 4077"/>
              <a:gd name="T7" fmla="*/ 306 h 307"/>
              <a:gd name="T8" fmla="*/ 0 w 4077"/>
              <a:gd name="T9" fmla="*/ 0 h 307"/>
            </a:gdLst>
            <a:ahLst/>
            <a:cxnLst>
              <a:cxn ang="0">
                <a:pos x="T0" y="T1"/>
              </a:cxn>
              <a:cxn ang="0">
                <a:pos x="T2" y="T3"/>
              </a:cxn>
              <a:cxn ang="0">
                <a:pos x="T4" y="T5"/>
              </a:cxn>
              <a:cxn ang="0">
                <a:pos x="T6" y="T7"/>
              </a:cxn>
              <a:cxn ang="0">
                <a:pos x="T8" y="T9"/>
              </a:cxn>
            </a:cxnLst>
            <a:rect l="0" t="0" r="r" b="b"/>
            <a:pathLst>
              <a:path w="4077" h="307">
                <a:moveTo>
                  <a:pt x="0" y="0"/>
                </a:moveTo>
                <a:lnTo>
                  <a:pt x="4076" y="0"/>
                </a:lnTo>
                <a:lnTo>
                  <a:pt x="4076" y="306"/>
                </a:lnTo>
                <a:lnTo>
                  <a:pt x="0" y="306"/>
                </a:lnTo>
                <a:lnTo>
                  <a:pt x="0" y="0"/>
                </a:lnTo>
              </a:path>
            </a:pathLst>
          </a:custGeom>
          <a:solidFill>
            <a:schemeClr val="accent6"/>
          </a:solidFill>
          <a:ln>
            <a:noFill/>
          </a:ln>
          <a:effectLst/>
        </p:spPr>
        <p:txBody>
          <a:bodyPr wrap="none" anchor="ctr"/>
          <a:lstStyle/>
          <a:p>
            <a:endParaRPr lang="en-US" sz="6530" dirty="0">
              <a:latin typeface="Lato Light" panose="020F0502020204030203" pitchFamily="34" charset="0"/>
            </a:endParaRPr>
          </a:p>
        </p:txBody>
      </p:sp>
      <p:sp>
        <p:nvSpPr>
          <p:cNvPr id="7" name="Freeform 9">
            <a:extLst>
              <a:ext uri="{FF2B5EF4-FFF2-40B4-BE49-F238E27FC236}">
                <a16:creationId xmlns:a16="http://schemas.microsoft.com/office/drawing/2014/main" id="{900E777F-72D0-A944-8311-C9156680C8CE}"/>
              </a:ext>
            </a:extLst>
          </p:cNvPr>
          <p:cNvSpPr>
            <a:spLocks noChangeArrowheads="1"/>
          </p:cNvSpPr>
          <p:nvPr/>
        </p:nvSpPr>
        <p:spPr bwMode="auto">
          <a:xfrm>
            <a:off x="17266442" y="7654806"/>
            <a:ext cx="5081594" cy="384553"/>
          </a:xfrm>
          <a:custGeom>
            <a:avLst/>
            <a:gdLst>
              <a:gd name="T0" fmla="*/ 0 w 4078"/>
              <a:gd name="T1" fmla="*/ 0 h 307"/>
              <a:gd name="T2" fmla="*/ 3924 w 4078"/>
              <a:gd name="T3" fmla="*/ 0 h 307"/>
              <a:gd name="T4" fmla="*/ 3924 w 4078"/>
              <a:gd name="T5" fmla="*/ 0 h 307"/>
              <a:gd name="T6" fmla="*/ 4077 w 4078"/>
              <a:gd name="T7" fmla="*/ 154 h 307"/>
              <a:gd name="T8" fmla="*/ 4077 w 4078"/>
              <a:gd name="T9" fmla="*/ 154 h 307"/>
              <a:gd name="T10" fmla="*/ 3924 w 4078"/>
              <a:gd name="T11" fmla="*/ 306 h 307"/>
              <a:gd name="T12" fmla="*/ 0 w 4078"/>
              <a:gd name="T13" fmla="*/ 306 h 307"/>
              <a:gd name="T14" fmla="*/ 0 w 4078"/>
              <a:gd name="T15" fmla="*/ 0 h 3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78" h="307">
                <a:moveTo>
                  <a:pt x="0" y="0"/>
                </a:moveTo>
                <a:lnTo>
                  <a:pt x="3924" y="0"/>
                </a:lnTo>
                <a:lnTo>
                  <a:pt x="3924" y="0"/>
                </a:lnTo>
                <a:cubicBezTo>
                  <a:pt x="4009" y="0"/>
                  <a:pt x="4077" y="69"/>
                  <a:pt x="4077" y="154"/>
                </a:cubicBezTo>
                <a:lnTo>
                  <a:pt x="4077" y="154"/>
                </a:lnTo>
                <a:cubicBezTo>
                  <a:pt x="4077" y="238"/>
                  <a:pt x="4009" y="306"/>
                  <a:pt x="3924" y="306"/>
                </a:cubicBezTo>
                <a:lnTo>
                  <a:pt x="0" y="306"/>
                </a:lnTo>
                <a:lnTo>
                  <a:pt x="0" y="0"/>
                </a:lnTo>
              </a:path>
            </a:pathLst>
          </a:custGeom>
          <a:solidFill>
            <a:schemeClr val="accent5">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8" name="Freeform 10">
            <a:extLst>
              <a:ext uri="{FF2B5EF4-FFF2-40B4-BE49-F238E27FC236}">
                <a16:creationId xmlns:a16="http://schemas.microsoft.com/office/drawing/2014/main" id="{E7A4161E-CB66-C44E-A444-6231920CF036}"/>
              </a:ext>
            </a:extLst>
          </p:cNvPr>
          <p:cNvSpPr>
            <a:spLocks noChangeArrowheads="1"/>
          </p:cNvSpPr>
          <p:nvPr/>
        </p:nvSpPr>
        <p:spPr bwMode="auto">
          <a:xfrm>
            <a:off x="6912247" y="3996053"/>
            <a:ext cx="65923" cy="3845532"/>
          </a:xfrm>
          <a:custGeom>
            <a:avLst/>
            <a:gdLst>
              <a:gd name="T0" fmla="*/ 24 w 51"/>
              <a:gd name="T1" fmla="*/ 3088 h 3089"/>
              <a:gd name="T2" fmla="*/ 24 w 51"/>
              <a:gd name="T3" fmla="*/ 3088 h 3089"/>
              <a:gd name="T4" fmla="*/ 0 w 51"/>
              <a:gd name="T5" fmla="*/ 3062 h 3089"/>
              <a:gd name="T6" fmla="*/ 0 w 51"/>
              <a:gd name="T7" fmla="*/ 25 h 3089"/>
              <a:gd name="T8" fmla="*/ 0 w 51"/>
              <a:gd name="T9" fmla="*/ 25 h 3089"/>
              <a:gd name="T10" fmla="*/ 24 w 51"/>
              <a:gd name="T11" fmla="*/ 0 h 3089"/>
              <a:gd name="T12" fmla="*/ 24 w 51"/>
              <a:gd name="T13" fmla="*/ 0 h 3089"/>
              <a:gd name="T14" fmla="*/ 50 w 51"/>
              <a:gd name="T15" fmla="*/ 25 h 3089"/>
              <a:gd name="T16" fmla="*/ 50 w 51"/>
              <a:gd name="T17" fmla="*/ 3062 h 3089"/>
              <a:gd name="T18" fmla="*/ 50 w 51"/>
              <a:gd name="T19" fmla="*/ 3062 h 3089"/>
              <a:gd name="T20" fmla="*/ 24 w 51"/>
              <a:gd name="T21" fmla="*/ 3088 h 3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3089">
                <a:moveTo>
                  <a:pt x="24" y="3088"/>
                </a:moveTo>
                <a:lnTo>
                  <a:pt x="24" y="3088"/>
                </a:lnTo>
                <a:cubicBezTo>
                  <a:pt x="11" y="3088"/>
                  <a:pt x="0" y="3076"/>
                  <a:pt x="0" y="3062"/>
                </a:cubicBezTo>
                <a:lnTo>
                  <a:pt x="0" y="25"/>
                </a:lnTo>
                <a:lnTo>
                  <a:pt x="0" y="25"/>
                </a:lnTo>
                <a:cubicBezTo>
                  <a:pt x="0" y="11"/>
                  <a:pt x="11" y="0"/>
                  <a:pt x="24" y="0"/>
                </a:cubicBezTo>
                <a:lnTo>
                  <a:pt x="24" y="0"/>
                </a:lnTo>
                <a:cubicBezTo>
                  <a:pt x="39" y="0"/>
                  <a:pt x="50" y="11"/>
                  <a:pt x="50" y="25"/>
                </a:cubicBezTo>
                <a:lnTo>
                  <a:pt x="50" y="3062"/>
                </a:lnTo>
                <a:lnTo>
                  <a:pt x="50" y="3062"/>
                </a:lnTo>
                <a:cubicBezTo>
                  <a:pt x="50" y="3076"/>
                  <a:pt x="39" y="3088"/>
                  <a:pt x="24" y="3088"/>
                </a:cubicBez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9" name="Freeform 11">
            <a:extLst>
              <a:ext uri="{FF2B5EF4-FFF2-40B4-BE49-F238E27FC236}">
                <a16:creationId xmlns:a16="http://schemas.microsoft.com/office/drawing/2014/main" id="{3A8383F3-7DC8-0245-BA12-EFAA26B29DF7}"/>
              </a:ext>
            </a:extLst>
          </p:cNvPr>
          <p:cNvSpPr>
            <a:spLocks noChangeArrowheads="1"/>
          </p:cNvSpPr>
          <p:nvPr/>
        </p:nvSpPr>
        <p:spPr bwMode="auto">
          <a:xfrm>
            <a:off x="11988349" y="7847077"/>
            <a:ext cx="65923" cy="3845532"/>
          </a:xfrm>
          <a:custGeom>
            <a:avLst/>
            <a:gdLst>
              <a:gd name="T0" fmla="*/ 26 w 53"/>
              <a:gd name="T1" fmla="*/ 3088 h 3089"/>
              <a:gd name="T2" fmla="*/ 26 w 53"/>
              <a:gd name="T3" fmla="*/ 3088 h 3089"/>
              <a:gd name="T4" fmla="*/ 0 w 53"/>
              <a:gd name="T5" fmla="*/ 3062 h 3089"/>
              <a:gd name="T6" fmla="*/ 0 w 53"/>
              <a:gd name="T7" fmla="*/ 24 h 3089"/>
              <a:gd name="T8" fmla="*/ 0 w 53"/>
              <a:gd name="T9" fmla="*/ 24 h 3089"/>
              <a:gd name="T10" fmla="*/ 26 w 53"/>
              <a:gd name="T11" fmla="*/ 0 h 3089"/>
              <a:gd name="T12" fmla="*/ 26 w 53"/>
              <a:gd name="T13" fmla="*/ 0 h 3089"/>
              <a:gd name="T14" fmla="*/ 52 w 53"/>
              <a:gd name="T15" fmla="*/ 24 h 3089"/>
              <a:gd name="T16" fmla="*/ 52 w 53"/>
              <a:gd name="T17" fmla="*/ 3062 h 3089"/>
              <a:gd name="T18" fmla="*/ 52 w 53"/>
              <a:gd name="T19" fmla="*/ 3062 h 3089"/>
              <a:gd name="T20" fmla="*/ 26 w 53"/>
              <a:gd name="T21" fmla="*/ 3088 h 3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3089">
                <a:moveTo>
                  <a:pt x="26" y="3088"/>
                </a:moveTo>
                <a:lnTo>
                  <a:pt x="26" y="3088"/>
                </a:lnTo>
                <a:cubicBezTo>
                  <a:pt x="12" y="3088"/>
                  <a:pt x="0" y="3076"/>
                  <a:pt x="0" y="3062"/>
                </a:cubicBezTo>
                <a:lnTo>
                  <a:pt x="0" y="24"/>
                </a:lnTo>
                <a:lnTo>
                  <a:pt x="0" y="24"/>
                </a:lnTo>
                <a:cubicBezTo>
                  <a:pt x="0" y="11"/>
                  <a:pt x="12" y="0"/>
                  <a:pt x="26" y="0"/>
                </a:cubicBezTo>
                <a:lnTo>
                  <a:pt x="26" y="0"/>
                </a:lnTo>
                <a:cubicBezTo>
                  <a:pt x="40" y="0"/>
                  <a:pt x="52" y="11"/>
                  <a:pt x="52" y="24"/>
                </a:cubicBezTo>
                <a:lnTo>
                  <a:pt x="52" y="3062"/>
                </a:lnTo>
                <a:lnTo>
                  <a:pt x="52" y="3062"/>
                </a:lnTo>
                <a:cubicBezTo>
                  <a:pt x="52" y="3076"/>
                  <a:pt x="40" y="3088"/>
                  <a:pt x="26" y="3088"/>
                </a:cubicBezTo>
              </a:path>
            </a:pathLst>
          </a:custGeom>
          <a:solidFill>
            <a:schemeClr val="accent6">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10" name="Freeform 12">
            <a:extLst>
              <a:ext uri="{FF2B5EF4-FFF2-40B4-BE49-F238E27FC236}">
                <a16:creationId xmlns:a16="http://schemas.microsoft.com/office/drawing/2014/main" id="{4E332408-A6A5-9F4E-839D-373D39B39CAC}"/>
              </a:ext>
            </a:extLst>
          </p:cNvPr>
          <p:cNvSpPr>
            <a:spLocks noChangeArrowheads="1"/>
          </p:cNvSpPr>
          <p:nvPr/>
        </p:nvSpPr>
        <p:spPr bwMode="auto">
          <a:xfrm>
            <a:off x="17069947" y="3996053"/>
            <a:ext cx="65923" cy="3845532"/>
          </a:xfrm>
          <a:custGeom>
            <a:avLst/>
            <a:gdLst>
              <a:gd name="T0" fmla="*/ 26 w 52"/>
              <a:gd name="T1" fmla="*/ 3088 h 3089"/>
              <a:gd name="T2" fmla="*/ 26 w 52"/>
              <a:gd name="T3" fmla="*/ 3088 h 3089"/>
              <a:gd name="T4" fmla="*/ 0 w 52"/>
              <a:gd name="T5" fmla="*/ 3062 h 3089"/>
              <a:gd name="T6" fmla="*/ 0 w 52"/>
              <a:gd name="T7" fmla="*/ 25 h 3089"/>
              <a:gd name="T8" fmla="*/ 0 w 52"/>
              <a:gd name="T9" fmla="*/ 25 h 3089"/>
              <a:gd name="T10" fmla="*/ 26 w 52"/>
              <a:gd name="T11" fmla="*/ 0 h 3089"/>
              <a:gd name="T12" fmla="*/ 26 w 52"/>
              <a:gd name="T13" fmla="*/ 0 h 3089"/>
              <a:gd name="T14" fmla="*/ 51 w 52"/>
              <a:gd name="T15" fmla="*/ 25 h 3089"/>
              <a:gd name="T16" fmla="*/ 51 w 52"/>
              <a:gd name="T17" fmla="*/ 3062 h 3089"/>
              <a:gd name="T18" fmla="*/ 51 w 52"/>
              <a:gd name="T19" fmla="*/ 3062 h 3089"/>
              <a:gd name="T20" fmla="*/ 26 w 52"/>
              <a:gd name="T21" fmla="*/ 3088 h 3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3089">
                <a:moveTo>
                  <a:pt x="26" y="3088"/>
                </a:moveTo>
                <a:lnTo>
                  <a:pt x="26" y="3088"/>
                </a:lnTo>
                <a:cubicBezTo>
                  <a:pt x="12" y="3088"/>
                  <a:pt x="0" y="3076"/>
                  <a:pt x="0" y="3062"/>
                </a:cubicBezTo>
                <a:lnTo>
                  <a:pt x="0" y="25"/>
                </a:lnTo>
                <a:lnTo>
                  <a:pt x="0" y="25"/>
                </a:lnTo>
                <a:cubicBezTo>
                  <a:pt x="0" y="11"/>
                  <a:pt x="12" y="0"/>
                  <a:pt x="26" y="0"/>
                </a:cubicBezTo>
                <a:lnTo>
                  <a:pt x="26" y="0"/>
                </a:lnTo>
                <a:cubicBezTo>
                  <a:pt x="40" y="0"/>
                  <a:pt x="51" y="11"/>
                  <a:pt x="51" y="25"/>
                </a:cubicBezTo>
                <a:lnTo>
                  <a:pt x="51" y="3062"/>
                </a:lnTo>
                <a:lnTo>
                  <a:pt x="51" y="3062"/>
                </a:lnTo>
                <a:cubicBezTo>
                  <a:pt x="51" y="3076"/>
                  <a:pt x="40" y="3088"/>
                  <a:pt x="26" y="3088"/>
                </a:cubicBezTo>
              </a:path>
            </a:pathLst>
          </a:custGeom>
          <a:solidFill>
            <a:schemeClr val="accent6"/>
          </a:solidFill>
          <a:ln>
            <a:noFill/>
          </a:ln>
          <a:effectLst/>
        </p:spPr>
        <p:txBody>
          <a:bodyPr wrap="none" anchor="ctr"/>
          <a:lstStyle/>
          <a:p>
            <a:endParaRPr lang="en-US" sz="6530" dirty="0">
              <a:latin typeface="Lato Light" panose="020F0502020204030203" pitchFamily="34" charset="0"/>
            </a:endParaRPr>
          </a:p>
        </p:txBody>
      </p:sp>
      <p:sp>
        <p:nvSpPr>
          <p:cNvPr id="11" name="Freeform 13">
            <a:extLst>
              <a:ext uri="{FF2B5EF4-FFF2-40B4-BE49-F238E27FC236}">
                <a16:creationId xmlns:a16="http://schemas.microsoft.com/office/drawing/2014/main" id="{D53CC598-1F5B-104B-8D62-8BF30A2B9475}"/>
              </a:ext>
            </a:extLst>
          </p:cNvPr>
          <p:cNvSpPr>
            <a:spLocks noChangeArrowheads="1"/>
          </p:cNvSpPr>
          <p:nvPr/>
        </p:nvSpPr>
        <p:spPr bwMode="auto">
          <a:xfrm>
            <a:off x="22146049" y="7847077"/>
            <a:ext cx="65923" cy="3845532"/>
          </a:xfrm>
          <a:custGeom>
            <a:avLst/>
            <a:gdLst>
              <a:gd name="T0" fmla="*/ 25 w 52"/>
              <a:gd name="T1" fmla="*/ 3088 h 3089"/>
              <a:gd name="T2" fmla="*/ 25 w 52"/>
              <a:gd name="T3" fmla="*/ 3088 h 3089"/>
              <a:gd name="T4" fmla="*/ 0 w 52"/>
              <a:gd name="T5" fmla="*/ 3062 h 3089"/>
              <a:gd name="T6" fmla="*/ 0 w 52"/>
              <a:gd name="T7" fmla="*/ 24 h 3089"/>
              <a:gd name="T8" fmla="*/ 0 w 52"/>
              <a:gd name="T9" fmla="*/ 24 h 3089"/>
              <a:gd name="T10" fmla="*/ 25 w 52"/>
              <a:gd name="T11" fmla="*/ 0 h 3089"/>
              <a:gd name="T12" fmla="*/ 25 w 52"/>
              <a:gd name="T13" fmla="*/ 0 h 3089"/>
              <a:gd name="T14" fmla="*/ 51 w 52"/>
              <a:gd name="T15" fmla="*/ 24 h 3089"/>
              <a:gd name="T16" fmla="*/ 51 w 52"/>
              <a:gd name="T17" fmla="*/ 3062 h 3089"/>
              <a:gd name="T18" fmla="*/ 51 w 52"/>
              <a:gd name="T19" fmla="*/ 3062 h 3089"/>
              <a:gd name="T20" fmla="*/ 25 w 52"/>
              <a:gd name="T21" fmla="*/ 3088 h 3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3089">
                <a:moveTo>
                  <a:pt x="25" y="3088"/>
                </a:moveTo>
                <a:lnTo>
                  <a:pt x="25" y="3088"/>
                </a:lnTo>
                <a:cubicBezTo>
                  <a:pt x="11" y="3088"/>
                  <a:pt x="0" y="3076"/>
                  <a:pt x="0" y="3062"/>
                </a:cubicBezTo>
                <a:lnTo>
                  <a:pt x="0" y="24"/>
                </a:lnTo>
                <a:lnTo>
                  <a:pt x="0" y="24"/>
                </a:lnTo>
                <a:cubicBezTo>
                  <a:pt x="0" y="11"/>
                  <a:pt x="11" y="0"/>
                  <a:pt x="25" y="0"/>
                </a:cubicBezTo>
                <a:lnTo>
                  <a:pt x="25" y="0"/>
                </a:lnTo>
                <a:cubicBezTo>
                  <a:pt x="39" y="0"/>
                  <a:pt x="51" y="11"/>
                  <a:pt x="51" y="24"/>
                </a:cubicBezTo>
                <a:lnTo>
                  <a:pt x="51" y="3062"/>
                </a:lnTo>
                <a:lnTo>
                  <a:pt x="51" y="3062"/>
                </a:lnTo>
                <a:cubicBezTo>
                  <a:pt x="51" y="3076"/>
                  <a:pt x="39" y="3088"/>
                  <a:pt x="25" y="3088"/>
                </a:cubicBezTo>
              </a:path>
            </a:pathLst>
          </a:custGeom>
          <a:solidFill>
            <a:schemeClr val="accent5">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12" name="Freeform 360">
            <a:extLst>
              <a:ext uri="{FF2B5EF4-FFF2-40B4-BE49-F238E27FC236}">
                <a16:creationId xmlns:a16="http://schemas.microsoft.com/office/drawing/2014/main" id="{37EACE2A-B5B4-8549-9FE2-716038825CA4}"/>
              </a:ext>
            </a:extLst>
          </p:cNvPr>
          <p:cNvSpPr>
            <a:spLocks noChangeArrowheads="1"/>
          </p:cNvSpPr>
          <p:nvPr/>
        </p:nvSpPr>
        <p:spPr bwMode="auto">
          <a:xfrm>
            <a:off x="3662997" y="8974845"/>
            <a:ext cx="1817850" cy="1817850"/>
          </a:xfrm>
          <a:custGeom>
            <a:avLst/>
            <a:gdLst>
              <a:gd name="T0" fmla="*/ 510 w 1020"/>
              <a:gd name="T1" fmla="*/ 0 h 1020"/>
              <a:gd name="T2" fmla="*/ 510 w 1020"/>
              <a:gd name="T3" fmla="*/ 0 h 1020"/>
              <a:gd name="T4" fmla="*/ 1019 w 1020"/>
              <a:gd name="T5" fmla="*/ 510 h 1020"/>
              <a:gd name="T6" fmla="*/ 1019 w 1020"/>
              <a:gd name="T7" fmla="*/ 510 h 1020"/>
              <a:gd name="T8" fmla="*/ 510 w 1020"/>
              <a:gd name="T9" fmla="*/ 1019 h 1020"/>
              <a:gd name="T10" fmla="*/ 510 w 1020"/>
              <a:gd name="T11" fmla="*/ 1019 h 1020"/>
              <a:gd name="T12" fmla="*/ 0 w 1020"/>
              <a:gd name="T13" fmla="*/ 510 h 1020"/>
              <a:gd name="T14" fmla="*/ 0 w 1020"/>
              <a:gd name="T15" fmla="*/ 510 h 1020"/>
              <a:gd name="T16" fmla="*/ 510 w 1020"/>
              <a:gd name="T17" fmla="*/ 0 h 10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0" h="1020">
                <a:moveTo>
                  <a:pt x="510" y="0"/>
                </a:moveTo>
                <a:lnTo>
                  <a:pt x="510" y="0"/>
                </a:lnTo>
                <a:cubicBezTo>
                  <a:pt x="791" y="0"/>
                  <a:pt x="1019" y="228"/>
                  <a:pt x="1019" y="510"/>
                </a:cubicBezTo>
                <a:lnTo>
                  <a:pt x="1019" y="510"/>
                </a:lnTo>
                <a:cubicBezTo>
                  <a:pt x="1019" y="791"/>
                  <a:pt x="791" y="1019"/>
                  <a:pt x="510" y="1019"/>
                </a:cubicBezTo>
                <a:lnTo>
                  <a:pt x="510" y="1019"/>
                </a:lnTo>
                <a:cubicBezTo>
                  <a:pt x="228" y="1019"/>
                  <a:pt x="0" y="791"/>
                  <a:pt x="0" y="510"/>
                </a:cubicBezTo>
                <a:lnTo>
                  <a:pt x="0" y="510"/>
                </a:lnTo>
                <a:cubicBezTo>
                  <a:pt x="0" y="228"/>
                  <a:pt x="228" y="0"/>
                  <a:pt x="510" y="0"/>
                </a:cubicBezTo>
              </a:path>
            </a:pathLst>
          </a:custGeom>
          <a:solidFill>
            <a:schemeClr val="accent1"/>
          </a:solidFill>
          <a:ln>
            <a:noFill/>
          </a:ln>
          <a:effectLst/>
        </p:spPr>
        <p:txBody>
          <a:bodyPr wrap="none" anchor="ctr"/>
          <a:lstStyle/>
          <a:p>
            <a:endParaRPr lang="en-US" sz="6530" dirty="0">
              <a:latin typeface="Lato Light" panose="020F0502020204030203" pitchFamily="34" charset="0"/>
            </a:endParaRPr>
          </a:p>
        </p:txBody>
      </p:sp>
      <p:sp>
        <p:nvSpPr>
          <p:cNvPr id="14" name="Freeform 362">
            <a:extLst>
              <a:ext uri="{FF2B5EF4-FFF2-40B4-BE49-F238E27FC236}">
                <a16:creationId xmlns:a16="http://schemas.microsoft.com/office/drawing/2014/main" id="{CF17666A-4ECC-D942-9CA0-17B1146699E7}"/>
              </a:ext>
            </a:extLst>
          </p:cNvPr>
          <p:cNvSpPr>
            <a:spLocks noChangeArrowheads="1"/>
          </p:cNvSpPr>
          <p:nvPr/>
        </p:nvSpPr>
        <p:spPr bwMode="auto">
          <a:xfrm>
            <a:off x="8739099" y="4890475"/>
            <a:ext cx="1817850" cy="1817850"/>
          </a:xfrm>
          <a:custGeom>
            <a:avLst/>
            <a:gdLst>
              <a:gd name="T0" fmla="*/ 510 w 1020"/>
              <a:gd name="T1" fmla="*/ 0 h 1020"/>
              <a:gd name="T2" fmla="*/ 510 w 1020"/>
              <a:gd name="T3" fmla="*/ 0 h 1020"/>
              <a:gd name="T4" fmla="*/ 1019 w 1020"/>
              <a:gd name="T5" fmla="*/ 509 h 1020"/>
              <a:gd name="T6" fmla="*/ 1019 w 1020"/>
              <a:gd name="T7" fmla="*/ 509 h 1020"/>
              <a:gd name="T8" fmla="*/ 510 w 1020"/>
              <a:gd name="T9" fmla="*/ 1019 h 1020"/>
              <a:gd name="T10" fmla="*/ 510 w 1020"/>
              <a:gd name="T11" fmla="*/ 1019 h 1020"/>
              <a:gd name="T12" fmla="*/ 0 w 1020"/>
              <a:gd name="T13" fmla="*/ 509 h 1020"/>
              <a:gd name="T14" fmla="*/ 0 w 1020"/>
              <a:gd name="T15" fmla="*/ 509 h 1020"/>
              <a:gd name="T16" fmla="*/ 510 w 1020"/>
              <a:gd name="T17" fmla="*/ 0 h 10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0" h="1020">
                <a:moveTo>
                  <a:pt x="510" y="0"/>
                </a:moveTo>
                <a:lnTo>
                  <a:pt x="510" y="0"/>
                </a:lnTo>
                <a:cubicBezTo>
                  <a:pt x="791" y="0"/>
                  <a:pt x="1019" y="227"/>
                  <a:pt x="1019" y="509"/>
                </a:cubicBezTo>
                <a:lnTo>
                  <a:pt x="1019" y="509"/>
                </a:lnTo>
                <a:cubicBezTo>
                  <a:pt x="1019" y="790"/>
                  <a:pt x="791" y="1019"/>
                  <a:pt x="510" y="1019"/>
                </a:cubicBezTo>
                <a:lnTo>
                  <a:pt x="510" y="1019"/>
                </a:lnTo>
                <a:cubicBezTo>
                  <a:pt x="228" y="1019"/>
                  <a:pt x="0" y="790"/>
                  <a:pt x="0" y="509"/>
                </a:cubicBezTo>
                <a:lnTo>
                  <a:pt x="0" y="509"/>
                </a:lnTo>
                <a:cubicBezTo>
                  <a:pt x="0" y="227"/>
                  <a:pt x="228" y="0"/>
                  <a:pt x="510" y="0"/>
                </a:cubicBezTo>
              </a:path>
            </a:pathLst>
          </a:custGeom>
          <a:solidFill>
            <a:schemeClr val="accent6">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16" name="Freeform 364">
            <a:extLst>
              <a:ext uri="{FF2B5EF4-FFF2-40B4-BE49-F238E27FC236}">
                <a16:creationId xmlns:a16="http://schemas.microsoft.com/office/drawing/2014/main" id="{1CB17D06-A9A1-7C40-8C57-70AF25E2F090}"/>
              </a:ext>
            </a:extLst>
          </p:cNvPr>
          <p:cNvSpPr>
            <a:spLocks noChangeArrowheads="1"/>
          </p:cNvSpPr>
          <p:nvPr/>
        </p:nvSpPr>
        <p:spPr bwMode="auto">
          <a:xfrm>
            <a:off x="13814013" y="8974845"/>
            <a:ext cx="1825722" cy="1817850"/>
          </a:xfrm>
          <a:custGeom>
            <a:avLst/>
            <a:gdLst>
              <a:gd name="T0" fmla="*/ 509 w 1021"/>
              <a:gd name="T1" fmla="*/ 0 h 1020"/>
              <a:gd name="T2" fmla="*/ 509 w 1021"/>
              <a:gd name="T3" fmla="*/ 0 h 1020"/>
              <a:gd name="T4" fmla="*/ 1020 w 1021"/>
              <a:gd name="T5" fmla="*/ 510 h 1020"/>
              <a:gd name="T6" fmla="*/ 1020 w 1021"/>
              <a:gd name="T7" fmla="*/ 510 h 1020"/>
              <a:gd name="T8" fmla="*/ 509 w 1021"/>
              <a:gd name="T9" fmla="*/ 1019 h 1020"/>
              <a:gd name="T10" fmla="*/ 509 w 1021"/>
              <a:gd name="T11" fmla="*/ 1019 h 1020"/>
              <a:gd name="T12" fmla="*/ 0 w 1021"/>
              <a:gd name="T13" fmla="*/ 510 h 1020"/>
              <a:gd name="T14" fmla="*/ 0 w 1021"/>
              <a:gd name="T15" fmla="*/ 510 h 1020"/>
              <a:gd name="T16" fmla="*/ 509 w 1021"/>
              <a:gd name="T17" fmla="*/ 0 h 10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1" h="1020">
                <a:moveTo>
                  <a:pt x="509" y="0"/>
                </a:moveTo>
                <a:lnTo>
                  <a:pt x="509" y="0"/>
                </a:lnTo>
                <a:cubicBezTo>
                  <a:pt x="791" y="0"/>
                  <a:pt x="1020" y="228"/>
                  <a:pt x="1020" y="510"/>
                </a:cubicBezTo>
                <a:lnTo>
                  <a:pt x="1020" y="510"/>
                </a:lnTo>
                <a:cubicBezTo>
                  <a:pt x="1020" y="791"/>
                  <a:pt x="791" y="1019"/>
                  <a:pt x="509" y="1019"/>
                </a:cubicBezTo>
                <a:lnTo>
                  <a:pt x="509" y="1019"/>
                </a:lnTo>
                <a:cubicBezTo>
                  <a:pt x="228" y="1019"/>
                  <a:pt x="0" y="791"/>
                  <a:pt x="0" y="510"/>
                </a:cubicBezTo>
                <a:lnTo>
                  <a:pt x="0" y="510"/>
                </a:lnTo>
                <a:cubicBezTo>
                  <a:pt x="0" y="228"/>
                  <a:pt x="228" y="0"/>
                  <a:pt x="509" y="0"/>
                </a:cubicBezTo>
              </a:path>
            </a:pathLst>
          </a:custGeom>
          <a:solidFill>
            <a:schemeClr val="accent6"/>
          </a:solidFill>
          <a:ln>
            <a:noFill/>
          </a:ln>
          <a:effectLst/>
        </p:spPr>
        <p:txBody>
          <a:bodyPr wrap="none" anchor="ctr"/>
          <a:lstStyle/>
          <a:p>
            <a:endParaRPr lang="en-US" sz="6530" dirty="0">
              <a:latin typeface="Lato Light" panose="020F0502020204030203" pitchFamily="34" charset="0"/>
            </a:endParaRPr>
          </a:p>
        </p:txBody>
      </p:sp>
      <p:sp>
        <p:nvSpPr>
          <p:cNvPr id="18" name="Freeform 366">
            <a:extLst>
              <a:ext uri="{FF2B5EF4-FFF2-40B4-BE49-F238E27FC236}">
                <a16:creationId xmlns:a16="http://schemas.microsoft.com/office/drawing/2014/main" id="{AB5828BE-A534-2845-AE71-2EB07BEFD5A4}"/>
              </a:ext>
            </a:extLst>
          </p:cNvPr>
          <p:cNvSpPr>
            <a:spLocks noChangeArrowheads="1"/>
          </p:cNvSpPr>
          <p:nvPr/>
        </p:nvSpPr>
        <p:spPr bwMode="auto">
          <a:xfrm>
            <a:off x="18896797" y="4890475"/>
            <a:ext cx="1817856" cy="1817850"/>
          </a:xfrm>
          <a:custGeom>
            <a:avLst/>
            <a:gdLst>
              <a:gd name="T0" fmla="*/ 510 w 1020"/>
              <a:gd name="T1" fmla="*/ 0 h 1020"/>
              <a:gd name="T2" fmla="*/ 510 w 1020"/>
              <a:gd name="T3" fmla="*/ 0 h 1020"/>
              <a:gd name="T4" fmla="*/ 1019 w 1020"/>
              <a:gd name="T5" fmla="*/ 509 h 1020"/>
              <a:gd name="T6" fmla="*/ 1019 w 1020"/>
              <a:gd name="T7" fmla="*/ 509 h 1020"/>
              <a:gd name="T8" fmla="*/ 510 w 1020"/>
              <a:gd name="T9" fmla="*/ 1019 h 1020"/>
              <a:gd name="T10" fmla="*/ 510 w 1020"/>
              <a:gd name="T11" fmla="*/ 1019 h 1020"/>
              <a:gd name="T12" fmla="*/ 0 w 1020"/>
              <a:gd name="T13" fmla="*/ 509 h 1020"/>
              <a:gd name="T14" fmla="*/ 0 w 1020"/>
              <a:gd name="T15" fmla="*/ 509 h 1020"/>
              <a:gd name="T16" fmla="*/ 510 w 1020"/>
              <a:gd name="T17" fmla="*/ 0 h 10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0" h="1020">
                <a:moveTo>
                  <a:pt x="510" y="0"/>
                </a:moveTo>
                <a:lnTo>
                  <a:pt x="510" y="0"/>
                </a:lnTo>
                <a:cubicBezTo>
                  <a:pt x="791" y="0"/>
                  <a:pt x="1019" y="227"/>
                  <a:pt x="1019" y="509"/>
                </a:cubicBezTo>
                <a:lnTo>
                  <a:pt x="1019" y="509"/>
                </a:lnTo>
                <a:cubicBezTo>
                  <a:pt x="1019" y="790"/>
                  <a:pt x="791" y="1019"/>
                  <a:pt x="510" y="1019"/>
                </a:cubicBezTo>
                <a:lnTo>
                  <a:pt x="510" y="1019"/>
                </a:lnTo>
                <a:cubicBezTo>
                  <a:pt x="228" y="1019"/>
                  <a:pt x="0" y="790"/>
                  <a:pt x="0" y="509"/>
                </a:cubicBezTo>
                <a:lnTo>
                  <a:pt x="0" y="509"/>
                </a:lnTo>
                <a:cubicBezTo>
                  <a:pt x="0" y="227"/>
                  <a:pt x="228" y="0"/>
                  <a:pt x="510" y="0"/>
                </a:cubicBezTo>
              </a:path>
            </a:pathLst>
          </a:custGeom>
          <a:solidFill>
            <a:schemeClr val="accent5">
              <a:lumMod val="50000"/>
            </a:schemeClr>
          </a:solidFill>
          <a:ln>
            <a:noFill/>
          </a:ln>
          <a:effectLst/>
        </p:spPr>
        <p:txBody>
          <a:bodyPr wrap="none" anchor="ctr"/>
          <a:lstStyle/>
          <a:p>
            <a:endParaRPr lang="en-US" sz="6530" dirty="0">
              <a:latin typeface="Lato Light" panose="020F0502020204030203" pitchFamily="34" charset="0"/>
            </a:endParaRPr>
          </a:p>
        </p:txBody>
      </p:sp>
      <p:sp>
        <p:nvSpPr>
          <p:cNvPr id="34" name="Freeform 1025">
            <a:extLst>
              <a:ext uri="{FF2B5EF4-FFF2-40B4-BE49-F238E27FC236}">
                <a16:creationId xmlns:a16="http://schemas.microsoft.com/office/drawing/2014/main" id="{4759A388-5B7B-4142-8775-615953E053F1}"/>
              </a:ext>
            </a:extLst>
          </p:cNvPr>
          <p:cNvSpPr>
            <a:spLocks noChangeAspect="1" noChangeArrowheads="1"/>
          </p:cNvSpPr>
          <p:nvPr/>
        </p:nvSpPr>
        <p:spPr bwMode="auto">
          <a:xfrm>
            <a:off x="9223360" y="5372708"/>
            <a:ext cx="849328" cy="849328"/>
          </a:xfrm>
          <a:custGeom>
            <a:avLst/>
            <a:gdLst>
              <a:gd name="T0" fmla="*/ 26859212 w 288771"/>
              <a:gd name="T1" fmla="*/ 44985914 h 290202"/>
              <a:gd name="T2" fmla="*/ 34975909 w 288771"/>
              <a:gd name="T3" fmla="*/ 44985914 h 290202"/>
              <a:gd name="T4" fmla="*/ 30917406 w 288771"/>
              <a:gd name="T5" fmla="*/ 39511245 h 290202"/>
              <a:gd name="T6" fmla="*/ 30917406 w 288771"/>
              <a:gd name="T7" fmla="*/ 50460336 h 290202"/>
              <a:gd name="T8" fmla="*/ 30917406 w 288771"/>
              <a:gd name="T9" fmla="*/ 39511245 h 290202"/>
              <a:gd name="T10" fmla="*/ 45085995 w 288771"/>
              <a:gd name="T11" fmla="*/ 33333413 h 290202"/>
              <a:gd name="T12" fmla="*/ 44072333 w 288771"/>
              <a:gd name="T13" fmla="*/ 40292620 h 290202"/>
              <a:gd name="T14" fmla="*/ 48202781 w 288771"/>
              <a:gd name="T15" fmla="*/ 33763805 h 290202"/>
              <a:gd name="T16" fmla="*/ 44618216 w 288771"/>
              <a:gd name="T17" fmla="*/ 31683202 h 290202"/>
              <a:gd name="T18" fmla="*/ 51943680 w 288771"/>
              <a:gd name="T19" fmla="*/ 35557397 h 290202"/>
              <a:gd name="T20" fmla="*/ 47734745 w 288771"/>
              <a:gd name="T21" fmla="*/ 42372541 h 290202"/>
              <a:gd name="T22" fmla="*/ 43137549 w 288771"/>
              <a:gd name="T23" fmla="*/ 41799335 h 290202"/>
              <a:gd name="T24" fmla="*/ 40955057 w 288771"/>
              <a:gd name="T25" fmla="*/ 34265967 h 290202"/>
              <a:gd name="T26" fmla="*/ 46176500 w 288771"/>
              <a:gd name="T27" fmla="*/ 16888579 h 290202"/>
              <a:gd name="T28" fmla="*/ 42591979 w 288771"/>
              <a:gd name="T29" fmla="*/ 22628144 h 290202"/>
              <a:gd name="T30" fmla="*/ 48202781 w 288771"/>
              <a:gd name="T31" fmla="*/ 23991179 h 290202"/>
              <a:gd name="T32" fmla="*/ 46176500 w 288771"/>
              <a:gd name="T33" fmla="*/ 16888579 h 290202"/>
              <a:gd name="T34" fmla="*/ 12303146 w 288771"/>
              <a:gd name="T35" fmla="*/ 18790817 h 290202"/>
              <a:gd name="T36" fmla="*/ 13758321 w 288771"/>
              <a:gd name="T37" fmla="*/ 23980426 h 290202"/>
              <a:gd name="T38" fmla="*/ 19275963 w 288771"/>
              <a:gd name="T39" fmla="*/ 22610953 h 290202"/>
              <a:gd name="T40" fmla="*/ 15828301 w 288771"/>
              <a:gd name="T41" fmla="*/ 16844604 h 290202"/>
              <a:gd name="T42" fmla="*/ 51398086 w 288771"/>
              <a:gd name="T43" fmla="*/ 17964718 h 290202"/>
              <a:gd name="T44" fmla="*/ 49215840 w 288771"/>
              <a:gd name="T45" fmla="*/ 25497588 h 290202"/>
              <a:gd name="T46" fmla="*/ 44618216 w 288771"/>
              <a:gd name="T47" fmla="*/ 26071745 h 290202"/>
              <a:gd name="T48" fmla="*/ 40332062 w 288771"/>
              <a:gd name="T49" fmla="*/ 19256362 h 290202"/>
              <a:gd name="T50" fmla="*/ 47734745 w 288771"/>
              <a:gd name="T51" fmla="*/ 15310419 h 290202"/>
              <a:gd name="T52" fmla="*/ 18740054 w 288771"/>
              <a:gd name="T53" fmla="*/ 15835749 h 290202"/>
              <a:gd name="T54" fmla="*/ 17360073 w 288771"/>
              <a:gd name="T55" fmla="*/ 26070794 h 290202"/>
              <a:gd name="T56" fmla="*/ 12915514 w 288771"/>
              <a:gd name="T57" fmla="*/ 25494017 h 290202"/>
              <a:gd name="T58" fmla="*/ 14285931 w 288771"/>
              <a:gd name="T59" fmla="*/ 15286045 h 290202"/>
              <a:gd name="T60" fmla="*/ 26859212 w 288771"/>
              <a:gd name="T61" fmla="*/ 12519544 h 290202"/>
              <a:gd name="T62" fmla="*/ 34975909 w 288771"/>
              <a:gd name="T63" fmla="*/ 12519544 h 290202"/>
              <a:gd name="T64" fmla="*/ 30917406 w 288771"/>
              <a:gd name="T65" fmla="*/ 7080255 h 290202"/>
              <a:gd name="T66" fmla="*/ 30917406 w 288771"/>
              <a:gd name="T67" fmla="*/ 18029877 h 290202"/>
              <a:gd name="T68" fmla="*/ 30917406 w 288771"/>
              <a:gd name="T69" fmla="*/ 7080255 h 290202"/>
              <a:gd name="T70" fmla="*/ 3535002 w 288771"/>
              <a:gd name="T71" fmla="*/ 19774863 h 290202"/>
              <a:gd name="T72" fmla="*/ 3304107 w 288771"/>
              <a:gd name="T73" fmla="*/ 31009854 h 290202"/>
              <a:gd name="T74" fmla="*/ 14277345 w 288771"/>
              <a:gd name="T75" fmla="*/ 30580317 h 290202"/>
              <a:gd name="T76" fmla="*/ 21719539 w 288771"/>
              <a:gd name="T77" fmla="*/ 33800677 h 290202"/>
              <a:gd name="T78" fmla="*/ 16195061 w 288771"/>
              <a:gd name="T79" fmla="*/ 46968000 h 290202"/>
              <a:gd name="T80" fmla="*/ 17423296 w 288771"/>
              <a:gd name="T81" fmla="*/ 52692447 h 290202"/>
              <a:gd name="T82" fmla="*/ 58243861 w 288771"/>
              <a:gd name="T83" fmla="*/ 37593560 h 290202"/>
              <a:gd name="T84" fmla="*/ 35991855 w 288771"/>
              <a:gd name="T85" fmla="*/ 2170934 h 290202"/>
              <a:gd name="T86" fmla="*/ 57476653 w 288771"/>
              <a:gd name="T87" fmla="*/ 14193010 h 290202"/>
              <a:gd name="T88" fmla="*/ 30774153 w 288771"/>
              <a:gd name="T89" fmla="*/ 57558804 h 290202"/>
              <a:gd name="T90" fmla="*/ 16501858 w 288771"/>
              <a:gd name="T91" fmla="*/ 54266861 h 290202"/>
              <a:gd name="T92" fmla="*/ 14737490 w 288771"/>
              <a:gd name="T93" fmla="*/ 45894454 h 290202"/>
              <a:gd name="T94" fmla="*/ 20108051 w 288771"/>
              <a:gd name="T95" fmla="*/ 34659230 h 290202"/>
              <a:gd name="T96" fmla="*/ 6910525 w 288771"/>
              <a:gd name="T97" fmla="*/ 33514454 h 290202"/>
              <a:gd name="T98" fmla="*/ 5163 w 288771"/>
              <a:gd name="T99" fmla="*/ 28004307 h 290202"/>
              <a:gd name="T100" fmla="*/ 36299042 w 288771"/>
              <a:gd name="T101" fmla="*/ 453638 h 2902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8771" h="290202">
                <a:moveTo>
                  <a:pt x="144742" y="208171"/>
                </a:moveTo>
                <a:cubicBezTo>
                  <a:pt x="134346" y="208171"/>
                  <a:pt x="125743" y="216416"/>
                  <a:pt x="125743" y="226812"/>
                </a:cubicBezTo>
                <a:cubicBezTo>
                  <a:pt x="125743" y="237207"/>
                  <a:pt x="134346" y="245810"/>
                  <a:pt x="144742" y="245810"/>
                </a:cubicBezTo>
                <a:cubicBezTo>
                  <a:pt x="155138" y="245810"/>
                  <a:pt x="163741" y="237207"/>
                  <a:pt x="163741" y="226812"/>
                </a:cubicBezTo>
                <a:cubicBezTo>
                  <a:pt x="163741" y="216416"/>
                  <a:pt x="155138" y="208171"/>
                  <a:pt x="144742" y="208171"/>
                </a:cubicBezTo>
                <a:close/>
                <a:moveTo>
                  <a:pt x="144742" y="199209"/>
                </a:moveTo>
                <a:cubicBezTo>
                  <a:pt x="159798" y="199209"/>
                  <a:pt x="172344" y="211756"/>
                  <a:pt x="172344" y="226812"/>
                </a:cubicBezTo>
                <a:cubicBezTo>
                  <a:pt x="172344" y="242226"/>
                  <a:pt x="159798" y="254414"/>
                  <a:pt x="144742" y="254414"/>
                </a:cubicBezTo>
                <a:cubicBezTo>
                  <a:pt x="129328" y="254414"/>
                  <a:pt x="117140" y="242226"/>
                  <a:pt x="117140" y="226812"/>
                </a:cubicBezTo>
                <a:cubicBezTo>
                  <a:pt x="117140" y="211756"/>
                  <a:pt x="129328" y="199209"/>
                  <a:pt x="144742" y="199209"/>
                </a:cubicBezTo>
                <a:close/>
                <a:moveTo>
                  <a:pt x="216177" y="167700"/>
                </a:moveTo>
                <a:cubicBezTo>
                  <a:pt x="214353" y="167700"/>
                  <a:pt x="212893" y="167700"/>
                  <a:pt x="211069" y="168062"/>
                </a:cubicBezTo>
                <a:cubicBezTo>
                  <a:pt x="206326" y="169509"/>
                  <a:pt x="201948" y="172764"/>
                  <a:pt x="199395" y="177105"/>
                </a:cubicBezTo>
                <a:cubicBezTo>
                  <a:pt x="193922" y="186148"/>
                  <a:pt x="197206" y="198084"/>
                  <a:pt x="206326" y="203148"/>
                </a:cubicBezTo>
                <a:cubicBezTo>
                  <a:pt x="215812" y="208573"/>
                  <a:pt x="227487" y="205318"/>
                  <a:pt x="232959" y="196275"/>
                </a:cubicBezTo>
                <a:cubicBezTo>
                  <a:pt x="238067" y="187233"/>
                  <a:pt x="235148" y="175296"/>
                  <a:pt x="225662" y="170232"/>
                </a:cubicBezTo>
                <a:cubicBezTo>
                  <a:pt x="222744" y="168424"/>
                  <a:pt x="219460" y="167700"/>
                  <a:pt x="216177" y="167700"/>
                </a:cubicBezTo>
                <a:close/>
                <a:moveTo>
                  <a:pt x="208880" y="159743"/>
                </a:moveTo>
                <a:cubicBezTo>
                  <a:pt x="216177" y="157934"/>
                  <a:pt x="223473" y="158658"/>
                  <a:pt x="230405" y="162275"/>
                </a:cubicBezTo>
                <a:cubicBezTo>
                  <a:pt x="236607" y="166254"/>
                  <a:pt x="241350" y="172403"/>
                  <a:pt x="243174" y="179275"/>
                </a:cubicBezTo>
                <a:cubicBezTo>
                  <a:pt x="245363" y="186509"/>
                  <a:pt x="244269" y="194105"/>
                  <a:pt x="240621" y="200616"/>
                </a:cubicBezTo>
                <a:cubicBezTo>
                  <a:pt x="236607" y="207127"/>
                  <a:pt x="230770" y="211829"/>
                  <a:pt x="223473" y="213637"/>
                </a:cubicBezTo>
                <a:cubicBezTo>
                  <a:pt x="220920" y="214361"/>
                  <a:pt x="218366" y="214723"/>
                  <a:pt x="216177" y="214723"/>
                </a:cubicBezTo>
                <a:cubicBezTo>
                  <a:pt x="211069" y="214723"/>
                  <a:pt x="206326" y="213276"/>
                  <a:pt x="201948" y="210744"/>
                </a:cubicBezTo>
                <a:cubicBezTo>
                  <a:pt x="195381" y="207127"/>
                  <a:pt x="191003" y="200978"/>
                  <a:pt x="188814" y="193743"/>
                </a:cubicBezTo>
                <a:cubicBezTo>
                  <a:pt x="186990" y="186509"/>
                  <a:pt x="188085" y="179275"/>
                  <a:pt x="191733" y="172764"/>
                </a:cubicBezTo>
                <a:cubicBezTo>
                  <a:pt x="195381" y="166254"/>
                  <a:pt x="201584" y="161551"/>
                  <a:pt x="208880" y="159743"/>
                </a:cubicBezTo>
                <a:close/>
                <a:moveTo>
                  <a:pt x="216177" y="85150"/>
                </a:moveTo>
                <a:cubicBezTo>
                  <a:pt x="212893" y="85150"/>
                  <a:pt x="209610" y="86236"/>
                  <a:pt x="206326" y="87682"/>
                </a:cubicBezTo>
                <a:cubicBezTo>
                  <a:pt x="197206" y="93108"/>
                  <a:pt x="193922" y="104683"/>
                  <a:pt x="199395" y="114087"/>
                </a:cubicBezTo>
                <a:cubicBezTo>
                  <a:pt x="201948" y="118428"/>
                  <a:pt x="206326" y="121683"/>
                  <a:pt x="211069" y="122768"/>
                </a:cubicBezTo>
                <a:cubicBezTo>
                  <a:pt x="216177" y="124215"/>
                  <a:pt x="221284" y="123492"/>
                  <a:pt x="225662" y="120960"/>
                </a:cubicBezTo>
                <a:cubicBezTo>
                  <a:pt x="235148" y="115534"/>
                  <a:pt x="238067" y="103959"/>
                  <a:pt x="232959" y="94917"/>
                </a:cubicBezTo>
                <a:cubicBezTo>
                  <a:pt x="229311" y="88767"/>
                  <a:pt x="222744" y="85150"/>
                  <a:pt x="216177" y="85150"/>
                </a:cubicBezTo>
                <a:close/>
                <a:moveTo>
                  <a:pt x="74098" y="84928"/>
                </a:moveTo>
                <a:cubicBezTo>
                  <a:pt x="67641" y="84928"/>
                  <a:pt x="61183" y="88562"/>
                  <a:pt x="57596" y="94740"/>
                </a:cubicBezTo>
                <a:cubicBezTo>
                  <a:pt x="55084" y="99101"/>
                  <a:pt x="54367" y="104189"/>
                  <a:pt x="55802" y="109276"/>
                </a:cubicBezTo>
                <a:cubicBezTo>
                  <a:pt x="57237" y="114001"/>
                  <a:pt x="60466" y="118362"/>
                  <a:pt x="64412" y="120905"/>
                </a:cubicBezTo>
                <a:cubicBezTo>
                  <a:pt x="69076" y="123449"/>
                  <a:pt x="74098" y="124176"/>
                  <a:pt x="79121" y="122722"/>
                </a:cubicBezTo>
                <a:cubicBezTo>
                  <a:pt x="83785" y="121632"/>
                  <a:pt x="87731" y="118362"/>
                  <a:pt x="90242" y="114001"/>
                </a:cubicBezTo>
                <a:cubicBezTo>
                  <a:pt x="95624" y="104552"/>
                  <a:pt x="92754" y="92923"/>
                  <a:pt x="83426" y="87472"/>
                </a:cubicBezTo>
                <a:cubicBezTo>
                  <a:pt x="80556" y="86019"/>
                  <a:pt x="77327" y="84928"/>
                  <a:pt x="74098" y="84928"/>
                </a:cubicBezTo>
                <a:close/>
                <a:moveTo>
                  <a:pt x="223473" y="77193"/>
                </a:moveTo>
                <a:cubicBezTo>
                  <a:pt x="230770" y="79363"/>
                  <a:pt x="236607" y="84065"/>
                  <a:pt x="240621" y="90576"/>
                </a:cubicBezTo>
                <a:cubicBezTo>
                  <a:pt x="244269" y="97087"/>
                  <a:pt x="245363" y="104321"/>
                  <a:pt x="243174" y="111555"/>
                </a:cubicBezTo>
                <a:cubicBezTo>
                  <a:pt x="241350" y="118789"/>
                  <a:pt x="236607" y="124577"/>
                  <a:pt x="230405" y="128555"/>
                </a:cubicBezTo>
                <a:cubicBezTo>
                  <a:pt x="226027" y="131087"/>
                  <a:pt x="220920" y="132173"/>
                  <a:pt x="216177" y="132173"/>
                </a:cubicBezTo>
                <a:cubicBezTo>
                  <a:pt x="213623" y="132173"/>
                  <a:pt x="211069" y="131811"/>
                  <a:pt x="208880" y="131449"/>
                </a:cubicBezTo>
                <a:cubicBezTo>
                  <a:pt x="201584" y="129279"/>
                  <a:pt x="195381" y="124577"/>
                  <a:pt x="191733" y="118428"/>
                </a:cubicBezTo>
                <a:cubicBezTo>
                  <a:pt x="188085" y="111917"/>
                  <a:pt x="186990" y="104321"/>
                  <a:pt x="188814" y="97087"/>
                </a:cubicBezTo>
                <a:cubicBezTo>
                  <a:pt x="191003" y="89853"/>
                  <a:pt x="195381" y="84065"/>
                  <a:pt x="201948" y="80086"/>
                </a:cubicBezTo>
                <a:cubicBezTo>
                  <a:pt x="208515" y="76469"/>
                  <a:pt x="216177" y="75384"/>
                  <a:pt x="223473" y="77193"/>
                </a:cubicBezTo>
                <a:close/>
                <a:moveTo>
                  <a:pt x="66878" y="77070"/>
                </a:moveTo>
                <a:cubicBezTo>
                  <a:pt x="73740" y="75207"/>
                  <a:pt x="81274" y="76025"/>
                  <a:pt x="87731" y="79841"/>
                </a:cubicBezTo>
                <a:cubicBezTo>
                  <a:pt x="101005" y="87472"/>
                  <a:pt x="105669" y="104916"/>
                  <a:pt x="98135" y="118362"/>
                </a:cubicBezTo>
                <a:cubicBezTo>
                  <a:pt x="94548" y="124539"/>
                  <a:pt x="88449" y="129264"/>
                  <a:pt x="81274" y="131444"/>
                </a:cubicBezTo>
                <a:cubicBezTo>
                  <a:pt x="78762" y="131807"/>
                  <a:pt x="76610" y="132171"/>
                  <a:pt x="74098" y="132171"/>
                </a:cubicBezTo>
                <a:cubicBezTo>
                  <a:pt x="69076" y="132171"/>
                  <a:pt x="64412" y="131081"/>
                  <a:pt x="60466" y="128537"/>
                </a:cubicBezTo>
                <a:cubicBezTo>
                  <a:pt x="46833" y="120542"/>
                  <a:pt x="42528" y="103462"/>
                  <a:pt x="50062" y="90379"/>
                </a:cubicBezTo>
                <a:cubicBezTo>
                  <a:pt x="53829" y="83475"/>
                  <a:pt x="60017" y="78932"/>
                  <a:pt x="66878" y="77070"/>
                </a:cubicBezTo>
                <a:close/>
                <a:moveTo>
                  <a:pt x="144742" y="44245"/>
                </a:moveTo>
                <a:cubicBezTo>
                  <a:pt x="134346" y="44245"/>
                  <a:pt x="125743" y="52793"/>
                  <a:pt x="125743" y="63122"/>
                </a:cubicBezTo>
                <a:cubicBezTo>
                  <a:pt x="125743" y="73450"/>
                  <a:pt x="134346" y="81999"/>
                  <a:pt x="144742" y="81999"/>
                </a:cubicBezTo>
                <a:cubicBezTo>
                  <a:pt x="155138" y="81999"/>
                  <a:pt x="163741" y="73450"/>
                  <a:pt x="163741" y="63122"/>
                </a:cubicBezTo>
                <a:cubicBezTo>
                  <a:pt x="163741" y="52793"/>
                  <a:pt x="155138" y="44245"/>
                  <a:pt x="144742" y="44245"/>
                </a:cubicBezTo>
                <a:close/>
                <a:moveTo>
                  <a:pt x="144742" y="35697"/>
                </a:moveTo>
                <a:cubicBezTo>
                  <a:pt x="159798" y="35697"/>
                  <a:pt x="172344" y="48163"/>
                  <a:pt x="172344" y="63122"/>
                </a:cubicBezTo>
                <a:cubicBezTo>
                  <a:pt x="172344" y="78437"/>
                  <a:pt x="159798" y="90903"/>
                  <a:pt x="144742" y="90903"/>
                </a:cubicBezTo>
                <a:cubicBezTo>
                  <a:pt x="129328" y="90903"/>
                  <a:pt x="117140" y="78437"/>
                  <a:pt x="117140" y="63122"/>
                </a:cubicBezTo>
                <a:cubicBezTo>
                  <a:pt x="117140" y="48163"/>
                  <a:pt x="129328" y="35697"/>
                  <a:pt x="144742" y="35697"/>
                </a:cubicBezTo>
                <a:close/>
                <a:moveTo>
                  <a:pt x="168496" y="10946"/>
                </a:moveTo>
                <a:cubicBezTo>
                  <a:pt x="103478" y="-600"/>
                  <a:pt x="38101" y="37284"/>
                  <a:pt x="16548" y="99702"/>
                </a:cubicBezTo>
                <a:cubicBezTo>
                  <a:pt x="11878" y="113412"/>
                  <a:pt x="9364" y="127483"/>
                  <a:pt x="9004" y="141554"/>
                </a:cubicBezTo>
                <a:cubicBezTo>
                  <a:pt x="8645" y="146966"/>
                  <a:pt x="10800" y="152378"/>
                  <a:pt x="15470" y="156347"/>
                </a:cubicBezTo>
                <a:cubicBezTo>
                  <a:pt x="19422" y="159955"/>
                  <a:pt x="25528" y="161398"/>
                  <a:pt x="30916" y="160315"/>
                </a:cubicBezTo>
                <a:lnTo>
                  <a:pt x="66838" y="154182"/>
                </a:lnTo>
                <a:cubicBezTo>
                  <a:pt x="68634" y="153821"/>
                  <a:pt x="70789" y="153821"/>
                  <a:pt x="72585" y="153821"/>
                </a:cubicBezTo>
                <a:cubicBezTo>
                  <a:pt x="84440" y="153821"/>
                  <a:pt x="95216" y="159955"/>
                  <a:pt x="101682" y="170418"/>
                </a:cubicBezTo>
                <a:cubicBezTo>
                  <a:pt x="108507" y="182685"/>
                  <a:pt x="107429" y="197838"/>
                  <a:pt x="98808" y="208662"/>
                </a:cubicBezTo>
                <a:lnTo>
                  <a:pt x="75818" y="236804"/>
                </a:lnTo>
                <a:cubicBezTo>
                  <a:pt x="72226" y="241494"/>
                  <a:pt x="70789" y="247267"/>
                  <a:pt x="71867" y="253040"/>
                </a:cubicBezTo>
                <a:cubicBezTo>
                  <a:pt x="72945" y="258452"/>
                  <a:pt x="76537" y="263142"/>
                  <a:pt x="81566" y="265668"/>
                </a:cubicBezTo>
                <a:cubicBezTo>
                  <a:pt x="93779" y="272523"/>
                  <a:pt x="107429" y="277213"/>
                  <a:pt x="121439" y="279378"/>
                </a:cubicBezTo>
                <a:cubicBezTo>
                  <a:pt x="186098" y="290923"/>
                  <a:pt x="251116" y="252318"/>
                  <a:pt x="272669" y="189540"/>
                </a:cubicBezTo>
                <a:cubicBezTo>
                  <a:pt x="285601" y="151656"/>
                  <a:pt x="281290" y="110526"/>
                  <a:pt x="261174" y="76250"/>
                </a:cubicBezTo>
                <a:cubicBezTo>
                  <a:pt x="241417" y="41974"/>
                  <a:pt x="207292" y="18162"/>
                  <a:pt x="168496" y="10946"/>
                </a:cubicBezTo>
                <a:close/>
                <a:moveTo>
                  <a:pt x="169933" y="2287"/>
                </a:moveTo>
                <a:cubicBezTo>
                  <a:pt x="211602" y="9863"/>
                  <a:pt x="247524" y="35119"/>
                  <a:pt x="269077" y="71559"/>
                </a:cubicBezTo>
                <a:cubicBezTo>
                  <a:pt x="290270" y="108000"/>
                  <a:pt x="294581" y="152378"/>
                  <a:pt x="280931" y="192426"/>
                </a:cubicBezTo>
                <a:cubicBezTo>
                  <a:pt x="260815" y="251236"/>
                  <a:pt x="204777" y="290202"/>
                  <a:pt x="144069" y="290202"/>
                </a:cubicBezTo>
                <a:cubicBezTo>
                  <a:pt x="136167" y="290202"/>
                  <a:pt x="127905" y="289480"/>
                  <a:pt x="119643" y="288037"/>
                </a:cubicBezTo>
                <a:cubicBezTo>
                  <a:pt x="104915" y="285512"/>
                  <a:pt x="90546" y="280460"/>
                  <a:pt x="77255" y="273605"/>
                </a:cubicBezTo>
                <a:cubicBezTo>
                  <a:pt x="70071" y="269997"/>
                  <a:pt x="65042" y="263142"/>
                  <a:pt x="63246" y="254844"/>
                </a:cubicBezTo>
                <a:cubicBezTo>
                  <a:pt x="61450" y="246546"/>
                  <a:pt x="63605" y="237887"/>
                  <a:pt x="68993" y="231392"/>
                </a:cubicBezTo>
                <a:lnTo>
                  <a:pt x="91983" y="203250"/>
                </a:lnTo>
                <a:cubicBezTo>
                  <a:pt x="99886" y="193148"/>
                  <a:pt x="98090" y="181963"/>
                  <a:pt x="94138" y="174747"/>
                </a:cubicBezTo>
                <a:cubicBezTo>
                  <a:pt x="89828" y="167531"/>
                  <a:pt x="80847" y="160676"/>
                  <a:pt x="68275" y="163202"/>
                </a:cubicBezTo>
                <a:lnTo>
                  <a:pt x="32353" y="168975"/>
                </a:lnTo>
                <a:cubicBezTo>
                  <a:pt x="24091" y="170779"/>
                  <a:pt x="16189" y="168253"/>
                  <a:pt x="9364" y="162841"/>
                </a:cubicBezTo>
                <a:cubicBezTo>
                  <a:pt x="3257" y="157429"/>
                  <a:pt x="-335" y="149492"/>
                  <a:pt x="24" y="141193"/>
                </a:cubicBezTo>
                <a:cubicBezTo>
                  <a:pt x="383" y="126040"/>
                  <a:pt x="2898" y="111247"/>
                  <a:pt x="8286" y="96815"/>
                </a:cubicBezTo>
                <a:cubicBezTo>
                  <a:pt x="31276" y="30429"/>
                  <a:pt x="100604" y="-10341"/>
                  <a:pt x="169933" y="2287"/>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35" name="Freeform 906">
            <a:extLst>
              <a:ext uri="{FF2B5EF4-FFF2-40B4-BE49-F238E27FC236}">
                <a16:creationId xmlns:a16="http://schemas.microsoft.com/office/drawing/2014/main" id="{CCDACCE4-3890-1F48-A14F-A2D37C345923}"/>
              </a:ext>
            </a:extLst>
          </p:cNvPr>
          <p:cNvSpPr>
            <a:spLocks noChangeAspect="1" noChangeArrowheads="1"/>
          </p:cNvSpPr>
          <p:nvPr/>
        </p:nvSpPr>
        <p:spPr bwMode="auto">
          <a:xfrm>
            <a:off x="14299637" y="9491278"/>
            <a:ext cx="854474" cy="784984"/>
          </a:xfrm>
          <a:custGeom>
            <a:avLst/>
            <a:gdLst>
              <a:gd name="T0" fmla="*/ 2147483646 w 805"/>
              <a:gd name="T1" fmla="*/ 2147483646 h 740"/>
              <a:gd name="T2" fmla="*/ 2147483646 w 805"/>
              <a:gd name="T3" fmla="*/ 2147483646 h 740"/>
              <a:gd name="T4" fmla="*/ 2147483646 w 805"/>
              <a:gd name="T5" fmla="*/ 2147483646 h 740"/>
              <a:gd name="T6" fmla="*/ 2147483646 w 805"/>
              <a:gd name="T7" fmla="*/ 2147483646 h 740"/>
              <a:gd name="T8" fmla="*/ 2147483646 w 805"/>
              <a:gd name="T9" fmla="*/ 2147483646 h 740"/>
              <a:gd name="T10" fmla="*/ 2147483646 w 805"/>
              <a:gd name="T11" fmla="*/ 2147483646 h 740"/>
              <a:gd name="T12" fmla="*/ 2147483646 w 805"/>
              <a:gd name="T13" fmla="*/ 2147483646 h 740"/>
              <a:gd name="T14" fmla="*/ 2147483646 w 805"/>
              <a:gd name="T15" fmla="*/ 2147483646 h 740"/>
              <a:gd name="T16" fmla="*/ 2147483646 w 805"/>
              <a:gd name="T17" fmla="*/ 2147483646 h 740"/>
              <a:gd name="T18" fmla="*/ 2147483646 w 805"/>
              <a:gd name="T19" fmla="*/ 2147483646 h 740"/>
              <a:gd name="T20" fmla="*/ 2147483646 w 805"/>
              <a:gd name="T21" fmla="*/ 2147483646 h 740"/>
              <a:gd name="T22" fmla="*/ 2147483646 w 805"/>
              <a:gd name="T23" fmla="*/ 2147483646 h 740"/>
              <a:gd name="T24" fmla="*/ 2147483646 w 805"/>
              <a:gd name="T25" fmla="*/ 2147483646 h 740"/>
              <a:gd name="T26" fmla="*/ 2147483646 w 805"/>
              <a:gd name="T27" fmla="*/ 2147483646 h 740"/>
              <a:gd name="T28" fmla="*/ 2147483646 w 805"/>
              <a:gd name="T29" fmla="*/ 2147483646 h 740"/>
              <a:gd name="T30" fmla="*/ 2147483646 w 805"/>
              <a:gd name="T31" fmla="*/ 2147483646 h 740"/>
              <a:gd name="T32" fmla="*/ 2147483646 w 805"/>
              <a:gd name="T33" fmla="*/ 2147483646 h 740"/>
              <a:gd name="T34" fmla="*/ 2147483646 w 805"/>
              <a:gd name="T35" fmla="*/ 2147483646 h 740"/>
              <a:gd name="T36" fmla="*/ 2147483646 w 805"/>
              <a:gd name="T37" fmla="*/ 2147483646 h 740"/>
              <a:gd name="T38" fmla="*/ 2147483646 w 805"/>
              <a:gd name="T39" fmla="*/ 2147483646 h 740"/>
              <a:gd name="T40" fmla="*/ 2147483646 w 805"/>
              <a:gd name="T41" fmla="*/ 2147483646 h 740"/>
              <a:gd name="T42" fmla="*/ 2147483646 w 805"/>
              <a:gd name="T43" fmla="*/ 2147483646 h 740"/>
              <a:gd name="T44" fmla="*/ 2147483646 w 805"/>
              <a:gd name="T45" fmla="*/ 2147483646 h 740"/>
              <a:gd name="T46" fmla="*/ 2147483646 w 805"/>
              <a:gd name="T47" fmla="*/ 2147483646 h 740"/>
              <a:gd name="T48" fmla="*/ 2147483646 w 805"/>
              <a:gd name="T49" fmla="*/ 2147483646 h 740"/>
              <a:gd name="T50" fmla="*/ 2147483646 w 805"/>
              <a:gd name="T51" fmla="*/ 2147483646 h 740"/>
              <a:gd name="T52" fmla="*/ 2147483646 w 805"/>
              <a:gd name="T53" fmla="*/ 2147483646 h 740"/>
              <a:gd name="T54" fmla="*/ 2147483646 w 805"/>
              <a:gd name="T55" fmla="*/ 2147483646 h 740"/>
              <a:gd name="T56" fmla="*/ 2147483646 w 805"/>
              <a:gd name="T57" fmla="*/ 2147483646 h 740"/>
              <a:gd name="T58" fmla="*/ 2147483646 w 805"/>
              <a:gd name="T59" fmla="*/ 2147483646 h 740"/>
              <a:gd name="T60" fmla="*/ 2147483646 w 805"/>
              <a:gd name="T61" fmla="*/ 2147483646 h 740"/>
              <a:gd name="T62" fmla="*/ 2147483646 w 805"/>
              <a:gd name="T63" fmla="*/ 2147483646 h 740"/>
              <a:gd name="T64" fmla="*/ 2147483646 w 805"/>
              <a:gd name="T65" fmla="*/ 2147483646 h 740"/>
              <a:gd name="T66" fmla="*/ 2147483646 w 805"/>
              <a:gd name="T67" fmla="*/ 0 h 740"/>
              <a:gd name="T68" fmla="*/ 2147483646 w 805"/>
              <a:gd name="T69" fmla="*/ 0 h 740"/>
              <a:gd name="T70" fmla="*/ 2147483646 w 805"/>
              <a:gd name="T71" fmla="*/ 0 h 740"/>
              <a:gd name="T72" fmla="*/ 2147483646 w 805"/>
              <a:gd name="T73" fmla="*/ 2147483646 h 740"/>
              <a:gd name="T74" fmla="*/ 2147483646 w 805"/>
              <a:gd name="T75" fmla="*/ 2147483646 h 740"/>
              <a:gd name="T76" fmla="*/ 2147483646 w 805"/>
              <a:gd name="T77" fmla="*/ 2147483646 h 740"/>
              <a:gd name="T78" fmla="*/ 2147483646 w 805"/>
              <a:gd name="T79" fmla="*/ 2147483646 h 740"/>
              <a:gd name="T80" fmla="*/ 0 w 805"/>
              <a:gd name="T81" fmla="*/ 2147483646 h 740"/>
              <a:gd name="T82" fmla="*/ 0 w 805"/>
              <a:gd name="T83" fmla="*/ 2147483646 h 740"/>
              <a:gd name="T84" fmla="*/ 2147483646 w 805"/>
              <a:gd name="T85" fmla="*/ 2147483646 h 740"/>
              <a:gd name="T86" fmla="*/ 2147483646 w 805"/>
              <a:gd name="T87" fmla="*/ 2147483646 h 740"/>
              <a:gd name="T88" fmla="*/ 2147483646 w 805"/>
              <a:gd name="T89" fmla="*/ 2147483646 h 740"/>
              <a:gd name="T90" fmla="*/ 2147483646 w 805"/>
              <a:gd name="T91" fmla="*/ 2147483646 h 740"/>
              <a:gd name="T92" fmla="*/ 2147483646 w 805"/>
              <a:gd name="T93" fmla="*/ 2147483646 h 740"/>
              <a:gd name="T94" fmla="*/ 2147483646 w 805"/>
              <a:gd name="T95" fmla="*/ 2147483646 h 74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805" h="740">
                <a:moveTo>
                  <a:pt x="109" y="715"/>
                </a:moveTo>
                <a:lnTo>
                  <a:pt x="158" y="564"/>
                </a:lnTo>
                <a:lnTo>
                  <a:pt x="646" y="564"/>
                </a:lnTo>
                <a:lnTo>
                  <a:pt x="693" y="715"/>
                </a:lnTo>
                <a:lnTo>
                  <a:pt x="109" y="715"/>
                </a:lnTo>
                <a:close/>
                <a:moveTo>
                  <a:pt x="318" y="61"/>
                </a:moveTo>
                <a:lnTo>
                  <a:pt x="318" y="61"/>
                </a:lnTo>
                <a:cubicBezTo>
                  <a:pt x="324" y="39"/>
                  <a:pt x="345" y="25"/>
                  <a:pt x="368" y="25"/>
                </a:cubicBezTo>
                <a:lnTo>
                  <a:pt x="435" y="25"/>
                </a:lnTo>
                <a:cubicBezTo>
                  <a:pt x="458" y="25"/>
                  <a:pt x="478" y="39"/>
                  <a:pt x="485" y="61"/>
                </a:cubicBezTo>
                <a:lnTo>
                  <a:pt x="522" y="176"/>
                </a:lnTo>
                <a:lnTo>
                  <a:pt x="281" y="176"/>
                </a:lnTo>
                <a:lnTo>
                  <a:pt x="318" y="61"/>
                </a:lnTo>
                <a:close/>
                <a:moveTo>
                  <a:pt x="273" y="200"/>
                </a:moveTo>
                <a:lnTo>
                  <a:pt x="530" y="200"/>
                </a:lnTo>
                <a:lnTo>
                  <a:pt x="552" y="270"/>
                </a:lnTo>
                <a:lnTo>
                  <a:pt x="251" y="270"/>
                </a:lnTo>
                <a:lnTo>
                  <a:pt x="273" y="200"/>
                </a:lnTo>
                <a:close/>
                <a:moveTo>
                  <a:pt x="243" y="294"/>
                </a:moveTo>
                <a:lnTo>
                  <a:pt x="559" y="294"/>
                </a:lnTo>
                <a:lnTo>
                  <a:pt x="607" y="445"/>
                </a:lnTo>
                <a:lnTo>
                  <a:pt x="195" y="445"/>
                </a:lnTo>
                <a:lnTo>
                  <a:pt x="243" y="294"/>
                </a:lnTo>
                <a:close/>
                <a:moveTo>
                  <a:pt x="188" y="470"/>
                </a:moveTo>
                <a:lnTo>
                  <a:pt x="616" y="470"/>
                </a:lnTo>
                <a:lnTo>
                  <a:pt x="637" y="540"/>
                </a:lnTo>
                <a:lnTo>
                  <a:pt x="165" y="540"/>
                </a:lnTo>
                <a:lnTo>
                  <a:pt x="188" y="470"/>
                </a:lnTo>
                <a:close/>
                <a:moveTo>
                  <a:pt x="791" y="715"/>
                </a:moveTo>
                <a:lnTo>
                  <a:pt x="719" y="715"/>
                </a:lnTo>
                <a:lnTo>
                  <a:pt x="509" y="54"/>
                </a:lnTo>
                <a:cubicBezTo>
                  <a:pt x="498" y="22"/>
                  <a:pt x="469" y="0"/>
                  <a:pt x="435" y="0"/>
                </a:cubicBezTo>
                <a:lnTo>
                  <a:pt x="368" y="0"/>
                </a:lnTo>
                <a:cubicBezTo>
                  <a:pt x="334" y="0"/>
                  <a:pt x="304" y="22"/>
                  <a:pt x="294" y="54"/>
                </a:cubicBezTo>
                <a:lnTo>
                  <a:pt x="84" y="715"/>
                </a:lnTo>
                <a:lnTo>
                  <a:pt x="11" y="715"/>
                </a:lnTo>
                <a:cubicBezTo>
                  <a:pt x="5" y="715"/>
                  <a:pt x="0" y="721"/>
                  <a:pt x="0" y="727"/>
                </a:cubicBezTo>
                <a:cubicBezTo>
                  <a:pt x="0" y="734"/>
                  <a:pt x="5" y="739"/>
                  <a:pt x="11" y="739"/>
                </a:cubicBezTo>
                <a:lnTo>
                  <a:pt x="791" y="739"/>
                </a:lnTo>
                <a:cubicBezTo>
                  <a:pt x="798" y="739"/>
                  <a:pt x="804" y="734"/>
                  <a:pt x="804" y="727"/>
                </a:cubicBezTo>
                <a:cubicBezTo>
                  <a:pt x="804" y="721"/>
                  <a:pt x="798" y="715"/>
                  <a:pt x="791" y="715"/>
                </a:cubicBez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36" name="Freeform 1029">
            <a:extLst>
              <a:ext uri="{FF2B5EF4-FFF2-40B4-BE49-F238E27FC236}">
                <a16:creationId xmlns:a16="http://schemas.microsoft.com/office/drawing/2014/main" id="{BC2D070F-4B13-1D42-B331-FFD32CF931DF}"/>
              </a:ext>
            </a:extLst>
          </p:cNvPr>
          <p:cNvSpPr>
            <a:spLocks noChangeAspect="1" noChangeArrowheads="1"/>
          </p:cNvSpPr>
          <p:nvPr/>
        </p:nvSpPr>
        <p:spPr bwMode="auto">
          <a:xfrm>
            <a:off x="4144685" y="9456533"/>
            <a:ext cx="854474" cy="854474"/>
          </a:xfrm>
          <a:custGeom>
            <a:avLst/>
            <a:gdLst>
              <a:gd name="T0" fmla="*/ 14714003 w 290151"/>
              <a:gd name="T1" fmla="*/ 61047718 h 290151"/>
              <a:gd name="T2" fmla="*/ 41637083 w 290151"/>
              <a:gd name="T3" fmla="*/ 55334334 h 290151"/>
              <a:gd name="T4" fmla="*/ 27314572 w 290151"/>
              <a:gd name="T5" fmla="*/ 50247092 h 290151"/>
              <a:gd name="T6" fmla="*/ 35610981 w 290151"/>
              <a:gd name="T7" fmla="*/ 53455650 h 290151"/>
              <a:gd name="T8" fmla="*/ 27314572 w 290151"/>
              <a:gd name="T9" fmla="*/ 50247092 h 290151"/>
              <a:gd name="T10" fmla="*/ 29079721 w 290151"/>
              <a:gd name="T11" fmla="*/ 22131929 h 290151"/>
              <a:gd name="T12" fmla="*/ 23416081 w 290151"/>
              <a:gd name="T13" fmla="*/ 23371872 h 290151"/>
              <a:gd name="T14" fmla="*/ 27295267 w 290151"/>
              <a:gd name="T15" fmla="*/ 27711696 h 290151"/>
              <a:gd name="T16" fmla="*/ 30864287 w 290151"/>
              <a:gd name="T17" fmla="*/ 30346650 h 290151"/>
              <a:gd name="T18" fmla="*/ 36217629 w 290151"/>
              <a:gd name="T19" fmla="*/ 32671516 h 290151"/>
              <a:gd name="T20" fmla="*/ 35596500 w 290151"/>
              <a:gd name="T21" fmla="*/ 26859111 h 290151"/>
              <a:gd name="T22" fmla="*/ 34278037 w 290151"/>
              <a:gd name="T23" fmla="*/ 22597296 h 290151"/>
              <a:gd name="T24" fmla="*/ 31329600 w 290151"/>
              <a:gd name="T25" fmla="*/ 17637381 h 290151"/>
              <a:gd name="T26" fmla="*/ 32183188 w 290151"/>
              <a:gd name="T27" fmla="*/ 15080201 h 290151"/>
              <a:gd name="T28" fmla="*/ 41415699 w 290151"/>
              <a:gd name="T29" fmla="*/ 21744711 h 290151"/>
              <a:gd name="T30" fmla="*/ 41881247 w 290151"/>
              <a:gd name="T31" fmla="*/ 23371872 h 290151"/>
              <a:gd name="T32" fmla="*/ 38390006 w 290151"/>
              <a:gd name="T33" fmla="*/ 34221565 h 290151"/>
              <a:gd name="T34" fmla="*/ 36993420 w 290151"/>
              <a:gd name="T35" fmla="*/ 35151353 h 290151"/>
              <a:gd name="T36" fmla="*/ 25665982 w 290151"/>
              <a:gd name="T37" fmla="*/ 35151353 h 290151"/>
              <a:gd name="T38" fmla="*/ 24657307 w 290151"/>
              <a:gd name="T39" fmla="*/ 35151353 h 290151"/>
              <a:gd name="T40" fmla="*/ 25355582 w 290151"/>
              <a:gd name="T41" fmla="*/ 27866737 h 290151"/>
              <a:gd name="T42" fmla="*/ 20467950 w 290151"/>
              <a:gd name="T43" fmla="*/ 22442160 h 290151"/>
              <a:gd name="T44" fmla="*/ 27605474 w 290151"/>
              <a:gd name="T45" fmla="*/ 20892274 h 290151"/>
              <a:gd name="T46" fmla="*/ 55568498 w 290151"/>
              <a:gd name="T47" fmla="*/ 6965492 h 290151"/>
              <a:gd name="T48" fmla="*/ 50246387 w 290151"/>
              <a:gd name="T49" fmla="*/ 26375720 h 290151"/>
              <a:gd name="T50" fmla="*/ 49228989 w 290151"/>
              <a:gd name="T51" fmla="*/ 35611377 h 290151"/>
              <a:gd name="T52" fmla="*/ 61047011 w 290151"/>
              <a:gd name="T53" fmla="*/ 6965492 h 290151"/>
              <a:gd name="T54" fmla="*/ 1956340 w 290151"/>
              <a:gd name="T55" fmla="*/ 6965492 h 290151"/>
              <a:gd name="T56" fmla="*/ 13696802 w 290151"/>
              <a:gd name="T57" fmla="*/ 35611377 h 290151"/>
              <a:gd name="T58" fmla="*/ 12678992 w 290151"/>
              <a:gd name="T59" fmla="*/ 26375720 h 290151"/>
              <a:gd name="T60" fmla="*/ 7278798 w 290151"/>
              <a:gd name="T61" fmla="*/ 6965492 h 290151"/>
              <a:gd name="T62" fmla="*/ 14635259 w 290151"/>
              <a:gd name="T63" fmla="*/ 1956340 h 290151"/>
              <a:gd name="T64" fmla="*/ 42889588 w 290151"/>
              <a:gd name="T65" fmla="*/ 7669733 h 290151"/>
              <a:gd name="T66" fmla="*/ 42889588 w 290151"/>
              <a:gd name="T67" fmla="*/ 9548525 h 290151"/>
              <a:gd name="T68" fmla="*/ 14635259 w 290151"/>
              <a:gd name="T69" fmla="*/ 26375720 h 290151"/>
              <a:gd name="T70" fmla="*/ 27314572 w 290151"/>
              <a:gd name="T71" fmla="*/ 43437776 h 290151"/>
              <a:gd name="T72" fmla="*/ 35610981 w 290151"/>
              <a:gd name="T73" fmla="*/ 48290318 h 290151"/>
              <a:gd name="T74" fmla="*/ 36236958 w 290151"/>
              <a:gd name="T75" fmla="*/ 42498784 h 290151"/>
              <a:gd name="T76" fmla="*/ 48289704 w 290151"/>
              <a:gd name="T77" fmla="*/ 1956340 h 290151"/>
              <a:gd name="T78" fmla="*/ 11113527 w 290151"/>
              <a:gd name="T79" fmla="*/ 0 h 290151"/>
              <a:gd name="T80" fmla="*/ 52750984 w 290151"/>
              <a:gd name="T81" fmla="*/ 938509 h 290151"/>
              <a:gd name="T82" fmla="*/ 50246387 w 290151"/>
              <a:gd name="T83" fmla="*/ 1956340 h 290151"/>
              <a:gd name="T84" fmla="*/ 55568498 w 290151"/>
              <a:gd name="T85" fmla="*/ 5086810 h 290151"/>
              <a:gd name="T86" fmla="*/ 62925261 w 290151"/>
              <a:gd name="T87" fmla="*/ 6104597 h 290151"/>
              <a:gd name="T88" fmla="*/ 49228989 w 290151"/>
              <a:gd name="T89" fmla="*/ 37489643 h 290151"/>
              <a:gd name="T90" fmla="*/ 37489069 w 290151"/>
              <a:gd name="T91" fmla="*/ 44142321 h 290151"/>
              <a:gd name="T92" fmla="*/ 39132849 w 290151"/>
              <a:gd name="T93" fmla="*/ 48290318 h 290151"/>
              <a:gd name="T94" fmla="*/ 39132849 w 290151"/>
              <a:gd name="T95" fmla="*/ 50247092 h 290151"/>
              <a:gd name="T96" fmla="*/ 37489069 w 290151"/>
              <a:gd name="T97" fmla="*/ 53455650 h 290151"/>
              <a:gd name="T98" fmla="*/ 50246387 w 290151"/>
              <a:gd name="T99" fmla="*/ 61986843 h 290151"/>
              <a:gd name="T100" fmla="*/ 13696802 w 290151"/>
              <a:gd name="T101" fmla="*/ 62925835 h 290151"/>
              <a:gd name="T102" fmla="*/ 21288280 w 290151"/>
              <a:gd name="T103" fmla="*/ 53455650 h 290151"/>
              <a:gd name="T104" fmla="*/ 25436286 w 290151"/>
              <a:gd name="T105" fmla="*/ 50247092 h 290151"/>
              <a:gd name="T106" fmla="*/ 22853678 w 290151"/>
              <a:gd name="T107" fmla="*/ 49307653 h 290151"/>
              <a:gd name="T108" fmla="*/ 25436286 w 290151"/>
              <a:gd name="T109" fmla="*/ 48290318 h 290151"/>
              <a:gd name="T110" fmla="*/ 16357378 w 290151"/>
              <a:gd name="T111" fmla="*/ 37489643 h 290151"/>
              <a:gd name="T112" fmla="*/ 0 w 290151"/>
              <a:gd name="T113" fmla="*/ 23871034 h 290151"/>
              <a:gd name="T114" fmla="*/ 938509 w 290151"/>
              <a:gd name="T115" fmla="*/ 5086810 h 290151"/>
              <a:gd name="T116" fmla="*/ 12678992 w 290151"/>
              <a:gd name="T117" fmla="*/ 7513264 h 290151"/>
              <a:gd name="T118" fmla="*/ 11113527 w 290151"/>
              <a:gd name="T119" fmla="*/ 1956340 h 290151"/>
              <a:gd name="T120" fmla="*/ 11113527 w 290151"/>
              <a:gd name="T121" fmla="*/ 0 h 29015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90151" h="290151">
                <a:moveTo>
                  <a:pt x="98161" y="255146"/>
                </a:moveTo>
                <a:cubicBezTo>
                  <a:pt x="82642" y="255146"/>
                  <a:pt x="70011" y="266694"/>
                  <a:pt x="67846" y="281490"/>
                </a:cubicBezTo>
                <a:lnTo>
                  <a:pt x="222305" y="281490"/>
                </a:lnTo>
                <a:cubicBezTo>
                  <a:pt x="220501" y="266694"/>
                  <a:pt x="207509" y="255146"/>
                  <a:pt x="191991" y="255146"/>
                </a:cubicBezTo>
                <a:lnTo>
                  <a:pt x="98161" y="255146"/>
                </a:lnTo>
                <a:close/>
                <a:moveTo>
                  <a:pt x="125949" y="231688"/>
                </a:moveTo>
                <a:lnTo>
                  <a:pt x="125949" y="246484"/>
                </a:lnTo>
                <a:lnTo>
                  <a:pt x="164203" y="246484"/>
                </a:lnTo>
                <a:lnTo>
                  <a:pt x="164203" y="231688"/>
                </a:lnTo>
                <a:lnTo>
                  <a:pt x="125949" y="231688"/>
                </a:lnTo>
                <a:close/>
                <a:moveTo>
                  <a:pt x="144462" y="81326"/>
                </a:moveTo>
                <a:lnTo>
                  <a:pt x="134088" y="102051"/>
                </a:lnTo>
                <a:cubicBezTo>
                  <a:pt x="133372" y="103480"/>
                  <a:pt x="132299" y="104195"/>
                  <a:pt x="130868" y="104195"/>
                </a:cubicBezTo>
                <a:lnTo>
                  <a:pt x="107972" y="107768"/>
                </a:lnTo>
                <a:lnTo>
                  <a:pt x="124428" y="123848"/>
                </a:lnTo>
                <a:cubicBezTo>
                  <a:pt x="125502" y="124920"/>
                  <a:pt x="125859" y="126350"/>
                  <a:pt x="125859" y="127779"/>
                </a:cubicBezTo>
                <a:lnTo>
                  <a:pt x="121924" y="150648"/>
                </a:lnTo>
                <a:lnTo>
                  <a:pt x="142316" y="139928"/>
                </a:lnTo>
                <a:cubicBezTo>
                  <a:pt x="143747" y="139214"/>
                  <a:pt x="145178" y="139214"/>
                  <a:pt x="146251" y="139928"/>
                </a:cubicBezTo>
                <a:lnTo>
                  <a:pt x="167000" y="150648"/>
                </a:lnTo>
                <a:lnTo>
                  <a:pt x="163065" y="127779"/>
                </a:lnTo>
                <a:cubicBezTo>
                  <a:pt x="162707" y="126350"/>
                  <a:pt x="163065" y="124920"/>
                  <a:pt x="164138" y="123848"/>
                </a:cubicBezTo>
                <a:lnTo>
                  <a:pt x="180952" y="107768"/>
                </a:lnTo>
                <a:lnTo>
                  <a:pt x="158057" y="104195"/>
                </a:lnTo>
                <a:cubicBezTo>
                  <a:pt x="156626" y="104195"/>
                  <a:pt x="155552" y="103480"/>
                  <a:pt x="154837" y="102051"/>
                </a:cubicBezTo>
                <a:lnTo>
                  <a:pt x="144462" y="81326"/>
                </a:lnTo>
                <a:close/>
                <a:moveTo>
                  <a:pt x="140527" y="69534"/>
                </a:moveTo>
                <a:cubicBezTo>
                  <a:pt x="141958" y="66675"/>
                  <a:pt x="146966" y="66675"/>
                  <a:pt x="148397" y="69534"/>
                </a:cubicBezTo>
                <a:lnTo>
                  <a:pt x="161634" y="96334"/>
                </a:lnTo>
                <a:lnTo>
                  <a:pt x="190969" y="100264"/>
                </a:lnTo>
                <a:cubicBezTo>
                  <a:pt x="192758" y="100622"/>
                  <a:pt x="193831" y="101694"/>
                  <a:pt x="194547" y="103480"/>
                </a:cubicBezTo>
                <a:cubicBezTo>
                  <a:pt x="194904" y="104910"/>
                  <a:pt x="194547" y="106696"/>
                  <a:pt x="193116" y="107768"/>
                </a:cubicBezTo>
                <a:lnTo>
                  <a:pt x="172009" y="128494"/>
                </a:lnTo>
                <a:lnTo>
                  <a:pt x="177017" y="157795"/>
                </a:lnTo>
                <a:cubicBezTo>
                  <a:pt x="177375" y="159224"/>
                  <a:pt x="176659" y="161011"/>
                  <a:pt x="175586" y="162083"/>
                </a:cubicBezTo>
                <a:cubicBezTo>
                  <a:pt x="173797" y="162798"/>
                  <a:pt x="172366" y="163155"/>
                  <a:pt x="170578" y="162083"/>
                </a:cubicBezTo>
                <a:lnTo>
                  <a:pt x="144462" y="148504"/>
                </a:lnTo>
                <a:lnTo>
                  <a:pt x="118347" y="162083"/>
                </a:lnTo>
                <a:cubicBezTo>
                  <a:pt x="117631" y="162798"/>
                  <a:pt x="116916" y="162798"/>
                  <a:pt x="116200" y="162798"/>
                </a:cubicBezTo>
                <a:cubicBezTo>
                  <a:pt x="115127" y="162798"/>
                  <a:pt x="114412" y="162440"/>
                  <a:pt x="113696" y="162083"/>
                </a:cubicBezTo>
                <a:cubicBezTo>
                  <a:pt x="112265" y="161011"/>
                  <a:pt x="111550" y="159224"/>
                  <a:pt x="111550" y="157795"/>
                </a:cubicBezTo>
                <a:lnTo>
                  <a:pt x="116916" y="128494"/>
                </a:lnTo>
                <a:lnTo>
                  <a:pt x="95451" y="107768"/>
                </a:lnTo>
                <a:cubicBezTo>
                  <a:pt x="94378" y="106696"/>
                  <a:pt x="93662" y="104910"/>
                  <a:pt x="94378" y="103480"/>
                </a:cubicBezTo>
                <a:cubicBezTo>
                  <a:pt x="94735" y="101694"/>
                  <a:pt x="96524" y="100622"/>
                  <a:pt x="97955" y="100264"/>
                </a:cubicBezTo>
                <a:lnTo>
                  <a:pt x="127290" y="96334"/>
                </a:lnTo>
                <a:lnTo>
                  <a:pt x="140527" y="69534"/>
                </a:lnTo>
                <a:close/>
                <a:moveTo>
                  <a:pt x="256228" y="32118"/>
                </a:moveTo>
                <a:cubicBezTo>
                  <a:pt x="242875" y="32118"/>
                  <a:pt x="231688" y="43306"/>
                  <a:pt x="231688" y="57380"/>
                </a:cubicBezTo>
                <a:lnTo>
                  <a:pt x="231688" y="121618"/>
                </a:lnTo>
                <a:cubicBezTo>
                  <a:pt x="231688" y="137136"/>
                  <a:pt x="227357" y="151572"/>
                  <a:pt x="220140" y="164203"/>
                </a:cubicBezTo>
                <a:lnTo>
                  <a:pt x="226997" y="164203"/>
                </a:lnTo>
                <a:cubicBezTo>
                  <a:pt x="256950" y="164203"/>
                  <a:pt x="281490" y="140023"/>
                  <a:pt x="281490" y="110070"/>
                </a:cubicBezTo>
                <a:lnTo>
                  <a:pt x="281490" y="32118"/>
                </a:lnTo>
                <a:lnTo>
                  <a:pt x="256228" y="32118"/>
                </a:lnTo>
                <a:close/>
                <a:moveTo>
                  <a:pt x="9022" y="32118"/>
                </a:moveTo>
                <a:lnTo>
                  <a:pt x="9022" y="110070"/>
                </a:lnTo>
                <a:cubicBezTo>
                  <a:pt x="9022" y="140023"/>
                  <a:pt x="32840" y="164203"/>
                  <a:pt x="63155" y="164203"/>
                </a:cubicBezTo>
                <a:lnTo>
                  <a:pt x="70011" y="164203"/>
                </a:lnTo>
                <a:cubicBezTo>
                  <a:pt x="62794" y="151572"/>
                  <a:pt x="58463" y="137136"/>
                  <a:pt x="58463" y="121618"/>
                </a:cubicBezTo>
                <a:lnTo>
                  <a:pt x="58463" y="57380"/>
                </a:lnTo>
                <a:cubicBezTo>
                  <a:pt x="58463" y="43306"/>
                  <a:pt x="47276" y="32118"/>
                  <a:pt x="33562" y="32118"/>
                </a:cubicBezTo>
                <a:lnTo>
                  <a:pt x="9022" y="32118"/>
                </a:lnTo>
                <a:close/>
                <a:moveTo>
                  <a:pt x="67485" y="9022"/>
                </a:moveTo>
                <a:lnTo>
                  <a:pt x="67485" y="35366"/>
                </a:lnTo>
                <a:lnTo>
                  <a:pt x="197765" y="35366"/>
                </a:lnTo>
                <a:cubicBezTo>
                  <a:pt x="200291" y="35366"/>
                  <a:pt x="202096" y="37171"/>
                  <a:pt x="202096" y="39697"/>
                </a:cubicBezTo>
                <a:cubicBezTo>
                  <a:pt x="202096" y="41862"/>
                  <a:pt x="200291" y="44028"/>
                  <a:pt x="197765" y="44028"/>
                </a:cubicBezTo>
                <a:lnTo>
                  <a:pt x="67485" y="44028"/>
                </a:lnTo>
                <a:lnTo>
                  <a:pt x="67485" y="121618"/>
                </a:lnTo>
                <a:cubicBezTo>
                  <a:pt x="67485" y="155902"/>
                  <a:pt x="90221" y="186217"/>
                  <a:pt x="122701" y="195961"/>
                </a:cubicBezTo>
                <a:cubicBezTo>
                  <a:pt x="124866" y="196682"/>
                  <a:pt x="125949" y="198487"/>
                  <a:pt x="125949" y="200291"/>
                </a:cubicBezTo>
                <a:lnTo>
                  <a:pt x="125949" y="222666"/>
                </a:lnTo>
                <a:lnTo>
                  <a:pt x="164203" y="222666"/>
                </a:lnTo>
                <a:lnTo>
                  <a:pt x="164203" y="200291"/>
                </a:lnTo>
                <a:cubicBezTo>
                  <a:pt x="164203" y="198487"/>
                  <a:pt x="165646" y="196682"/>
                  <a:pt x="167090" y="195961"/>
                </a:cubicBezTo>
                <a:cubicBezTo>
                  <a:pt x="199930" y="186217"/>
                  <a:pt x="222666" y="155902"/>
                  <a:pt x="222666" y="121618"/>
                </a:cubicBezTo>
                <a:lnTo>
                  <a:pt x="222666" y="9022"/>
                </a:lnTo>
                <a:lnTo>
                  <a:pt x="67485" y="9022"/>
                </a:lnTo>
                <a:close/>
                <a:moveTo>
                  <a:pt x="51245" y="0"/>
                </a:moveTo>
                <a:lnTo>
                  <a:pt x="238906" y="0"/>
                </a:lnTo>
                <a:cubicBezTo>
                  <a:pt x="241432" y="0"/>
                  <a:pt x="243236" y="1804"/>
                  <a:pt x="243236" y="4330"/>
                </a:cubicBezTo>
                <a:cubicBezTo>
                  <a:pt x="243236" y="6857"/>
                  <a:pt x="241432" y="9022"/>
                  <a:pt x="238906" y="9022"/>
                </a:cubicBezTo>
                <a:lnTo>
                  <a:pt x="231688" y="9022"/>
                </a:lnTo>
                <a:lnTo>
                  <a:pt x="231688" y="34645"/>
                </a:lnTo>
                <a:cubicBezTo>
                  <a:pt x="237823" y="27788"/>
                  <a:pt x="246484" y="23457"/>
                  <a:pt x="256228" y="23457"/>
                </a:cubicBezTo>
                <a:lnTo>
                  <a:pt x="285821" y="23457"/>
                </a:lnTo>
                <a:cubicBezTo>
                  <a:pt x="287986" y="23457"/>
                  <a:pt x="290151" y="25262"/>
                  <a:pt x="290151" y="28149"/>
                </a:cubicBezTo>
                <a:lnTo>
                  <a:pt x="290151" y="110070"/>
                </a:lnTo>
                <a:cubicBezTo>
                  <a:pt x="290151" y="144715"/>
                  <a:pt x="262002" y="172864"/>
                  <a:pt x="226997" y="172864"/>
                </a:cubicBezTo>
                <a:lnTo>
                  <a:pt x="214366" y="172864"/>
                </a:lnTo>
                <a:cubicBezTo>
                  <a:pt x="204261" y="186938"/>
                  <a:pt x="189825" y="197765"/>
                  <a:pt x="172864" y="203539"/>
                </a:cubicBezTo>
                <a:lnTo>
                  <a:pt x="172864" y="222666"/>
                </a:lnTo>
                <a:lnTo>
                  <a:pt x="180442" y="222666"/>
                </a:lnTo>
                <a:cubicBezTo>
                  <a:pt x="182608" y="222666"/>
                  <a:pt x="184412" y="224831"/>
                  <a:pt x="184412" y="227357"/>
                </a:cubicBezTo>
                <a:cubicBezTo>
                  <a:pt x="184412" y="229884"/>
                  <a:pt x="182608" y="231688"/>
                  <a:pt x="180442" y="231688"/>
                </a:cubicBezTo>
                <a:lnTo>
                  <a:pt x="172864" y="231688"/>
                </a:lnTo>
                <a:lnTo>
                  <a:pt x="172864" y="246484"/>
                </a:lnTo>
                <a:lnTo>
                  <a:pt x="191991" y="246484"/>
                </a:lnTo>
                <a:cubicBezTo>
                  <a:pt x="213644" y="246484"/>
                  <a:pt x="231688" y="264168"/>
                  <a:pt x="231688" y="285821"/>
                </a:cubicBezTo>
                <a:cubicBezTo>
                  <a:pt x="231688" y="288347"/>
                  <a:pt x="229523" y="290151"/>
                  <a:pt x="226997" y="290151"/>
                </a:cubicBezTo>
                <a:lnTo>
                  <a:pt x="63155" y="290151"/>
                </a:lnTo>
                <a:cubicBezTo>
                  <a:pt x="60628" y="290151"/>
                  <a:pt x="58463" y="288347"/>
                  <a:pt x="58463" y="285821"/>
                </a:cubicBezTo>
                <a:cubicBezTo>
                  <a:pt x="58463" y="264168"/>
                  <a:pt x="76507" y="246484"/>
                  <a:pt x="98161" y="246484"/>
                </a:cubicBezTo>
                <a:lnTo>
                  <a:pt x="117288" y="246484"/>
                </a:lnTo>
                <a:lnTo>
                  <a:pt x="117288" y="231688"/>
                </a:lnTo>
                <a:lnTo>
                  <a:pt x="110070" y="231688"/>
                </a:lnTo>
                <a:cubicBezTo>
                  <a:pt x="107544" y="231688"/>
                  <a:pt x="105379" y="229884"/>
                  <a:pt x="105379" y="227357"/>
                </a:cubicBezTo>
                <a:cubicBezTo>
                  <a:pt x="105379" y="224831"/>
                  <a:pt x="107544" y="222666"/>
                  <a:pt x="110070" y="222666"/>
                </a:cubicBezTo>
                <a:lnTo>
                  <a:pt x="117288" y="222666"/>
                </a:lnTo>
                <a:lnTo>
                  <a:pt x="117288" y="203539"/>
                </a:lnTo>
                <a:cubicBezTo>
                  <a:pt x="100326" y="197765"/>
                  <a:pt x="85890" y="186938"/>
                  <a:pt x="75425" y="172864"/>
                </a:cubicBezTo>
                <a:lnTo>
                  <a:pt x="63155" y="172864"/>
                </a:lnTo>
                <a:cubicBezTo>
                  <a:pt x="28149" y="172864"/>
                  <a:pt x="0" y="144715"/>
                  <a:pt x="0" y="110070"/>
                </a:cubicBezTo>
                <a:lnTo>
                  <a:pt x="0" y="28149"/>
                </a:lnTo>
                <a:cubicBezTo>
                  <a:pt x="0" y="25262"/>
                  <a:pt x="1804" y="23457"/>
                  <a:pt x="4330" y="23457"/>
                </a:cubicBezTo>
                <a:lnTo>
                  <a:pt x="33562" y="23457"/>
                </a:lnTo>
                <a:cubicBezTo>
                  <a:pt x="43667" y="23457"/>
                  <a:pt x="52689" y="27788"/>
                  <a:pt x="58463" y="34645"/>
                </a:cubicBezTo>
                <a:lnTo>
                  <a:pt x="58463" y="9022"/>
                </a:lnTo>
                <a:lnTo>
                  <a:pt x="51245" y="9022"/>
                </a:lnTo>
                <a:cubicBezTo>
                  <a:pt x="49080" y="9022"/>
                  <a:pt x="46554" y="6857"/>
                  <a:pt x="46554" y="4330"/>
                </a:cubicBezTo>
                <a:cubicBezTo>
                  <a:pt x="46554" y="1804"/>
                  <a:pt x="49080" y="0"/>
                  <a:pt x="51245"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37" name="Freeform 1028">
            <a:extLst>
              <a:ext uri="{FF2B5EF4-FFF2-40B4-BE49-F238E27FC236}">
                <a16:creationId xmlns:a16="http://schemas.microsoft.com/office/drawing/2014/main" id="{8A8E2532-B2C7-EA40-AD21-FA6006AC08F5}"/>
              </a:ext>
            </a:extLst>
          </p:cNvPr>
          <p:cNvSpPr>
            <a:spLocks noChangeAspect="1" noChangeArrowheads="1"/>
          </p:cNvSpPr>
          <p:nvPr/>
        </p:nvSpPr>
        <p:spPr bwMode="auto">
          <a:xfrm>
            <a:off x="19378488" y="5372163"/>
            <a:ext cx="854474" cy="854474"/>
          </a:xfrm>
          <a:custGeom>
            <a:avLst/>
            <a:gdLst>
              <a:gd name="T0" fmla="*/ 28431264 w 290151"/>
              <a:gd name="T1" fmla="*/ 19409669 h 290152"/>
              <a:gd name="T2" fmla="*/ 21302250 w 290151"/>
              <a:gd name="T3" fmla="*/ 20819009 h 290152"/>
              <a:gd name="T4" fmla="*/ 26237530 w 290151"/>
              <a:gd name="T5" fmla="*/ 26221037 h 290152"/>
              <a:gd name="T6" fmla="*/ 30859539 w 290151"/>
              <a:gd name="T7" fmla="*/ 29587884 h 290152"/>
              <a:gd name="T8" fmla="*/ 31721260 w 290151"/>
              <a:gd name="T9" fmla="*/ 29587884 h 290152"/>
              <a:gd name="T10" fmla="*/ 36421600 w 290151"/>
              <a:gd name="T11" fmla="*/ 26221037 h 290152"/>
              <a:gd name="T12" fmla="*/ 41278788 w 290151"/>
              <a:gd name="T13" fmla="*/ 20819009 h 290152"/>
              <a:gd name="T14" fmla="*/ 34228356 w 290151"/>
              <a:gd name="T15" fmla="*/ 19409669 h 290152"/>
              <a:gd name="T16" fmla="*/ 30467952 w 290151"/>
              <a:gd name="T17" fmla="*/ 11032533 h 290152"/>
              <a:gd name="T18" fmla="*/ 35638275 w 290151"/>
              <a:gd name="T19" fmla="*/ 18078882 h 290152"/>
              <a:gd name="T20" fmla="*/ 44255730 w 290151"/>
              <a:gd name="T21" fmla="*/ 19879927 h 290152"/>
              <a:gd name="T22" fmla="*/ 38301931 w 290151"/>
              <a:gd name="T23" fmla="*/ 26377623 h 290152"/>
              <a:gd name="T24" fmla="*/ 39320294 w 290151"/>
              <a:gd name="T25" fmla="*/ 35068043 h 290152"/>
              <a:gd name="T26" fmla="*/ 38301931 w 290151"/>
              <a:gd name="T27" fmla="*/ 35224680 h 290152"/>
              <a:gd name="T28" fmla="*/ 24279113 w 290151"/>
              <a:gd name="T29" fmla="*/ 35224680 h 290152"/>
              <a:gd name="T30" fmla="*/ 22869087 w 290151"/>
              <a:gd name="T31" fmla="*/ 34206768 h 290152"/>
              <a:gd name="T32" fmla="*/ 18560361 w 290151"/>
              <a:gd name="T33" fmla="*/ 20819009 h 290152"/>
              <a:gd name="T34" fmla="*/ 19108787 w 290151"/>
              <a:gd name="T35" fmla="*/ 19253057 h 290152"/>
              <a:gd name="T36" fmla="*/ 30467952 w 290151"/>
              <a:gd name="T37" fmla="*/ 11032533 h 290152"/>
              <a:gd name="T38" fmla="*/ 14635259 w 290151"/>
              <a:gd name="T39" fmla="*/ 48853449 h 290152"/>
              <a:gd name="T40" fmla="*/ 31384416 w 290151"/>
              <a:gd name="T41" fmla="*/ 39394991 h 290152"/>
              <a:gd name="T42" fmla="*/ 48289704 w 290151"/>
              <a:gd name="T43" fmla="*/ 48853449 h 290152"/>
              <a:gd name="T44" fmla="*/ 14635259 w 290151"/>
              <a:gd name="T45" fmla="*/ 1953855 h 290152"/>
              <a:gd name="T46" fmla="*/ 1878520 w 290151"/>
              <a:gd name="T47" fmla="*/ 7347259 h 290152"/>
              <a:gd name="T48" fmla="*/ 7278798 w 290151"/>
              <a:gd name="T49" fmla="*/ 60969009 h 290152"/>
              <a:gd name="T50" fmla="*/ 60968914 w 290151"/>
              <a:gd name="T51" fmla="*/ 55575413 h 290152"/>
              <a:gd name="T52" fmla="*/ 55568498 w 290151"/>
              <a:gd name="T53" fmla="*/ 1953855 h 290152"/>
              <a:gd name="T54" fmla="*/ 50168275 w 290151"/>
              <a:gd name="T55" fmla="*/ 50494488 h 290152"/>
              <a:gd name="T56" fmla="*/ 49228989 w 290151"/>
              <a:gd name="T57" fmla="*/ 51432843 h 290152"/>
              <a:gd name="T58" fmla="*/ 31384416 w 290151"/>
              <a:gd name="T59" fmla="*/ 41427652 h 290152"/>
              <a:gd name="T60" fmla="*/ 13148671 w 290151"/>
              <a:gd name="T61" fmla="*/ 51354557 h 290152"/>
              <a:gd name="T62" fmla="*/ 12678992 w 290151"/>
              <a:gd name="T63" fmla="*/ 1953855 h 290152"/>
              <a:gd name="T64" fmla="*/ 7278798 w 290151"/>
              <a:gd name="T65" fmla="*/ 0 h 290152"/>
              <a:gd name="T66" fmla="*/ 62925261 w 290151"/>
              <a:gd name="T67" fmla="*/ 7347259 h 290152"/>
              <a:gd name="T68" fmla="*/ 55568498 w 290151"/>
              <a:gd name="T69" fmla="*/ 62922810 h 290152"/>
              <a:gd name="T70" fmla="*/ 0 w 290151"/>
              <a:gd name="T71" fmla="*/ 55575413 h 290152"/>
              <a:gd name="T72" fmla="*/ 7278798 w 290151"/>
              <a:gd name="T73" fmla="*/ 0 h 29015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90151" h="290152">
                <a:moveTo>
                  <a:pt x="144101" y="62427"/>
                </a:moveTo>
                <a:lnTo>
                  <a:pt x="131097" y="89503"/>
                </a:lnTo>
                <a:cubicBezTo>
                  <a:pt x="130374" y="90947"/>
                  <a:pt x="129291" y="91670"/>
                  <a:pt x="127846" y="92031"/>
                </a:cubicBezTo>
                <a:lnTo>
                  <a:pt x="98225" y="96002"/>
                </a:lnTo>
                <a:lnTo>
                  <a:pt x="119538" y="116941"/>
                </a:lnTo>
                <a:cubicBezTo>
                  <a:pt x="120621" y="118024"/>
                  <a:pt x="121344" y="119468"/>
                  <a:pt x="120982" y="120912"/>
                </a:cubicBezTo>
                <a:lnTo>
                  <a:pt x="115925" y="150155"/>
                </a:lnTo>
                <a:lnTo>
                  <a:pt x="142295" y="136436"/>
                </a:lnTo>
                <a:cubicBezTo>
                  <a:pt x="143017" y="136075"/>
                  <a:pt x="143740" y="136075"/>
                  <a:pt x="144101" y="136075"/>
                </a:cubicBezTo>
                <a:cubicBezTo>
                  <a:pt x="145185" y="136075"/>
                  <a:pt x="145546" y="136075"/>
                  <a:pt x="146268" y="136436"/>
                </a:cubicBezTo>
                <a:lnTo>
                  <a:pt x="172999" y="150155"/>
                </a:lnTo>
                <a:lnTo>
                  <a:pt x="167942" y="120912"/>
                </a:lnTo>
                <a:cubicBezTo>
                  <a:pt x="167581" y="119468"/>
                  <a:pt x="167942" y="118024"/>
                  <a:pt x="169026" y="116941"/>
                </a:cubicBezTo>
                <a:lnTo>
                  <a:pt x="190338" y="96002"/>
                </a:lnTo>
                <a:lnTo>
                  <a:pt x="160717" y="92031"/>
                </a:lnTo>
                <a:cubicBezTo>
                  <a:pt x="159273" y="91670"/>
                  <a:pt x="158189" y="90947"/>
                  <a:pt x="157828" y="89503"/>
                </a:cubicBezTo>
                <a:lnTo>
                  <a:pt x="144101" y="62427"/>
                </a:lnTo>
                <a:close/>
                <a:moveTo>
                  <a:pt x="140489" y="50874"/>
                </a:moveTo>
                <a:cubicBezTo>
                  <a:pt x="141934" y="47625"/>
                  <a:pt x="146991" y="47625"/>
                  <a:pt x="148075" y="50874"/>
                </a:cubicBezTo>
                <a:lnTo>
                  <a:pt x="164330" y="83366"/>
                </a:lnTo>
                <a:lnTo>
                  <a:pt x="200453" y="88781"/>
                </a:lnTo>
                <a:cubicBezTo>
                  <a:pt x="202259" y="88781"/>
                  <a:pt x="203342" y="90225"/>
                  <a:pt x="204065" y="91670"/>
                </a:cubicBezTo>
                <a:cubicBezTo>
                  <a:pt x="204426" y="93475"/>
                  <a:pt x="204065" y="94919"/>
                  <a:pt x="202981" y="96002"/>
                </a:cubicBezTo>
                <a:lnTo>
                  <a:pt x="176611" y="121634"/>
                </a:lnTo>
                <a:lnTo>
                  <a:pt x="183114" y="157736"/>
                </a:lnTo>
                <a:cubicBezTo>
                  <a:pt x="183475" y="159541"/>
                  <a:pt x="182752" y="160624"/>
                  <a:pt x="181307" y="161707"/>
                </a:cubicBezTo>
                <a:cubicBezTo>
                  <a:pt x="180585" y="162429"/>
                  <a:pt x="179501" y="162790"/>
                  <a:pt x="178779" y="162790"/>
                </a:cubicBezTo>
                <a:cubicBezTo>
                  <a:pt x="178056" y="162790"/>
                  <a:pt x="176973" y="162429"/>
                  <a:pt x="176611" y="162429"/>
                </a:cubicBezTo>
                <a:lnTo>
                  <a:pt x="144101" y="145461"/>
                </a:lnTo>
                <a:lnTo>
                  <a:pt x="111952" y="162429"/>
                </a:lnTo>
                <a:cubicBezTo>
                  <a:pt x="110507" y="163151"/>
                  <a:pt x="108701" y="163151"/>
                  <a:pt x="107256" y="161707"/>
                </a:cubicBezTo>
                <a:cubicBezTo>
                  <a:pt x="106172" y="160624"/>
                  <a:pt x="105450" y="159541"/>
                  <a:pt x="105450" y="157736"/>
                </a:cubicBezTo>
                <a:lnTo>
                  <a:pt x="111591" y="121634"/>
                </a:lnTo>
                <a:lnTo>
                  <a:pt x="85582" y="96002"/>
                </a:lnTo>
                <a:cubicBezTo>
                  <a:pt x="84498" y="94919"/>
                  <a:pt x="84137" y="93475"/>
                  <a:pt x="84860" y="91670"/>
                </a:cubicBezTo>
                <a:cubicBezTo>
                  <a:pt x="85221" y="90225"/>
                  <a:pt x="86666" y="88781"/>
                  <a:pt x="88111" y="88781"/>
                </a:cubicBezTo>
                <a:lnTo>
                  <a:pt x="124234" y="83366"/>
                </a:lnTo>
                <a:lnTo>
                  <a:pt x="140489" y="50874"/>
                </a:lnTo>
                <a:close/>
                <a:moveTo>
                  <a:pt x="67485" y="9011"/>
                </a:moveTo>
                <a:lnTo>
                  <a:pt x="67485" y="225273"/>
                </a:lnTo>
                <a:lnTo>
                  <a:pt x="142910" y="182021"/>
                </a:lnTo>
                <a:cubicBezTo>
                  <a:pt x="143271" y="182021"/>
                  <a:pt x="144354" y="181660"/>
                  <a:pt x="144715" y="181660"/>
                </a:cubicBezTo>
                <a:cubicBezTo>
                  <a:pt x="145798" y="181660"/>
                  <a:pt x="146158" y="182021"/>
                  <a:pt x="147241" y="182021"/>
                </a:cubicBezTo>
                <a:lnTo>
                  <a:pt x="222666" y="225273"/>
                </a:lnTo>
                <a:lnTo>
                  <a:pt x="222666" y="9011"/>
                </a:lnTo>
                <a:lnTo>
                  <a:pt x="67485" y="9011"/>
                </a:lnTo>
                <a:close/>
                <a:moveTo>
                  <a:pt x="33562" y="9011"/>
                </a:moveTo>
                <a:cubicBezTo>
                  <a:pt x="19848" y="9011"/>
                  <a:pt x="8661" y="19824"/>
                  <a:pt x="8661" y="33881"/>
                </a:cubicBezTo>
                <a:lnTo>
                  <a:pt x="8661" y="256271"/>
                </a:lnTo>
                <a:cubicBezTo>
                  <a:pt x="8661" y="269967"/>
                  <a:pt x="19848" y="281141"/>
                  <a:pt x="33562" y="281141"/>
                </a:cubicBezTo>
                <a:lnTo>
                  <a:pt x="256228" y="281141"/>
                </a:lnTo>
                <a:cubicBezTo>
                  <a:pt x="269942" y="281141"/>
                  <a:pt x="281129" y="269967"/>
                  <a:pt x="281129" y="256271"/>
                </a:cubicBezTo>
                <a:lnTo>
                  <a:pt x="281129" y="33881"/>
                </a:lnTo>
                <a:cubicBezTo>
                  <a:pt x="281129" y="19824"/>
                  <a:pt x="269942" y="9011"/>
                  <a:pt x="256228" y="9011"/>
                </a:cubicBezTo>
                <a:lnTo>
                  <a:pt x="231327" y="9011"/>
                </a:lnTo>
                <a:lnTo>
                  <a:pt x="231327" y="232842"/>
                </a:lnTo>
                <a:cubicBezTo>
                  <a:pt x="231327" y="234284"/>
                  <a:pt x="230605" y="235726"/>
                  <a:pt x="229162" y="236807"/>
                </a:cubicBezTo>
                <a:cubicBezTo>
                  <a:pt x="228440" y="237168"/>
                  <a:pt x="227718" y="237168"/>
                  <a:pt x="226997" y="237168"/>
                </a:cubicBezTo>
                <a:cubicBezTo>
                  <a:pt x="226275" y="237168"/>
                  <a:pt x="225553" y="237168"/>
                  <a:pt x="224831" y="236807"/>
                </a:cubicBezTo>
                <a:lnTo>
                  <a:pt x="144715" y="191032"/>
                </a:lnTo>
                <a:lnTo>
                  <a:pt x="64959" y="236807"/>
                </a:lnTo>
                <a:cubicBezTo>
                  <a:pt x="63876" y="237168"/>
                  <a:pt x="62072" y="237168"/>
                  <a:pt x="60628" y="236807"/>
                </a:cubicBezTo>
                <a:cubicBezTo>
                  <a:pt x="59185" y="235726"/>
                  <a:pt x="58463" y="234284"/>
                  <a:pt x="58463" y="232842"/>
                </a:cubicBezTo>
                <a:lnTo>
                  <a:pt x="58463" y="9011"/>
                </a:lnTo>
                <a:lnTo>
                  <a:pt x="33562" y="9011"/>
                </a:lnTo>
                <a:close/>
                <a:moveTo>
                  <a:pt x="33562" y="0"/>
                </a:moveTo>
                <a:lnTo>
                  <a:pt x="256228" y="0"/>
                </a:lnTo>
                <a:cubicBezTo>
                  <a:pt x="274994" y="0"/>
                  <a:pt x="290151" y="15138"/>
                  <a:pt x="290151" y="33881"/>
                </a:cubicBezTo>
                <a:lnTo>
                  <a:pt x="290151" y="256271"/>
                </a:lnTo>
                <a:cubicBezTo>
                  <a:pt x="290151" y="275013"/>
                  <a:pt x="274994" y="290152"/>
                  <a:pt x="256228" y="290152"/>
                </a:cubicBezTo>
                <a:lnTo>
                  <a:pt x="33562" y="290152"/>
                </a:lnTo>
                <a:cubicBezTo>
                  <a:pt x="14796" y="290152"/>
                  <a:pt x="0" y="275013"/>
                  <a:pt x="0" y="256271"/>
                </a:cubicBezTo>
                <a:lnTo>
                  <a:pt x="0" y="33881"/>
                </a:lnTo>
                <a:cubicBezTo>
                  <a:pt x="0" y="15138"/>
                  <a:pt x="14796" y="0"/>
                  <a:pt x="33562"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38" name="Subtitle 2">
            <a:extLst>
              <a:ext uri="{FF2B5EF4-FFF2-40B4-BE49-F238E27FC236}">
                <a16:creationId xmlns:a16="http://schemas.microsoft.com/office/drawing/2014/main" id="{30095AF8-22B3-554F-9079-A54C552F68A8}"/>
              </a:ext>
            </a:extLst>
          </p:cNvPr>
          <p:cNvSpPr txBox="1">
            <a:spLocks/>
          </p:cNvSpPr>
          <p:nvPr/>
        </p:nvSpPr>
        <p:spPr>
          <a:xfrm>
            <a:off x="2474595" y="5451047"/>
            <a:ext cx="4194654"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39" name="TextBox 38">
            <a:extLst>
              <a:ext uri="{FF2B5EF4-FFF2-40B4-BE49-F238E27FC236}">
                <a16:creationId xmlns:a16="http://schemas.microsoft.com/office/drawing/2014/main" id="{58A42CF4-5B45-324B-9F64-E97888BE5E5D}"/>
              </a:ext>
            </a:extLst>
          </p:cNvPr>
          <p:cNvSpPr txBox="1"/>
          <p:nvPr/>
        </p:nvSpPr>
        <p:spPr>
          <a:xfrm>
            <a:off x="3823961" y="4351040"/>
            <a:ext cx="1495923" cy="830997"/>
          </a:xfrm>
          <a:prstGeom prst="rect">
            <a:avLst/>
          </a:prstGeom>
          <a:noFill/>
        </p:spPr>
        <p:txBody>
          <a:bodyPr wrap="none" rtlCol="0" anchor="b" anchorCtr="0">
            <a:spAutoFit/>
          </a:bodyPr>
          <a:lstStyle/>
          <a:p>
            <a:pPr algn="ctr"/>
            <a:r>
              <a:rPr lang="en-US" sz="4800" b="1" dirty="0">
                <a:solidFill>
                  <a:schemeClr val="tx2"/>
                </a:solidFill>
                <a:latin typeface="Poppins" pitchFamily="2" charset="77"/>
                <a:ea typeface="League Spartan" charset="0"/>
                <a:cs typeface="Poppins" pitchFamily="2" charset="77"/>
              </a:rPr>
              <a:t>2017</a:t>
            </a:r>
          </a:p>
        </p:txBody>
      </p:sp>
      <p:sp>
        <p:nvSpPr>
          <p:cNvPr id="43" name="Subtitle 2">
            <a:extLst>
              <a:ext uri="{FF2B5EF4-FFF2-40B4-BE49-F238E27FC236}">
                <a16:creationId xmlns:a16="http://schemas.microsoft.com/office/drawing/2014/main" id="{9768FFA2-48F6-2D46-9B75-BEBC89CE745E}"/>
              </a:ext>
            </a:extLst>
          </p:cNvPr>
          <p:cNvSpPr txBox="1">
            <a:spLocks/>
          </p:cNvSpPr>
          <p:nvPr/>
        </p:nvSpPr>
        <p:spPr>
          <a:xfrm>
            <a:off x="7550697" y="9939953"/>
            <a:ext cx="4194654"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44" name="TextBox 43">
            <a:extLst>
              <a:ext uri="{FF2B5EF4-FFF2-40B4-BE49-F238E27FC236}">
                <a16:creationId xmlns:a16="http://schemas.microsoft.com/office/drawing/2014/main" id="{0D3CA3B8-1ABE-9443-9F98-E6CFC36D1DD7}"/>
              </a:ext>
            </a:extLst>
          </p:cNvPr>
          <p:cNvSpPr txBox="1"/>
          <p:nvPr/>
        </p:nvSpPr>
        <p:spPr>
          <a:xfrm>
            <a:off x="8864797" y="8839946"/>
            <a:ext cx="1566454" cy="830997"/>
          </a:xfrm>
          <a:prstGeom prst="rect">
            <a:avLst/>
          </a:prstGeom>
          <a:noFill/>
        </p:spPr>
        <p:txBody>
          <a:bodyPr wrap="none" rtlCol="0" anchor="b" anchorCtr="0">
            <a:spAutoFit/>
          </a:bodyPr>
          <a:lstStyle/>
          <a:p>
            <a:pPr algn="ctr"/>
            <a:r>
              <a:rPr lang="en-US" sz="4800" b="1" dirty="0">
                <a:solidFill>
                  <a:schemeClr val="tx2"/>
                </a:solidFill>
                <a:latin typeface="Poppins" pitchFamily="2" charset="77"/>
                <a:ea typeface="League Spartan" charset="0"/>
                <a:cs typeface="Poppins" pitchFamily="2" charset="77"/>
              </a:rPr>
              <a:t>2018</a:t>
            </a:r>
          </a:p>
        </p:txBody>
      </p:sp>
      <p:sp>
        <p:nvSpPr>
          <p:cNvPr id="47" name="Subtitle 2">
            <a:extLst>
              <a:ext uri="{FF2B5EF4-FFF2-40B4-BE49-F238E27FC236}">
                <a16:creationId xmlns:a16="http://schemas.microsoft.com/office/drawing/2014/main" id="{A2D87D71-D712-9D4C-AA5B-C9F3C4AF68B2}"/>
              </a:ext>
            </a:extLst>
          </p:cNvPr>
          <p:cNvSpPr txBox="1">
            <a:spLocks/>
          </p:cNvSpPr>
          <p:nvPr/>
        </p:nvSpPr>
        <p:spPr>
          <a:xfrm>
            <a:off x="12629547" y="5451047"/>
            <a:ext cx="4194654"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48" name="TextBox 47">
            <a:extLst>
              <a:ext uri="{FF2B5EF4-FFF2-40B4-BE49-F238E27FC236}">
                <a16:creationId xmlns:a16="http://schemas.microsoft.com/office/drawing/2014/main" id="{99EBEC0B-7872-794B-A3FC-1A4D48FF2C69}"/>
              </a:ext>
            </a:extLst>
          </p:cNvPr>
          <p:cNvSpPr txBox="1"/>
          <p:nvPr/>
        </p:nvSpPr>
        <p:spPr>
          <a:xfrm>
            <a:off x="13954067" y="4351040"/>
            <a:ext cx="1545616" cy="830997"/>
          </a:xfrm>
          <a:prstGeom prst="rect">
            <a:avLst/>
          </a:prstGeom>
          <a:noFill/>
        </p:spPr>
        <p:txBody>
          <a:bodyPr wrap="none" rtlCol="0" anchor="b" anchorCtr="0">
            <a:spAutoFit/>
          </a:bodyPr>
          <a:lstStyle/>
          <a:p>
            <a:pPr algn="ctr"/>
            <a:r>
              <a:rPr lang="en-US" sz="4800" b="1" dirty="0">
                <a:solidFill>
                  <a:schemeClr val="tx2"/>
                </a:solidFill>
                <a:latin typeface="Poppins" pitchFamily="2" charset="77"/>
                <a:ea typeface="League Spartan" charset="0"/>
                <a:cs typeface="Poppins" pitchFamily="2" charset="77"/>
              </a:rPr>
              <a:t>2019</a:t>
            </a:r>
          </a:p>
        </p:txBody>
      </p:sp>
      <p:sp>
        <p:nvSpPr>
          <p:cNvPr id="50" name="Subtitle 2">
            <a:extLst>
              <a:ext uri="{FF2B5EF4-FFF2-40B4-BE49-F238E27FC236}">
                <a16:creationId xmlns:a16="http://schemas.microsoft.com/office/drawing/2014/main" id="{56915884-6F40-5641-9A42-5E7D047B68CD}"/>
              </a:ext>
            </a:extLst>
          </p:cNvPr>
          <p:cNvSpPr txBox="1">
            <a:spLocks/>
          </p:cNvSpPr>
          <p:nvPr/>
        </p:nvSpPr>
        <p:spPr>
          <a:xfrm>
            <a:off x="17708398" y="9939953"/>
            <a:ext cx="4194654"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dirty="0">
                <a:solidFill>
                  <a:schemeClr val="tx1"/>
                </a:solidFill>
                <a:latin typeface="Lato Light" panose="020F0502020204030203" pitchFamily="34" charset="0"/>
              </a:rPr>
              <a:t>You can do whatever you want, go a impress your audience with an amazing presentation</a:t>
            </a:r>
          </a:p>
        </p:txBody>
      </p:sp>
      <p:sp>
        <p:nvSpPr>
          <p:cNvPr id="51" name="TextBox 50">
            <a:extLst>
              <a:ext uri="{FF2B5EF4-FFF2-40B4-BE49-F238E27FC236}">
                <a16:creationId xmlns:a16="http://schemas.microsoft.com/office/drawing/2014/main" id="{E4369F57-8FBA-D64A-9C75-735C2BEB5C1A}"/>
              </a:ext>
            </a:extLst>
          </p:cNvPr>
          <p:cNvSpPr txBox="1"/>
          <p:nvPr/>
        </p:nvSpPr>
        <p:spPr>
          <a:xfrm>
            <a:off x="18961583" y="8839946"/>
            <a:ext cx="1688283" cy="830997"/>
          </a:xfrm>
          <a:prstGeom prst="rect">
            <a:avLst/>
          </a:prstGeom>
          <a:noFill/>
        </p:spPr>
        <p:txBody>
          <a:bodyPr wrap="none" rtlCol="0" anchor="b" anchorCtr="0">
            <a:spAutoFit/>
          </a:bodyPr>
          <a:lstStyle/>
          <a:p>
            <a:pPr algn="ctr"/>
            <a:r>
              <a:rPr lang="en-US" sz="4800" b="1" dirty="0">
                <a:solidFill>
                  <a:schemeClr val="tx2"/>
                </a:solidFill>
                <a:latin typeface="Poppins" pitchFamily="2" charset="77"/>
                <a:ea typeface="League Spartan" charset="0"/>
                <a:cs typeface="Poppins" pitchFamily="2" charset="77"/>
              </a:rPr>
              <a:t>2020</a:t>
            </a:r>
          </a:p>
        </p:txBody>
      </p:sp>
      <p:sp>
        <p:nvSpPr>
          <p:cNvPr id="29" name="TextBox 1">
            <a:extLst>
              <a:ext uri="{FF2B5EF4-FFF2-40B4-BE49-F238E27FC236}">
                <a16:creationId xmlns:a16="http://schemas.microsoft.com/office/drawing/2014/main" id="{1B0FFC78-29FF-9945-AFBD-58453FB7D938}"/>
              </a:ext>
            </a:extLst>
          </p:cNvPr>
          <p:cNvSpPr txBox="1"/>
          <p:nvPr/>
        </p:nvSpPr>
        <p:spPr>
          <a:xfrm>
            <a:off x="7176137" y="997579"/>
            <a:ext cx="8813631"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TIMELINE SLIDE</a:t>
            </a:r>
          </a:p>
        </p:txBody>
      </p:sp>
      <p:sp>
        <p:nvSpPr>
          <p:cNvPr id="30" name="TextBox 2">
            <a:extLst>
              <a:ext uri="{FF2B5EF4-FFF2-40B4-BE49-F238E27FC236}">
                <a16:creationId xmlns:a16="http://schemas.microsoft.com/office/drawing/2014/main" id="{5C5086DD-A5C8-C446-BD99-41769D00E9C0}"/>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449098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Rectángulo 73">
            <a:extLst>
              <a:ext uri="{FF2B5EF4-FFF2-40B4-BE49-F238E27FC236}">
                <a16:creationId xmlns:a16="http://schemas.microsoft.com/office/drawing/2014/main" id="{A604653C-FD25-3B4C-AE3F-1793DC5FB0C9}"/>
              </a:ext>
            </a:extLst>
          </p:cNvPr>
          <p:cNvSpPr/>
          <p:nvPr/>
        </p:nvSpPr>
        <p:spPr>
          <a:xfrm>
            <a:off x="0" y="0"/>
            <a:ext cx="24377650" cy="13716000"/>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473B536-B496-EE48-B90F-E0387718DB2D}"/>
              </a:ext>
            </a:extLst>
          </p:cNvPr>
          <p:cNvSpPr/>
          <p:nvPr/>
        </p:nvSpPr>
        <p:spPr>
          <a:xfrm>
            <a:off x="1520825" y="2997200"/>
            <a:ext cx="2635624" cy="2415988"/>
          </a:xfrm>
          <a:prstGeom prst="rect">
            <a:avLst/>
          </a:prstGeom>
          <a:solidFill>
            <a:schemeClr val="bg1">
              <a:lumMod val="7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 name="Rectangle 4">
            <a:extLst>
              <a:ext uri="{FF2B5EF4-FFF2-40B4-BE49-F238E27FC236}">
                <a16:creationId xmlns:a16="http://schemas.microsoft.com/office/drawing/2014/main" id="{3317AB6D-62F1-D743-805C-721AE1FD74A1}"/>
              </a:ext>
            </a:extLst>
          </p:cNvPr>
          <p:cNvSpPr/>
          <p:nvPr/>
        </p:nvSpPr>
        <p:spPr>
          <a:xfrm>
            <a:off x="1520825" y="5413188"/>
            <a:ext cx="2635624" cy="1828800"/>
          </a:xfrm>
          <a:prstGeom prst="rect">
            <a:avLst/>
          </a:prstGeom>
          <a:solidFill>
            <a:schemeClr val="bg1">
              <a:lumMod val="8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6" name="Rectangle 5">
            <a:extLst>
              <a:ext uri="{FF2B5EF4-FFF2-40B4-BE49-F238E27FC236}">
                <a16:creationId xmlns:a16="http://schemas.microsoft.com/office/drawing/2014/main" id="{FC865E8F-EC62-A24F-9C44-FB8A10A933C5}"/>
              </a:ext>
            </a:extLst>
          </p:cNvPr>
          <p:cNvSpPr/>
          <p:nvPr/>
        </p:nvSpPr>
        <p:spPr>
          <a:xfrm>
            <a:off x="1520825" y="7241988"/>
            <a:ext cx="2635624" cy="1828800"/>
          </a:xfrm>
          <a:prstGeom prst="rect">
            <a:avLst/>
          </a:prstGeom>
          <a:solidFill>
            <a:schemeClr val="bg1">
              <a:lumMod val="8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 name="Rectangle 6">
            <a:extLst>
              <a:ext uri="{FF2B5EF4-FFF2-40B4-BE49-F238E27FC236}">
                <a16:creationId xmlns:a16="http://schemas.microsoft.com/office/drawing/2014/main" id="{04DC625A-2D21-A540-B329-DAC74FAB402E}"/>
              </a:ext>
            </a:extLst>
          </p:cNvPr>
          <p:cNvSpPr/>
          <p:nvPr/>
        </p:nvSpPr>
        <p:spPr>
          <a:xfrm>
            <a:off x="1520825" y="9070788"/>
            <a:ext cx="2635624" cy="1828800"/>
          </a:xfrm>
          <a:prstGeom prst="rect">
            <a:avLst/>
          </a:prstGeom>
          <a:solidFill>
            <a:schemeClr val="bg1">
              <a:lumMod val="8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8" name="Rectangle 7">
            <a:extLst>
              <a:ext uri="{FF2B5EF4-FFF2-40B4-BE49-F238E27FC236}">
                <a16:creationId xmlns:a16="http://schemas.microsoft.com/office/drawing/2014/main" id="{4B1B3B53-FDFF-5244-B8F0-199BCA487031}"/>
              </a:ext>
            </a:extLst>
          </p:cNvPr>
          <p:cNvSpPr/>
          <p:nvPr/>
        </p:nvSpPr>
        <p:spPr>
          <a:xfrm>
            <a:off x="1520825" y="10899588"/>
            <a:ext cx="2635624" cy="1828800"/>
          </a:xfrm>
          <a:prstGeom prst="rect">
            <a:avLst/>
          </a:prstGeom>
          <a:solidFill>
            <a:schemeClr val="bg1">
              <a:lumMod val="8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 name="Rectangle 8">
            <a:extLst>
              <a:ext uri="{FF2B5EF4-FFF2-40B4-BE49-F238E27FC236}">
                <a16:creationId xmlns:a16="http://schemas.microsoft.com/office/drawing/2014/main" id="{8BBBCF40-F97A-7249-AC25-4C97F3727961}"/>
              </a:ext>
            </a:extLst>
          </p:cNvPr>
          <p:cNvSpPr/>
          <p:nvPr/>
        </p:nvSpPr>
        <p:spPr>
          <a:xfrm>
            <a:off x="4156449" y="2997200"/>
            <a:ext cx="3749040" cy="1205753"/>
          </a:xfrm>
          <a:prstGeom prst="rect">
            <a:avLst/>
          </a:prstGeom>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 name="Rectangle 9">
            <a:extLst>
              <a:ext uri="{FF2B5EF4-FFF2-40B4-BE49-F238E27FC236}">
                <a16:creationId xmlns:a16="http://schemas.microsoft.com/office/drawing/2014/main" id="{A735A5D4-2ED7-A94C-A54E-754877FA4437}"/>
              </a:ext>
            </a:extLst>
          </p:cNvPr>
          <p:cNvSpPr/>
          <p:nvPr/>
        </p:nvSpPr>
        <p:spPr>
          <a:xfrm>
            <a:off x="7905489" y="2997200"/>
            <a:ext cx="3749040" cy="1205753"/>
          </a:xfrm>
          <a:prstGeom prst="rect">
            <a:avLst/>
          </a:prstGeom>
          <a:solidFill>
            <a:schemeClr val="accent2"/>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1" name="Rectangle 10">
            <a:extLst>
              <a:ext uri="{FF2B5EF4-FFF2-40B4-BE49-F238E27FC236}">
                <a16:creationId xmlns:a16="http://schemas.microsoft.com/office/drawing/2014/main" id="{28ED1712-6A9A-C348-8AB6-6240546F843C}"/>
              </a:ext>
            </a:extLst>
          </p:cNvPr>
          <p:cNvSpPr/>
          <p:nvPr/>
        </p:nvSpPr>
        <p:spPr>
          <a:xfrm>
            <a:off x="11654529" y="2997200"/>
            <a:ext cx="3749040" cy="1205753"/>
          </a:xfrm>
          <a:prstGeom prst="rect">
            <a:avLst/>
          </a:prstGeom>
          <a:solidFill>
            <a:schemeClr val="accent3"/>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2" name="Rectangle 11">
            <a:extLst>
              <a:ext uri="{FF2B5EF4-FFF2-40B4-BE49-F238E27FC236}">
                <a16:creationId xmlns:a16="http://schemas.microsoft.com/office/drawing/2014/main" id="{CABEEE1C-FD2A-2D4C-A8CC-BA68EB8442C6}"/>
              </a:ext>
            </a:extLst>
          </p:cNvPr>
          <p:cNvSpPr/>
          <p:nvPr/>
        </p:nvSpPr>
        <p:spPr>
          <a:xfrm>
            <a:off x="15403569" y="2997200"/>
            <a:ext cx="3749040" cy="1205753"/>
          </a:xfrm>
          <a:prstGeom prst="rect">
            <a:avLst/>
          </a:prstGeom>
          <a:solidFill>
            <a:schemeClr val="accent4"/>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Rectangle 12">
            <a:extLst>
              <a:ext uri="{FF2B5EF4-FFF2-40B4-BE49-F238E27FC236}">
                <a16:creationId xmlns:a16="http://schemas.microsoft.com/office/drawing/2014/main" id="{658763BE-132F-EB47-8623-D06F1350E8B7}"/>
              </a:ext>
            </a:extLst>
          </p:cNvPr>
          <p:cNvSpPr/>
          <p:nvPr/>
        </p:nvSpPr>
        <p:spPr>
          <a:xfrm>
            <a:off x="19152609" y="2997199"/>
            <a:ext cx="3749040" cy="1205753"/>
          </a:xfrm>
          <a:prstGeom prst="rect">
            <a:avLst/>
          </a:prstGeom>
          <a:solidFill>
            <a:schemeClr val="accent1"/>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Rectangle 13">
            <a:extLst>
              <a:ext uri="{FF2B5EF4-FFF2-40B4-BE49-F238E27FC236}">
                <a16:creationId xmlns:a16="http://schemas.microsoft.com/office/drawing/2014/main" id="{055F304F-4DF9-9443-98B6-C6076B33ADBF}"/>
              </a:ext>
            </a:extLst>
          </p:cNvPr>
          <p:cNvSpPr/>
          <p:nvPr/>
        </p:nvSpPr>
        <p:spPr>
          <a:xfrm>
            <a:off x="4156449" y="5413188"/>
            <a:ext cx="18745200" cy="1828800"/>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Rectangle 14">
            <a:extLst>
              <a:ext uri="{FF2B5EF4-FFF2-40B4-BE49-F238E27FC236}">
                <a16:creationId xmlns:a16="http://schemas.microsoft.com/office/drawing/2014/main" id="{87CE6B5C-20C6-FE4C-A6BA-014C35D02466}"/>
              </a:ext>
            </a:extLst>
          </p:cNvPr>
          <p:cNvSpPr/>
          <p:nvPr/>
        </p:nvSpPr>
        <p:spPr>
          <a:xfrm>
            <a:off x="4156449" y="7241988"/>
            <a:ext cx="18745200" cy="1828800"/>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6" name="Rectangle 15">
            <a:extLst>
              <a:ext uri="{FF2B5EF4-FFF2-40B4-BE49-F238E27FC236}">
                <a16:creationId xmlns:a16="http://schemas.microsoft.com/office/drawing/2014/main" id="{FE498645-FA67-324E-A71C-5F55BB026699}"/>
              </a:ext>
            </a:extLst>
          </p:cNvPr>
          <p:cNvSpPr/>
          <p:nvPr/>
        </p:nvSpPr>
        <p:spPr>
          <a:xfrm>
            <a:off x="4156449" y="9070788"/>
            <a:ext cx="18745200" cy="1828800"/>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7" name="Rectangle 16">
            <a:extLst>
              <a:ext uri="{FF2B5EF4-FFF2-40B4-BE49-F238E27FC236}">
                <a16:creationId xmlns:a16="http://schemas.microsoft.com/office/drawing/2014/main" id="{AD6D3967-CCD0-F24A-AB5E-6203A8C87738}"/>
              </a:ext>
            </a:extLst>
          </p:cNvPr>
          <p:cNvSpPr/>
          <p:nvPr/>
        </p:nvSpPr>
        <p:spPr>
          <a:xfrm>
            <a:off x="4156449" y="10899588"/>
            <a:ext cx="18745200" cy="1828800"/>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8" name="Rectangle 17">
            <a:extLst>
              <a:ext uri="{FF2B5EF4-FFF2-40B4-BE49-F238E27FC236}">
                <a16:creationId xmlns:a16="http://schemas.microsoft.com/office/drawing/2014/main" id="{6FFD86C4-91E0-9741-BDBC-3B4E298184BB}"/>
              </a:ext>
            </a:extLst>
          </p:cNvPr>
          <p:cNvSpPr/>
          <p:nvPr/>
        </p:nvSpPr>
        <p:spPr>
          <a:xfrm>
            <a:off x="4156449" y="4202952"/>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9" name="Rectangle 18">
            <a:extLst>
              <a:ext uri="{FF2B5EF4-FFF2-40B4-BE49-F238E27FC236}">
                <a16:creationId xmlns:a16="http://schemas.microsoft.com/office/drawing/2014/main" id="{B33EA366-52E5-D345-AC07-B78F94EE1599}"/>
              </a:ext>
            </a:extLst>
          </p:cNvPr>
          <p:cNvSpPr/>
          <p:nvPr/>
        </p:nvSpPr>
        <p:spPr>
          <a:xfrm>
            <a:off x="5395461" y="4202950"/>
            <a:ext cx="126644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Rectangle 19">
            <a:extLst>
              <a:ext uri="{FF2B5EF4-FFF2-40B4-BE49-F238E27FC236}">
                <a16:creationId xmlns:a16="http://schemas.microsoft.com/office/drawing/2014/main" id="{A24293F7-4804-734D-BBCF-31C4B6019DB0}"/>
              </a:ext>
            </a:extLst>
          </p:cNvPr>
          <p:cNvSpPr/>
          <p:nvPr/>
        </p:nvSpPr>
        <p:spPr>
          <a:xfrm>
            <a:off x="6666477" y="4202951"/>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3" name="Rectangle 32">
            <a:extLst>
              <a:ext uri="{FF2B5EF4-FFF2-40B4-BE49-F238E27FC236}">
                <a16:creationId xmlns:a16="http://schemas.microsoft.com/office/drawing/2014/main" id="{2E55D6FE-0B61-E145-8026-F0B81AB04E9C}"/>
              </a:ext>
            </a:extLst>
          </p:cNvPr>
          <p:cNvSpPr/>
          <p:nvPr/>
        </p:nvSpPr>
        <p:spPr>
          <a:xfrm>
            <a:off x="7900917" y="4202952"/>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4" name="Rectangle 33">
            <a:extLst>
              <a:ext uri="{FF2B5EF4-FFF2-40B4-BE49-F238E27FC236}">
                <a16:creationId xmlns:a16="http://schemas.microsoft.com/office/drawing/2014/main" id="{7CD87FA4-855A-4949-9BE3-7FF95854442E}"/>
              </a:ext>
            </a:extLst>
          </p:cNvPr>
          <p:cNvSpPr/>
          <p:nvPr/>
        </p:nvSpPr>
        <p:spPr>
          <a:xfrm>
            <a:off x="9139929" y="4202950"/>
            <a:ext cx="126644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5" name="Rectangle 34">
            <a:extLst>
              <a:ext uri="{FF2B5EF4-FFF2-40B4-BE49-F238E27FC236}">
                <a16:creationId xmlns:a16="http://schemas.microsoft.com/office/drawing/2014/main" id="{2BFE4551-CB75-414D-8A18-7BF867F8CF29}"/>
              </a:ext>
            </a:extLst>
          </p:cNvPr>
          <p:cNvSpPr/>
          <p:nvPr/>
        </p:nvSpPr>
        <p:spPr>
          <a:xfrm>
            <a:off x="10410945" y="4202951"/>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6" name="Rectangle 35">
            <a:extLst>
              <a:ext uri="{FF2B5EF4-FFF2-40B4-BE49-F238E27FC236}">
                <a16:creationId xmlns:a16="http://schemas.microsoft.com/office/drawing/2014/main" id="{BD1CA772-7FA1-7C41-AE7B-243F2EF168E0}"/>
              </a:ext>
            </a:extLst>
          </p:cNvPr>
          <p:cNvSpPr/>
          <p:nvPr/>
        </p:nvSpPr>
        <p:spPr>
          <a:xfrm>
            <a:off x="11652243" y="4202952"/>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7" name="Rectangle 36">
            <a:extLst>
              <a:ext uri="{FF2B5EF4-FFF2-40B4-BE49-F238E27FC236}">
                <a16:creationId xmlns:a16="http://schemas.microsoft.com/office/drawing/2014/main" id="{57996AA9-C01B-4543-85B8-CFAAFD8999EC}"/>
              </a:ext>
            </a:extLst>
          </p:cNvPr>
          <p:cNvSpPr/>
          <p:nvPr/>
        </p:nvSpPr>
        <p:spPr>
          <a:xfrm>
            <a:off x="12891255" y="4202950"/>
            <a:ext cx="126644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8" name="Rectangle 37">
            <a:extLst>
              <a:ext uri="{FF2B5EF4-FFF2-40B4-BE49-F238E27FC236}">
                <a16:creationId xmlns:a16="http://schemas.microsoft.com/office/drawing/2014/main" id="{924B4DCB-103E-D74C-B4BC-0BA133BC5252}"/>
              </a:ext>
            </a:extLst>
          </p:cNvPr>
          <p:cNvSpPr/>
          <p:nvPr/>
        </p:nvSpPr>
        <p:spPr>
          <a:xfrm>
            <a:off x="14162271" y="4202951"/>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9" name="Rectangle 38">
            <a:extLst>
              <a:ext uri="{FF2B5EF4-FFF2-40B4-BE49-F238E27FC236}">
                <a16:creationId xmlns:a16="http://schemas.microsoft.com/office/drawing/2014/main" id="{BB567C82-BEA0-324D-9499-40593211658F}"/>
              </a:ext>
            </a:extLst>
          </p:cNvPr>
          <p:cNvSpPr/>
          <p:nvPr/>
        </p:nvSpPr>
        <p:spPr>
          <a:xfrm>
            <a:off x="15399918" y="4202952"/>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0" name="Rectangle 39">
            <a:extLst>
              <a:ext uri="{FF2B5EF4-FFF2-40B4-BE49-F238E27FC236}">
                <a16:creationId xmlns:a16="http://schemas.microsoft.com/office/drawing/2014/main" id="{D115CE0D-6F13-8F45-BAC3-6B63D61D0232}"/>
              </a:ext>
            </a:extLst>
          </p:cNvPr>
          <p:cNvSpPr/>
          <p:nvPr/>
        </p:nvSpPr>
        <p:spPr>
          <a:xfrm>
            <a:off x="16638930" y="4202950"/>
            <a:ext cx="126644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1" name="Rectangle 40">
            <a:extLst>
              <a:ext uri="{FF2B5EF4-FFF2-40B4-BE49-F238E27FC236}">
                <a16:creationId xmlns:a16="http://schemas.microsoft.com/office/drawing/2014/main" id="{3B6E63B6-8F64-5845-9D2E-9B46BA12A125}"/>
              </a:ext>
            </a:extLst>
          </p:cNvPr>
          <p:cNvSpPr/>
          <p:nvPr/>
        </p:nvSpPr>
        <p:spPr>
          <a:xfrm>
            <a:off x="17909946" y="4202951"/>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2" name="Rectangle 41">
            <a:extLst>
              <a:ext uri="{FF2B5EF4-FFF2-40B4-BE49-F238E27FC236}">
                <a16:creationId xmlns:a16="http://schemas.microsoft.com/office/drawing/2014/main" id="{B9153BF0-8413-8044-87A2-0FF72C58AD80}"/>
              </a:ext>
            </a:extLst>
          </p:cNvPr>
          <p:cNvSpPr/>
          <p:nvPr/>
        </p:nvSpPr>
        <p:spPr>
          <a:xfrm>
            <a:off x="19154895" y="4202952"/>
            <a:ext cx="124358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3" name="Rectangle 42">
            <a:extLst>
              <a:ext uri="{FF2B5EF4-FFF2-40B4-BE49-F238E27FC236}">
                <a16:creationId xmlns:a16="http://schemas.microsoft.com/office/drawing/2014/main" id="{C20C2EDE-9CAF-E74D-8F53-FA0DCC7A845F}"/>
              </a:ext>
            </a:extLst>
          </p:cNvPr>
          <p:cNvSpPr/>
          <p:nvPr/>
        </p:nvSpPr>
        <p:spPr>
          <a:xfrm>
            <a:off x="20393907" y="4202950"/>
            <a:ext cx="1266444"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4" name="Rectangle 43">
            <a:extLst>
              <a:ext uri="{FF2B5EF4-FFF2-40B4-BE49-F238E27FC236}">
                <a16:creationId xmlns:a16="http://schemas.microsoft.com/office/drawing/2014/main" id="{25B5DFDF-BA7F-0D4A-B4A8-055150084ED5}"/>
              </a:ext>
            </a:extLst>
          </p:cNvPr>
          <p:cNvSpPr/>
          <p:nvPr/>
        </p:nvSpPr>
        <p:spPr>
          <a:xfrm>
            <a:off x="21664923" y="4202951"/>
            <a:ext cx="1241298" cy="1214719"/>
          </a:xfrm>
          <a:prstGeom prst="rect">
            <a:avLst/>
          </a:prstGeom>
          <a:solidFill>
            <a:schemeClr val="bg1">
              <a:lumMod val="95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5" name="TextBox 44">
            <a:extLst>
              <a:ext uri="{FF2B5EF4-FFF2-40B4-BE49-F238E27FC236}">
                <a16:creationId xmlns:a16="http://schemas.microsoft.com/office/drawing/2014/main" id="{258C7E0B-CA8C-954E-9963-BD8EF41CEE0C}"/>
              </a:ext>
            </a:extLst>
          </p:cNvPr>
          <p:cNvSpPr txBox="1"/>
          <p:nvPr/>
        </p:nvSpPr>
        <p:spPr>
          <a:xfrm>
            <a:off x="5697502" y="3305445"/>
            <a:ext cx="662361"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Q1</a:t>
            </a:r>
          </a:p>
        </p:txBody>
      </p:sp>
      <p:sp>
        <p:nvSpPr>
          <p:cNvPr id="46" name="TextBox 45">
            <a:extLst>
              <a:ext uri="{FF2B5EF4-FFF2-40B4-BE49-F238E27FC236}">
                <a16:creationId xmlns:a16="http://schemas.microsoft.com/office/drawing/2014/main" id="{C099DFBE-0234-9D49-AC23-9FC07533A9DB}"/>
              </a:ext>
            </a:extLst>
          </p:cNvPr>
          <p:cNvSpPr txBox="1"/>
          <p:nvPr/>
        </p:nvSpPr>
        <p:spPr>
          <a:xfrm>
            <a:off x="9408753" y="3305445"/>
            <a:ext cx="742512"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Q2</a:t>
            </a:r>
          </a:p>
        </p:txBody>
      </p:sp>
      <p:sp>
        <p:nvSpPr>
          <p:cNvPr id="47" name="TextBox 46">
            <a:extLst>
              <a:ext uri="{FF2B5EF4-FFF2-40B4-BE49-F238E27FC236}">
                <a16:creationId xmlns:a16="http://schemas.microsoft.com/office/drawing/2014/main" id="{36F7C43A-535F-C14D-B763-6F635668CF7F}"/>
              </a:ext>
            </a:extLst>
          </p:cNvPr>
          <p:cNvSpPr txBox="1"/>
          <p:nvPr/>
        </p:nvSpPr>
        <p:spPr>
          <a:xfrm>
            <a:off x="13148755" y="3305445"/>
            <a:ext cx="756938"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Q3</a:t>
            </a:r>
          </a:p>
        </p:txBody>
      </p:sp>
      <p:sp>
        <p:nvSpPr>
          <p:cNvPr id="48" name="TextBox 47">
            <a:extLst>
              <a:ext uri="{FF2B5EF4-FFF2-40B4-BE49-F238E27FC236}">
                <a16:creationId xmlns:a16="http://schemas.microsoft.com/office/drawing/2014/main" id="{2EF94EFC-94CA-5E48-B8D2-19D760BD1886}"/>
              </a:ext>
            </a:extLst>
          </p:cNvPr>
          <p:cNvSpPr txBox="1"/>
          <p:nvPr/>
        </p:nvSpPr>
        <p:spPr>
          <a:xfrm>
            <a:off x="16885192" y="3305445"/>
            <a:ext cx="785793"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Q4</a:t>
            </a:r>
          </a:p>
        </p:txBody>
      </p:sp>
      <p:sp>
        <p:nvSpPr>
          <p:cNvPr id="49" name="TextBox 48">
            <a:extLst>
              <a:ext uri="{FF2B5EF4-FFF2-40B4-BE49-F238E27FC236}">
                <a16:creationId xmlns:a16="http://schemas.microsoft.com/office/drawing/2014/main" id="{F0C823C8-6958-A149-8DCD-FE5E7D87F80D}"/>
              </a:ext>
            </a:extLst>
          </p:cNvPr>
          <p:cNvSpPr txBox="1"/>
          <p:nvPr/>
        </p:nvSpPr>
        <p:spPr>
          <a:xfrm>
            <a:off x="20695948" y="3305445"/>
            <a:ext cx="662361"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Q1</a:t>
            </a:r>
          </a:p>
        </p:txBody>
      </p:sp>
      <p:sp>
        <p:nvSpPr>
          <p:cNvPr id="50" name="TextBox 49">
            <a:extLst>
              <a:ext uri="{FF2B5EF4-FFF2-40B4-BE49-F238E27FC236}">
                <a16:creationId xmlns:a16="http://schemas.microsoft.com/office/drawing/2014/main" id="{61BF3A5D-B1BA-9644-ACB2-F540CD76F37A}"/>
              </a:ext>
            </a:extLst>
          </p:cNvPr>
          <p:cNvSpPr txBox="1"/>
          <p:nvPr/>
        </p:nvSpPr>
        <p:spPr>
          <a:xfrm>
            <a:off x="1668285" y="3662034"/>
            <a:ext cx="2340704" cy="1077218"/>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Company</a:t>
            </a:r>
          </a:p>
          <a:p>
            <a:pPr algn="ctr"/>
            <a:r>
              <a:rPr lang="en-US" sz="3200" b="1" dirty="0">
                <a:solidFill>
                  <a:schemeClr val="bg1"/>
                </a:solidFill>
                <a:latin typeface="Poppins" pitchFamily="2" charset="77"/>
                <a:ea typeface="League Spartan" charset="0"/>
                <a:cs typeface="Poppins" pitchFamily="2" charset="77"/>
              </a:rPr>
              <a:t>Name</a:t>
            </a:r>
          </a:p>
        </p:txBody>
      </p:sp>
      <p:sp>
        <p:nvSpPr>
          <p:cNvPr id="51" name="TextBox 50">
            <a:extLst>
              <a:ext uri="{FF2B5EF4-FFF2-40B4-BE49-F238E27FC236}">
                <a16:creationId xmlns:a16="http://schemas.microsoft.com/office/drawing/2014/main" id="{1A8D07E7-DF27-3247-9EF7-96E13703205B}"/>
              </a:ext>
            </a:extLst>
          </p:cNvPr>
          <p:cNvSpPr txBox="1"/>
          <p:nvPr/>
        </p:nvSpPr>
        <p:spPr>
          <a:xfrm>
            <a:off x="4386788" y="4577237"/>
            <a:ext cx="777777"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Jan</a:t>
            </a:r>
          </a:p>
        </p:txBody>
      </p:sp>
      <p:sp>
        <p:nvSpPr>
          <p:cNvPr id="52" name="TextBox 51">
            <a:extLst>
              <a:ext uri="{FF2B5EF4-FFF2-40B4-BE49-F238E27FC236}">
                <a16:creationId xmlns:a16="http://schemas.microsoft.com/office/drawing/2014/main" id="{3314FE83-EE80-3947-88FB-2AB5FAD08318}"/>
              </a:ext>
            </a:extLst>
          </p:cNvPr>
          <p:cNvSpPr txBox="1"/>
          <p:nvPr/>
        </p:nvSpPr>
        <p:spPr>
          <a:xfrm>
            <a:off x="5651998" y="4577237"/>
            <a:ext cx="750526"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Feb</a:t>
            </a:r>
          </a:p>
        </p:txBody>
      </p:sp>
      <p:sp>
        <p:nvSpPr>
          <p:cNvPr id="53" name="TextBox 52">
            <a:extLst>
              <a:ext uri="{FF2B5EF4-FFF2-40B4-BE49-F238E27FC236}">
                <a16:creationId xmlns:a16="http://schemas.microsoft.com/office/drawing/2014/main" id="{8482E671-9D4A-1B47-8416-EC4C652EC75C}"/>
              </a:ext>
            </a:extLst>
          </p:cNvPr>
          <p:cNvSpPr txBox="1"/>
          <p:nvPr/>
        </p:nvSpPr>
        <p:spPr>
          <a:xfrm>
            <a:off x="6884953" y="4577237"/>
            <a:ext cx="806631"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Mar</a:t>
            </a:r>
          </a:p>
        </p:txBody>
      </p:sp>
      <p:sp>
        <p:nvSpPr>
          <p:cNvPr id="54" name="TextBox 53">
            <a:extLst>
              <a:ext uri="{FF2B5EF4-FFF2-40B4-BE49-F238E27FC236}">
                <a16:creationId xmlns:a16="http://schemas.microsoft.com/office/drawing/2014/main" id="{5379FB04-8DF5-C544-A4AA-77438061F72B}"/>
              </a:ext>
            </a:extLst>
          </p:cNvPr>
          <p:cNvSpPr txBox="1"/>
          <p:nvPr/>
        </p:nvSpPr>
        <p:spPr>
          <a:xfrm>
            <a:off x="8151362" y="4577237"/>
            <a:ext cx="752129"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Apr</a:t>
            </a:r>
          </a:p>
        </p:txBody>
      </p:sp>
      <p:sp>
        <p:nvSpPr>
          <p:cNvPr id="55" name="TextBox 54">
            <a:extLst>
              <a:ext uri="{FF2B5EF4-FFF2-40B4-BE49-F238E27FC236}">
                <a16:creationId xmlns:a16="http://schemas.microsoft.com/office/drawing/2014/main" id="{953E9F3F-F671-7742-A180-6E630F1E611C}"/>
              </a:ext>
            </a:extLst>
          </p:cNvPr>
          <p:cNvSpPr txBox="1"/>
          <p:nvPr/>
        </p:nvSpPr>
        <p:spPr>
          <a:xfrm>
            <a:off x="9324832" y="4577237"/>
            <a:ext cx="901209"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May</a:t>
            </a:r>
          </a:p>
        </p:txBody>
      </p:sp>
      <p:sp>
        <p:nvSpPr>
          <p:cNvPr id="56" name="TextBox 55">
            <a:extLst>
              <a:ext uri="{FF2B5EF4-FFF2-40B4-BE49-F238E27FC236}">
                <a16:creationId xmlns:a16="http://schemas.microsoft.com/office/drawing/2014/main" id="{993A6D24-F74E-BC4E-BBED-F0696510C564}"/>
              </a:ext>
            </a:extLst>
          </p:cNvPr>
          <p:cNvSpPr txBox="1"/>
          <p:nvPr/>
        </p:nvSpPr>
        <p:spPr>
          <a:xfrm>
            <a:off x="10650732" y="4577237"/>
            <a:ext cx="776175"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Jun</a:t>
            </a:r>
          </a:p>
        </p:txBody>
      </p:sp>
      <p:sp>
        <p:nvSpPr>
          <p:cNvPr id="57" name="TextBox 56">
            <a:extLst>
              <a:ext uri="{FF2B5EF4-FFF2-40B4-BE49-F238E27FC236}">
                <a16:creationId xmlns:a16="http://schemas.microsoft.com/office/drawing/2014/main" id="{42A7A590-FE7D-5D4E-A9F9-78837FCBE9C1}"/>
              </a:ext>
            </a:extLst>
          </p:cNvPr>
          <p:cNvSpPr txBox="1"/>
          <p:nvPr/>
        </p:nvSpPr>
        <p:spPr>
          <a:xfrm>
            <a:off x="11949148" y="4577237"/>
            <a:ext cx="660758"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Jul</a:t>
            </a:r>
          </a:p>
        </p:txBody>
      </p:sp>
      <p:sp>
        <p:nvSpPr>
          <p:cNvPr id="58" name="TextBox 57">
            <a:extLst>
              <a:ext uri="{FF2B5EF4-FFF2-40B4-BE49-F238E27FC236}">
                <a16:creationId xmlns:a16="http://schemas.microsoft.com/office/drawing/2014/main" id="{5D18D99E-16E1-2246-B1C4-A945E728889D}"/>
              </a:ext>
            </a:extLst>
          </p:cNvPr>
          <p:cNvSpPr txBox="1"/>
          <p:nvPr/>
        </p:nvSpPr>
        <p:spPr>
          <a:xfrm>
            <a:off x="13127751" y="4577237"/>
            <a:ext cx="827470"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Aug</a:t>
            </a:r>
          </a:p>
        </p:txBody>
      </p:sp>
      <p:sp>
        <p:nvSpPr>
          <p:cNvPr id="59" name="TextBox 58">
            <a:extLst>
              <a:ext uri="{FF2B5EF4-FFF2-40B4-BE49-F238E27FC236}">
                <a16:creationId xmlns:a16="http://schemas.microsoft.com/office/drawing/2014/main" id="{51244C2A-F020-2141-AFA0-C41A1FE00DED}"/>
              </a:ext>
            </a:extLst>
          </p:cNvPr>
          <p:cNvSpPr txBox="1"/>
          <p:nvPr/>
        </p:nvSpPr>
        <p:spPr>
          <a:xfrm>
            <a:off x="14394671" y="4577237"/>
            <a:ext cx="771365"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Sep</a:t>
            </a:r>
          </a:p>
        </p:txBody>
      </p:sp>
      <p:sp>
        <p:nvSpPr>
          <p:cNvPr id="60" name="TextBox 59">
            <a:extLst>
              <a:ext uri="{FF2B5EF4-FFF2-40B4-BE49-F238E27FC236}">
                <a16:creationId xmlns:a16="http://schemas.microsoft.com/office/drawing/2014/main" id="{43094F20-72A3-4D48-9EBA-0D9076C973F7}"/>
              </a:ext>
            </a:extLst>
          </p:cNvPr>
          <p:cNvSpPr txBox="1"/>
          <p:nvPr/>
        </p:nvSpPr>
        <p:spPr>
          <a:xfrm>
            <a:off x="15652400" y="4577237"/>
            <a:ext cx="737701"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Oct</a:t>
            </a:r>
          </a:p>
        </p:txBody>
      </p:sp>
      <p:sp>
        <p:nvSpPr>
          <p:cNvPr id="61" name="TextBox 60">
            <a:extLst>
              <a:ext uri="{FF2B5EF4-FFF2-40B4-BE49-F238E27FC236}">
                <a16:creationId xmlns:a16="http://schemas.microsoft.com/office/drawing/2014/main" id="{1EBCD70D-6D70-5240-A72D-74505E3E2F66}"/>
              </a:ext>
            </a:extLst>
          </p:cNvPr>
          <p:cNvSpPr txBox="1"/>
          <p:nvPr/>
        </p:nvSpPr>
        <p:spPr>
          <a:xfrm>
            <a:off x="16870439" y="4577237"/>
            <a:ext cx="803425"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Nov</a:t>
            </a:r>
          </a:p>
        </p:txBody>
      </p:sp>
      <p:sp>
        <p:nvSpPr>
          <p:cNvPr id="62" name="TextBox 61">
            <a:extLst>
              <a:ext uri="{FF2B5EF4-FFF2-40B4-BE49-F238E27FC236}">
                <a16:creationId xmlns:a16="http://schemas.microsoft.com/office/drawing/2014/main" id="{10E231FA-3F72-994F-9846-C2309016C20E}"/>
              </a:ext>
            </a:extLst>
          </p:cNvPr>
          <p:cNvSpPr txBox="1"/>
          <p:nvPr/>
        </p:nvSpPr>
        <p:spPr>
          <a:xfrm>
            <a:off x="18127723" y="4577237"/>
            <a:ext cx="809838"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Dec</a:t>
            </a:r>
          </a:p>
        </p:txBody>
      </p:sp>
      <p:sp>
        <p:nvSpPr>
          <p:cNvPr id="63" name="TextBox 62">
            <a:extLst>
              <a:ext uri="{FF2B5EF4-FFF2-40B4-BE49-F238E27FC236}">
                <a16:creationId xmlns:a16="http://schemas.microsoft.com/office/drawing/2014/main" id="{E55D929E-8165-C446-99BD-631B93533623}"/>
              </a:ext>
            </a:extLst>
          </p:cNvPr>
          <p:cNvSpPr txBox="1"/>
          <p:nvPr/>
        </p:nvSpPr>
        <p:spPr>
          <a:xfrm>
            <a:off x="19382925" y="4577237"/>
            <a:ext cx="777777"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Jan</a:t>
            </a:r>
          </a:p>
        </p:txBody>
      </p:sp>
      <p:sp>
        <p:nvSpPr>
          <p:cNvPr id="64" name="TextBox 63">
            <a:extLst>
              <a:ext uri="{FF2B5EF4-FFF2-40B4-BE49-F238E27FC236}">
                <a16:creationId xmlns:a16="http://schemas.microsoft.com/office/drawing/2014/main" id="{355B69B5-9382-9E40-8DAC-CFC7DCACC8BB}"/>
              </a:ext>
            </a:extLst>
          </p:cNvPr>
          <p:cNvSpPr txBox="1"/>
          <p:nvPr/>
        </p:nvSpPr>
        <p:spPr>
          <a:xfrm>
            <a:off x="20668773" y="4577237"/>
            <a:ext cx="750526"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Feb</a:t>
            </a:r>
          </a:p>
        </p:txBody>
      </p:sp>
      <p:sp>
        <p:nvSpPr>
          <p:cNvPr id="65" name="TextBox 64">
            <a:extLst>
              <a:ext uri="{FF2B5EF4-FFF2-40B4-BE49-F238E27FC236}">
                <a16:creationId xmlns:a16="http://schemas.microsoft.com/office/drawing/2014/main" id="{BF39B10E-3284-A141-8E67-D071516FBD6C}"/>
              </a:ext>
            </a:extLst>
          </p:cNvPr>
          <p:cNvSpPr txBox="1"/>
          <p:nvPr/>
        </p:nvSpPr>
        <p:spPr>
          <a:xfrm>
            <a:off x="21877684" y="4577237"/>
            <a:ext cx="806631" cy="461665"/>
          </a:xfrm>
          <a:prstGeom prst="rect">
            <a:avLst/>
          </a:prstGeom>
          <a:noFill/>
        </p:spPr>
        <p:txBody>
          <a:bodyPr wrap="none" rtlCol="0" anchor="ctr" anchorCtr="0">
            <a:spAutoFit/>
          </a:bodyPr>
          <a:lstStyle/>
          <a:p>
            <a:pPr algn="ctr"/>
            <a:r>
              <a:rPr lang="en-US" sz="2400" b="1" dirty="0">
                <a:solidFill>
                  <a:schemeClr val="tx2"/>
                </a:solidFill>
                <a:latin typeface="Poppins" pitchFamily="2" charset="77"/>
                <a:ea typeface="League Spartan" charset="0"/>
                <a:cs typeface="Poppins" pitchFamily="2" charset="77"/>
              </a:rPr>
              <a:t>Mar</a:t>
            </a:r>
          </a:p>
        </p:txBody>
      </p:sp>
      <p:sp>
        <p:nvSpPr>
          <p:cNvPr id="66" name="TextBox 65">
            <a:extLst>
              <a:ext uri="{FF2B5EF4-FFF2-40B4-BE49-F238E27FC236}">
                <a16:creationId xmlns:a16="http://schemas.microsoft.com/office/drawing/2014/main" id="{C103EE84-3E6F-5D43-B96A-321158BC563C}"/>
              </a:ext>
            </a:extLst>
          </p:cNvPr>
          <p:cNvSpPr txBox="1"/>
          <p:nvPr/>
        </p:nvSpPr>
        <p:spPr>
          <a:xfrm>
            <a:off x="1845417" y="6038648"/>
            <a:ext cx="1986441"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Stream 1</a:t>
            </a:r>
          </a:p>
        </p:txBody>
      </p:sp>
      <p:sp>
        <p:nvSpPr>
          <p:cNvPr id="67" name="TextBox 66">
            <a:extLst>
              <a:ext uri="{FF2B5EF4-FFF2-40B4-BE49-F238E27FC236}">
                <a16:creationId xmlns:a16="http://schemas.microsoft.com/office/drawing/2014/main" id="{73E5A5D2-CB1B-8F4C-A352-B7191C551514}"/>
              </a:ext>
            </a:extLst>
          </p:cNvPr>
          <p:cNvSpPr txBox="1"/>
          <p:nvPr/>
        </p:nvSpPr>
        <p:spPr>
          <a:xfrm>
            <a:off x="1805342" y="7867448"/>
            <a:ext cx="2066591"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Stream 2</a:t>
            </a:r>
          </a:p>
        </p:txBody>
      </p:sp>
      <p:sp>
        <p:nvSpPr>
          <p:cNvPr id="68" name="TextBox 67">
            <a:extLst>
              <a:ext uri="{FF2B5EF4-FFF2-40B4-BE49-F238E27FC236}">
                <a16:creationId xmlns:a16="http://schemas.microsoft.com/office/drawing/2014/main" id="{D31CC3C6-7D92-E840-ACD7-B7967F16C7E5}"/>
              </a:ext>
            </a:extLst>
          </p:cNvPr>
          <p:cNvSpPr txBox="1"/>
          <p:nvPr/>
        </p:nvSpPr>
        <p:spPr>
          <a:xfrm>
            <a:off x="1798128" y="9692800"/>
            <a:ext cx="2081019"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Stream 3</a:t>
            </a:r>
          </a:p>
        </p:txBody>
      </p:sp>
      <p:sp>
        <p:nvSpPr>
          <p:cNvPr id="69" name="TextBox 68">
            <a:extLst>
              <a:ext uri="{FF2B5EF4-FFF2-40B4-BE49-F238E27FC236}">
                <a16:creationId xmlns:a16="http://schemas.microsoft.com/office/drawing/2014/main" id="{33E9DB71-DEAC-7041-96DF-1102112BC043}"/>
              </a:ext>
            </a:extLst>
          </p:cNvPr>
          <p:cNvSpPr txBox="1"/>
          <p:nvPr/>
        </p:nvSpPr>
        <p:spPr>
          <a:xfrm>
            <a:off x="1783701" y="11518153"/>
            <a:ext cx="2109873"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Stream 4</a:t>
            </a:r>
          </a:p>
        </p:txBody>
      </p:sp>
      <p:sp>
        <p:nvSpPr>
          <p:cNvPr id="70" name="Right Arrow 69">
            <a:extLst>
              <a:ext uri="{FF2B5EF4-FFF2-40B4-BE49-F238E27FC236}">
                <a16:creationId xmlns:a16="http://schemas.microsoft.com/office/drawing/2014/main" id="{346B6478-FFFB-8346-971B-7F55ED8675EA}"/>
              </a:ext>
            </a:extLst>
          </p:cNvPr>
          <p:cNvSpPr/>
          <p:nvPr/>
        </p:nvSpPr>
        <p:spPr>
          <a:xfrm>
            <a:off x="6661905" y="5609170"/>
            <a:ext cx="6229350" cy="631758"/>
          </a:xfrm>
          <a:prstGeom prst="rightArrow">
            <a:avLst>
              <a:gd name="adj1" fmla="val 100000"/>
              <a:gd name="adj2" fmla="val 6638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1" name="Right Arrow 70">
            <a:extLst>
              <a:ext uri="{FF2B5EF4-FFF2-40B4-BE49-F238E27FC236}">
                <a16:creationId xmlns:a16="http://schemas.microsoft.com/office/drawing/2014/main" id="{B248DA88-4A69-534F-9193-43E039EFBA4B}"/>
              </a:ext>
            </a:extLst>
          </p:cNvPr>
          <p:cNvSpPr/>
          <p:nvPr/>
        </p:nvSpPr>
        <p:spPr>
          <a:xfrm>
            <a:off x="16638929" y="6414249"/>
            <a:ext cx="3754978" cy="631758"/>
          </a:xfrm>
          <a:prstGeom prst="rightArrow">
            <a:avLst>
              <a:gd name="adj1" fmla="val 100000"/>
              <a:gd name="adj2" fmla="val 6638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82" name="TextBox 81">
            <a:extLst>
              <a:ext uri="{FF2B5EF4-FFF2-40B4-BE49-F238E27FC236}">
                <a16:creationId xmlns:a16="http://schemas.microsoft.com/office/drawing/2014/main" id="{C07820FF-05D6-B84B-92DD-13F8E1BA3A8A}"/>
              </a:ext>
            </a:extLst>
          </p:cNvPr>
          <p:cNvSpPr txBox="1"/>
          <p:nvPr/>
        </p:nvSpPr>
        <p:spPr>
          <a:xfrm>
            <a:off x="9019001" y="5689864"/>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1</a:t>
            </a:r>
          </a:p>
        </p:txBody>
      </p:sp>
      <p:sp>
        <p:nvSpPr>
          <p:cNvPr id="83" name="TextBox 82">
            <a:extLst>
              <a:ext uri="{FF2B5EF4-FFF2-40B4-BE49-F238E27FC236}">
                <a16:creationId xmlns:a16="http://schemas.microsoft.com/office/drawing/2014/main" id="{BEF641BD-2547-F742-B5B7-83C8D7FE2DFF}"/>
              </a:ext>
            </a:extLst>
          </p:cNvPr>
          <p:cNvSpPr txBox="1"/>
          <p:nvPr/>
        </p:nvSpPr>
        <p:spPr>
          <a:xfrm>
            <a:off x="17758839" y="6499296"/>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2</a:t>
            </a:r>
          </a:p>
        </p:txBody>
      </p:sp>
      <p:sp>
        <p:nvSpPr>
          <p:cNvPr id="89" name="Right Arrow 88">
            <a:extLst>
              <a:ext uri="{FF2B5EF4-FFF2-40B4-BE49-F238E27FC236}">
                <a16:creationId xmlns:a16="http://schemas.microsoft.com/office/drawing/2014/main" id="{F391C55A-A1B5-7240-9A90-A7DE64D8E399}"/>
              </a:ext>
            </a:extLst>
          </p:cNvPr>
          <p:cNvSpPr/>
          <p:nvPr/>
        </p:nvSpPr>
        <p:spPr>
          <a:xfrm>
            <a:off x="5395460" y="7437969"/>
            <a:ext cx="12509913" cy="631758"/>
          </a:xfrm>
          <a:prstGeom prst="rightArrow">
            <a:avLst>
              <a:gd name="adj1" fmla="val 100000"/>
              <a:gd name="adj2" fmla="val 6638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0" name="Right Arrow 89">
            <a:extLst>
              <a:ext uri="{FF2B5EF4-FFF2-40B4-BE49-F238E27FC236}">
                <a16:creationId xmlns:a16="http://schemas.microsoft.com/office/drawing/2014/main" id="{C939FA9D-0DFF-4A49-BD2D-2A1508C06730}"/>
              </a:ext>
            </a:extLst>
          </p:cNvPr>
          <p:cNvSpPr/>
          <p:nvPr/>
        </p:nvSpPr>
        <p:spPr>
          <a:xfrm>
            <a:off x="15399919" y="8243048"/>
            <a:ext cx="3116682" cy="631758"/>
          </a:xfrm>
          <a:prstGeom prst="rightArrow">
            <a:avLst>
              <a:gd name="adj1" fmla="val 100000"/>
              <a:gd name="adj2" fmla="val 6638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1" name="TextBox 90">
            <a:extLst>
              <a:ext uri="{FF2B5EF4-FFF2-40B4-BE49-F238E27FC236}">
                <a16:creationId xmlns:a16="http://schemas.microsoft.com/office/drawing/2014/main" id="{48951F83-8828-6540-AF8E-42B75FE34752}"/>
              </a:ext>
            </a:extLst>
          </p:cNvPr>
          <p:cNvSpPr txBox="1"/>
          <p:nvPr/>
        </p:nvSpPr>
        <p:spPr>
          <a:xfrm>
            <a:off x="10892837" y="7518663"/>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3</a:t>
            </a:r>
          </a:p>
        </p:txBody>
      </p:sp>
      <p:sp>
        <p:nvSpPr>
          <p:cNvPr id="92" name="TextBox 91">
            <a:extLst>
              <a:ext uri="{FF2B5EF4-FFF2-40B4-BE49-F238E27FC236}">
                <a16:creationId xmlns:a16="http://schemas.microsoft.com/office/drawing/2014/main" id="{E3776917-3F58-E244-8A92-85081836F176}"/>
              </a:ext>
            </a:extLst>
          </p:cNvPr>
          <p:cNvSpPr txBox="1"/>
          <p:nvPr/>
        </p:nvSpPr>
        <p:spPr>
          <a:xfrm>
            <a:off x="16200681" y="8328094"/>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4</a:t>
            </a:r>
          </a:p>
        </p:txBody>
      </p:sp>
      <p:sp>
        <p:nvSpPr>
          <p:cNvPr id="94" name="Right Arrow 93">
            <a:extLst>
              <a:ext uri="{FF2B5EF4-FFF2-40B4-BE49-F238E27FC236}">
                <a16:creationId xmlns:a16="http://schemas.microsoft.com/office/drawing/2014/main" id="{70AA5287-BE87-114A-9B98-2A64883DD16F}"/>
              </a:ext>
            </a:extLst>
          </p:cNvPr>
          <p:cNvSpPr/>
          <p:nvPr/>
        </p:nvSpPr>
        <p:spPr>
          <a:xfrm>
            <a:off x="11018912" y="9266769"/>
            <a:ext cx="3744685" cy="631758"/>
          </a:xfrm>
          <a:prstGeom prst="rightArrow">
            <a:avLst>
              <a:gd name="adj1" fmla="val 100000"/>
              <a:gd name="adj2" fmla="val 6638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5" name="Right Arrow 94">
            <a:extLst>
              <a:ext uri="{FF2B5EF4-FFF2-40B4-BE49-F238E27FC236}">
                <a16:creationId xmlns:a16="http://schemas.microsoft.com/office/drawing/2014/main" id="{3AF34901-1F28-144F-B28B-3C905850528B}"/>
              </a:ext>
            </a:extLst>
          </p:cNvPr>
          <p:cNvSpPr/>
          <p:nvPr/>
        </p:nvSpPr>
        <p:spPr>
          <a:xfrm>
            <a:off x="16638929" y="10071847"/>
            <a:ext cx="5021422" cy="631758"/>
          </a:xfrm>
          <a:prstGeom prst="rightArrow">
            <a:avLst>
              <a:gd name="adj1" fmla="val 100000"/>
              <a:gd name="adj2" fmla="val 6638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6" name="TextBox 95">
            <a:extLst>
              <a:ext uri="{FF2B5EF4-FFF2-40B4-BE49-F238E27FC236}">
                <a16:creationId xmlns:a16="http://schemas.microsoft.com/office/drawing/2014/main" id="{F531873C-C099-274F-94F3-425328FA5F6C}"/>
              </a:ext>
            </a:extLst>
          </p:cNvPr>
          <p:cNvSpPr txBox="1"/>
          <p:nvPr/>
        </p:nvSpPr>
        <p:spPr>
          <a:xfrm>
            <a:off x="12133675" y="9347463"/>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5</a:t>
            </a:r>
          </a:p>
        </p:txBody>
      </p:sp>
      <p:sp>
        <p:nvSpPr>
          <p:cNvPr id="97" name="TextBox 96">
            <a:extLst>
              <a:ext uri="{FF2B5EF4-FFF2-40B4-BE49-F238E27FC236}">
                <a16:creationId xmlns:a16="http://schemas.microsoft.com/office/drawing/2014/main" id="{2ED2D0C9-B9B4-7C41-A3E5-07A0F93FC9F7}"/>
              </a:ext>
            </a:extLst>
          </p:cNvPr>
          <p:cNvSpPr txBox="1"/>
          <p:nvPr/>
        </p:nvSpPr>
        <p:spPr>
          <a:xfrm>
            <a:off x="18392061" y="10156893"/>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6</a:t>
            </a:r>
          </a:p>
        </p:txBody>
      </p:sp>
      <p:sp>
        <p:nvSpPr>
          <p:cNvPr id="99" name="Right Arrow 98">
            <a:extLst>
              <a:ext uri="{FF2B5EF4-FFF2-40B4-BE49-F238E27FC236}">
                <a16:creationId xmlns:a16="http://schemas.microsoft.com/office/drawing/2014/main" id="{3C103A69-FB37-4849-8368-788BE2D2EEE2}"/>
              </a:ext>
            </a:extLst>
          </p:cNvPr>
          <p:cNvSpPr/>
          <p:nvPr/>
        </p:nvSpPr>
        <p:spPr>
          <a:xfrm>
            <a:off x="7315200" y="11095569"/>
            <a:ext cx="6203575" cy="631758"/>
          </a:xfrm>
          <a:prstGeom prst="rightArrow">
            <a:avLst>
              <a:gd name="adj1" fmla="val 100000"/>
              <a:gd name="adj2" fmla="val 6638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0" name="Right Arrow 99">
            <a:extLst>
              <a:ext uri="{FF2B5EF4-FFF2-40B4-BE49-F238E27FC236}">
                <a16:creationId xmlns:a16="http://schemas.microsoft.com/office/drawing/2014/main" id="{63599FCC-7A22-9B49-BD5F-78A7B5A3B2EC}"/>
              </a:ext>
            </a:extLst>
          </p:cNvPr>
          <p:cNvSpPr/>
          <p:nvPr/>
        </p:nvSpPr>
        <p:spPr>
          <a:xfrm>
            <a:off x="19865393" y="11900648"/>
            <a:ext cx="2559313" cy="631758"/>
          </a:xfrm>
          <a:prstGeom prst="rightArrow">
            <a:avLst>
              <a:gd name="adj1" fmla="val 100000"/>
              <a:gd name="adj2" fmla="val 6638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1" name="TextBox 100">
            <a:extLst>
              <a:ext uri="{FF2B5EF4-FFF2-40B4-BE49-F238E27FC236}">
                <a16:creationId xmlns:a16="http://schemas.microsoft.com/office/drawing/2014/main" id="{4AA98C2F-FFE6-CA47-9AE7-44B8169FE9AA}"/>
              </a:ext>
            </a:extLst>
          </p:cNvPr>
          <p:cNvSpPr txBox="1"/>
          <p:nvPr/>
        </p:nvSpPr>
        <p:spPr>
          <a:xfrm>
            <a:off x="9659408" y="11176263"/>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7</a:t>
            </a:r>
          </a:p>
        </p:txBody>
      </p:sp>
      <p:sp>
        <p:nvSpPr>
          <p:cNvPr id="102" name="TextBox 101">
            <a:extLst>
              <a:ext uri="{FF2B5EF4-FFF2-40B4-BE49-F238E27FC236}">
                <a16:creationId xmlns:a16="http://schemas.microsoft.com/office/drawing/2014/main" id="{F5A46FBF-0708-F644-84B6-8A4C1BD91ADA}"/>
              </a:ext>
            </a:extLst>
          </p:cNvPr>
          <p:cNvSpPr txBox="1"/>
          <p:nvPr/>
        </p:nvSpPr>
        <p:spPr>
          <a:xfrm>
            <a:off x="20387470" y="11985694"/>
            <a:ext cx="1515158" cy="461665"/>
          </a:xfrm>
          <a:prstGeom prst="rect">
            <a:avLst/>
          </a:prstGeom>
          <a:noFill/>
        </p:spPr>
        <p:txBody>
          <a:bodyPr wrap="none" rtlCol="0" anchor="ctr" anchorCtr="0">
            <a:spAutoFit/>
          </a:bodyPr>
          <a:lstStyle/>
          <a:p>
            <a:pPr algn="ctr"/>
            <a:r>
              <a:rPr lang="en-US" sz="2400" dirty="0">
                <a:solidFill>
                  <a:schemeClr val="bg1"/>
                </a:solidFill>
                <a:latin typeface="Lato" panose="020F0502020204030203" pitchFamily="34" charset="0"/>
                <a:ea typeface="Lato" panose="020F0502020204030203" pitchFamily="34" charset="0"/>
                <a:cs typeface="Lato" panose="020F0502020204030203" pitchFamily="34" charset="0"/>
              </a:rPr>
              <a:t>Product 8</a:t>
            </a:r>
          </a:p>
        </p:txBody>
      </p:sp>
      <p:sp>
        <p:nvSpPr>
          <p:cNvPr id="75" name="TextBox 1">
            <a:extLst>
              <a:ext uri="{FF2B5EF4-FFF2-40B4-BE49-F238E27FC236}">
                <a16:creationId xmlns:a16="http://schemas.microsoft.com/office/drawing/2014/main" id="{9C7D099A-869F-2B40-817D-38F13E09BFA4}"/>
              </a:ext>
            </a:extLst>
          </p:cNvPr>
          <p:cNvSpPr txBox="1"/>
          <p:nvPr/>
        </p:nvSpPr>
        <p:spPr>
          <a:xfrm>
            <a:off x="4273101" y="997579"/>
            <a:ext cx="14619708" cy="1323439"/>
          </a:xfrm>
          <a:prstGeom prst="rect">
            <a:avLst/>
          </a:prstGeom>
          <a:noFill/>
        </p:spPr>
        <p:txBody>
          <a:bodyPr wrap="none" rtlCol="0">
            <a:spAutoFit/>
          </a:bodyPr>
          <a:lstStyle/>
          <a:p>
            <a:pPr algn="ctr"/>
            <a:r>
              <a:rPr lang="en-US" sz="8000" b="1" i="1" dirty="0">
                <a:solidFill>
                  <a:schemeClr val="tx2"/>
                </a:solidFill>
                <a:latin typeface="Montserrat ExtraBold" pitchFamily="2" charset="77"/>
                <a:cs typeface="Poppins" pitchFamily="2" charset="77"/>
              </a:rPr>
              <a:t>AGIL PRODUCT ROADMAP</a:t>
            </a:r>
          </a:p>
        </p:txBody>
      </p:sp>
      <p:sp>
        <p:nvSpPr>
          <p:cNvPr id="76" name="TextBox 2">
            <a:extLst>
              <a:ext uri="{FF2B5EF4-FFF2-40B4-BE49-F238E27FC236}">
                <a16:creationId xmlns:a16="http://schemas.microsoft.com/office/drawing/2014/main" id="{25D8F385-A63F-EA43-B479-15F667309616}"/>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tx2"/>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3104336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ángulo 30">
            <a:extLst>
              <a:ext uri="{FF2B5EF4-FFF2-40B4-BE49-F238E27FC236}">
                <a16:creationId xmlns:a16="http://schemas.microsoft.com/office/drawing/2014/main" id="{B66DBEC2-DC76-FE4E-9EE4-116D59DC6477}"/>
              </a:ext>
            </a:extLst>
          </p:cNvPr>
          <p:cNvSpPr/>
          <p:nvPr/>
        </p:nvSpPr>
        <p:spPr>
          <a:xfrm>
            <a:off x="0" y="0"/>
            <a:ext cx="24377650" cy="13716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6" name="Freeform 3">
            <a:extLst>
              <a:ext uri="{FF2B5EF4-FFF2-40B4-BE49-F238E27FC236}">
                <a16:creationId xmlns:a16="http://schemas.microsoft.com/office/drawing/2014/main" id="{D4FB6A1E-DFA4-3A48-8D4D-FBEC763B63D0}"/>
              </a:ext>
            </a:extLst>
          </p:cNvPr>
          <p:cNvSpPr>
            <a:spLocks noChangeArrowheads="1"/>
          </p:cNvSpPr>
          <p:nvPr/>
        </p:nvSpPr>
        <p:spPr bwMode="auto">
          <a:xfrm>
            <a:off x="2729989" y="5085871"/>
            <a:ext cx="2922242" cy="2922242"/>
          </a:xfrm>
          <a:custGeom>
            <a:avLst/>
            <a:gdLst>
              <a:gd name="T0" fmla="*/ 1173 w 2346"/>
              <a:gd name="T1" fmla="*/ 0 h 2346"/>
              <a:gd name="T2" fmla="*/ 1173 w 2346"/>
              <a:gd name="T3" fmla="*/ 0 h 2346"/>
              <a:gd name="T4" fmla="*/ 2345 w 2346"/>
              <a:gd name="T5" fmla="*/ 1173 h 2346"/>
              <a:gd name="T6" fmla="*/ 2345 w 2346"/>
              <a:gd name="T7" fmla="*/ 1173 h 2346"/>
              <a:gd name="T8" fmla="*/ 1173 w 2346"/>
              <a:gd name="T9" fmla="*/ 2345 h 2346"/>
              <a:gd name="T10" fmla="*/ 1173 w 2346"/>
              <a:gd name="T11" fmla="*/ 2345 h 2346"/>
              <a:gd name="T12" fmla="*/ 0 w 2346"/>
              <a:gd name="T13" fmla="*/ 1173 h 2346"/>
              <a:gd name="T14" fmla="*/ 0 w 2346"/>
              <a:gd name="T15" fmla="*/ 1173 h 2346"/>
              <a:gd name="T16" fmla="*/ 1173 w 2346"/>
              <a:gd name="T17" fmla="*/ 0 h 2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46" h="2346">
                <a:moveTo>
                  <a:pt x="1173" y="0"/>
                </a:moveTo>
                <a:lnTo>
                  <a:pt x="1173" y="0"/>
                </a:lnTo>
                <a:cubicBezTo>
                  <a:pt x="1820" y="0"/>
                  <a:pt x="2345" y="525"/>
                  <a:pt x="2345" y="1173"/>
                </a:cubicBezTo>
                <a:lnTo>
                  <a:pt x="2345" y="1173"/>
                </a:lnTo>
                <a:cubicBezTo>
                  <a:pt x="2345" y="1820"/>
                  <a:pt x="1820" y="2345"/>
                  <a:pt x="1173" y="2345"/>
                </a:cubicBezTo>
                <a:lnTo>
                  <a:pt x="1173" y="2345"/>
                </a:lnTo>
                <a:cubicBezTo>
                  <a:pt x="525" y="2345"/>
                  <a:pt x="0" y="1820"/>
                  <a:pt x="0" y="1173"/>
                </a:cubicBezTo>
                <a:lnTo>
                  <a:pt x="0" y="1173"/>
                </a:lnTo>
                <a:cubicBezTo>
                  <a:pt x="0" y="525"/>
                  <a:pt x="525" y="0"/>
                  <a:pt x="1173" y="0"/>
                </a:cubicBezTo>
              </a:path>
            </a:pathLst>
          </a:custGeom>
          <a:solidFill>
            <a:schemeClr val="accent1"/>
          </a:solidFill>
          <a:ln>
            <a:noFill/>
          </a:ln>
          <a:effectLst/>
        </p:spPr>
        <p:txBody>
          <a:bodyPr wrap="none" anchor="ctr"/>
          <a:lstStyle/>
          <a:p>
            <a:endParaRPr lang="en-US" sz="6532"/>
          </a:p>
        </p:txBody>
      </p:sp>
      <p:sp>
        <p:nvSpPr>
          <p:cNvPr id="27" name="Freeform 26">
            <a:extLst>
              <a:ext uri="{FF2B5EF4-FFF2-40B4-BE49-F238E27FC236}">
                <a16:creationId xmlns:a16="http://schemas.microsoft.com/office/drawing/2014/main" id="{75B90E37-CC96-6D4F-842D-874D16918285}"/>
              </a:ext>
            </a:extLst>
          </p:cNvPr>
          <p:cNvSpPr>
            <a:spLocks noChangeArrowheads="1"/>
          </p:cNvSpPr>
          <p:nvPr/>
        </p:nvSpPr>
        <p:spPr bwMode="auto">
          <a:xfrm>
            <a:off x="7300114" y="8530588"/>
            <a:ext cx="2158722" cy="2158726"/>
          </a:xfrm>
          <a:custGeom>
            <a:avLst/>
            <a:gdLst>
              <a:gd name="T0" fmla="*/ 866 w 1734"/>
              <a:gd name="T1" fmla="*/ 0 h 1733"/>
              <a:gd name="T2" fmla="*/ 866 w 1734"/>
              <a:gd name="T3" fmla="*/ 0 h 1733"/>
              <a:gd name="T4" fmla="*/ 1733 w 1734"/>
              <a:gd name="T5" fmla="*/ 866 h 1733"/>
              <a:gd name="T6" fmla="*/ 1733 w 1734"/>
              <a:gd name="T7" fmla="*/ 866 h 1733"/>
              <a:gd name="T8" fmla="*/ 866 w 1734"/>
              <a:gd name="T9" fmla="*/ 1732 h 1733"/>
              <a:gd name="T10" fmla="*/ 866 w 1734"/>
              <a:gd name="T11" fmla="*/ 1732 h 1733"/>
              <a:gd name="T12" fmla="*/ 0 w 1734"/>
              <a:gd name="T13" fmla="*/ 866 h 1733"/>
              <a:gd name="T14" fmla="*/ 0 w 1734"/>
              <a:gd name="T15" fmla="*/ 866 h 1733"/>
              <a:gd name="T16" fmla="*/ 866 w 1734"/>
              <a:gd name="T17" fmla="*/ 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4" h="1733">
                <a:moveTo>
                  <a:pt x="866" y="0"/>
                </a:moveTo>
                <a:lnTo>
                  <a:pt x="866" y="0"/>
                </a:lnTo>
                <a:cubicBezTo>
                  <a:pt x="1345" y="0"/>
                  <a:pt x="1733" y="387"/>
                  <a:pt x="1733" y="866"/>
                </a:cubicBezTo>
                <a:lnTo>
                  <a:pt x="1733" y="866"/>
                </a:lnTo>
                <a:cubicBezTo>
                  <a:pt x="1733" y="1344"/>
                  <a:pt x="1345" y="1732"/>
                  <a:pt x="866" y="1732"/>
                </a:cubicBezTo>
                <a:lnTo>
                  <a:pt x="866" y="1732"/>
                </a:lnTo>
                <a:cubicBezTo>
                  <a:pt x="388" y="1732"/>
                  <a:pt x="0" y="1344"/>
                  <a:pt x="0" y="866"/>
                </a:cubicBezTo>
                <a:lnTo>
                  <a:pt x="0" y="866"/>
                </a:lnTo>
                <a:cubicBezTo>
                  <a:pt x="0" y="387"/>
                  <a:pt x="388" y="0"/>
                  <a:pt x="866" y="0"/>
                </a:cubicBezTo>
              </a:path>
            </a:pathLst>
          </a:custGeom>
          <a:solidFill>
            <a:schemeClr val="accent2"/>
          </a:solidFill>
          <a:ln>
            <a:noFill/>
          </a:ln>
          <a:effectLst/>
        </p:spPr>
        <p:txBody>
          <a:bodyPr wrap="none" anchor="ctr"/>
          <a:lstStyle/>
          <a:p>
            <a:endParaRPr lang="en-US" sz="6532"/>
          </a:p>
        </p:txBody>
      </p:sp>
      <p:sp>
        <p:nvSpPr>
          <p:cNvPr id="28" name="Freeform 9">
            <a:extLst>
              <a:ext uri="{FF2B5EF4-FFF2-40B4-BE49-F238E27FC236}">
                <a16:creationId xmlns:a16="http://schemas.microsoft.com/office/drawing/2014/main" id="{F637560F-8AFA-E04A-87CB-8448F63CE8FA}"/>
              </a:ext>
            </a:extLst>
          </p:cNvPr>
          <p:cNvSpPr>
            <a:spLocks noChangeArrowheads="1"/>
          </p:cNvSpPr>
          <p:nvPr/>
        </p:nvSpPr>
        <p:spPr bwMode="auto">
          <a:xfrm>
            <a:off x="11112212" y="6121834"/>
            <a:ext cx="2158722" cy="2158726"/>
          </a:xfrm>
          <a:custGeom>
            <a:avLst/>
            <a:gdLst>
              <a:gd name="T0" fmla="*/ 866 w 1733"/>
              <a:gd name="T1" fmla="*/ 0 h 1733"/>
              <a:gd name="T2" fmla="*/ 866 w 1733"/>
              <a:gd name="T3" fmla="*/ 0 h 1733"/>
              <a:gd name="T4" fmla="*/ 1732 w 1733"/>
              <a:gd name="T5" fmla="*/ 865 h 1733"/>
              <a:gd name="T6" fmla="*/ 1732 w 1733"/>
              <a:gd name="T7" fmla="*/ 865 h 1733"/>
              <a:gd name="T8" fmla="*/ 866 w 1733"/>
              <a:gd name="T9" fmla="*/ 1732 h 1733"/>
              <a:gd name="T10" fmla="*/ 866 w 1733"/>
              <a:gd name="T11" fmla="*/ 1732 h 1733"/>
              <a:gd name="T12" fmla="*/ 0 w 1733"/>
              <a:gd name="T13" fmla="*/ 865 h 1733"/>
              <a:gd name="T14" fmla="*/ 0 w 1733"/>
              <a:gd name="T15" fmla="*/ 865 h 1733"/>
              <a:gd name="T16" fmla="*/ 866 w 1733"/>
              <a:gd name="T17" fmla="*/ 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3" h="1733">
                <a:moveTo>
                  <a:pt x="866" y="0"/>
                </a:moveTo>
                <a:lnTo>
                  <a:pt x="866" y="0"/>
                </a:lnTo>
                <a:cubicBezTo>
                  <a:pt x="1343" y="0"/>
                  <a:pt x="1732" y="387"/>
                  <a:pt x="1732" y="865"/>
                </a:cubicBezTo>
                <a:lnTo>
                  <a:pt x="1732" y="865"/>
                </a:lnTo>
                <a:cubicBezTo>
                  <a:pt x="1732" y="1344"/>
                  <a:pt x="1343" y="1732"/>
                  <a:pt x="866" y="1732"/>
                </a:cubicBezTo>
                <a:lnTo>
                  <a:pt x="866" y="1732"/>
                </a:lnTo>
                <a:cubicBezTo>
                  <a:pt x="388" y="1732"/>
                  <a:pt x="0" y="1344"/>
                  <a:pt x="0" y="865"/>
                </a:cubicBezTo>
                <a:lnTo>
                  <a:pt x="0" y="865"/>
                </a:lnTo>
                <a:cubicBezTo>
                  <a:pt x="0" y="387"/>
                  <a:pt x="388" y="0"/>
                  <a:pt x="866" y="0"/>
                </a:cubicBezTo>
              </a:path>
            </a:pathLst>
          </a:custGeom>
          <a:solidFill>
            <a:schemeClr val="accent3"/>
          </a:solidFill>
          <a:ln>
            <a:noFill/>
          </a:ln>
          <a:effectLst/>
        </p:spPr>
        <p:txBody>
          <a:bodyPr wrap="none" anchor="ctr"/>
          <a:lstStyle/>
          <a:p>
            <a:endParaRPr lang="en-US" sz="6532">
              <a:latin typeface="DM Sans" pitchFamily="2" charset="77"/>
            </a:endParaRPr>
          </a:p>
        </p:txBody>
      </p:sp>
      <p:sp>
        <p:nvSpPr>
          <p:cNvPr id="29" name="Freeform 12">
            <a:extLst>
              <a:ext uri="{FF2B5EF4-FFF2-40B4-BE49-F238E27FC236}">
                <a16:creationId xmlns:a16="http://schemas.microsoft.com/office/drawing/2014/main" id="{AC992806-1EB1-7F44-B17C-40A8ACD69EE3}"/>
              </a:ext>
            </a:extLst>
          </p:cNvPr>
          <p:cNvSpPr>
            <a:spLocks noChangeArrowheads="1"/>
          </p:cNvSpPr>
          <p:nvPr/>
        </p:nvSpPr>
        <p:spPr bwMode="auto">
          <a:xfrm>
            <a:off x="14918814" y="8305380"/>
            <a:ext cx="2158726" cy="2158722"/>
          </a:xfrm>
          <a:custGeom>
            <a:avLst/>
            <a:gdLst>
              <a:gd name="T0" fmla="*/ 867 w 1735"/>
              <a:gd name="T1" fmla="*/ 0 h 1734"/>
              <a:gd name="T2" fmla="*/ 867 w 1735"/>
              <a:gd name="T3" fmla="*/ 0 h 1734"/>
              <a:gd name="T4" fmla="*/ 1734 w 1735"/>
              <a:gd name="T5" fmla="*/ 866 h 1734"/>
              <a:gd name="T6" fmla="*/ 1734 w 1735"/>
              <a:gd name="T7" fmla="*/ 866 h 1734"/>
              <a:gd name="T8" fmla="*/ 867 w 1735"/>
              <a:gd name="T9" fmla="*/ 1733 h 1734"/>
              <a:gd name="T10" fmla="*/ 867 w 1735"/>
              <a:gd name="T11" fmla="*/ 1733 h 1734"/>
              <a:gd name="T12" fmla="*/ 0 w 1735"/>
              <a:gd name="T13" fmla="*/ 866 h 1734"/>
              <a:gd name="T14" fmla="*/ 0 w 1735"/>
              <a:gd name="T15" fmla="*/ 866 h 1734"/>
              <a:gd name="T16" fmla="*/ 867 w 1735"/>
              <a:gd name="T17" fmla="*/ 0 h 1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5" h="1734">
                <a:moveTo>
                  <a:pt x="867" y="0"/>
                </a:moveTo>
                <a:lnTo>
                  <a:pt x="867" y="0"/>
                </a:lnTo>
                <a:cubicBezTo>
                  <a:pt x="1345" y="0"/>
                  <a:pt x="1734" y="388"/>
                  <a:pt x="1734" y="866"/>
                </a:cubicBezTo>
                <a:lnTo>
                  <a:pt x="1734" y="866"/>
                </a:lnTo>
                <a:cubicBezTo>
                  <a:pt x="1734" y="1345"/>
                  <a:pt x="1345" y="1733"/>
                  <a:pt x="867" y="1733"/>
                </a:cubicBezTo>
                <a:lnTo>
                  <a:pt x="867" y="1733"/>
                </a:lnTo>
                <a:cubicBezTo>
                  <a:pt x="389" y="1733"/>
                  <a:pt x="0" y="1345"/>
                  <a:pt x="0" y="866"/>
                </a:cubicBezTo>
                <a:lnTo>
                  <a:pt x="0" y="866"/>
                </a:lnTo>
                <a:cubicBezTo>
                  <a:pt x="0" y="388"/>
                  <a:pt x="389" y="0"/>
                  <a:pt x="867" y="0"/>
                </a:cubicBezTo>
              </a:path>
            </a:pathLst>
          </a:custGeom>
          <a:solidFill>
            <a:schemeClr val="accent4"/>
          </a:solidFill>
          <a:ln>
            <a:noFill/>
          </a:ln>
          <a:effectLst/>
        </p:spPr>
        <p:txBody>
          <a:bodyPr wrap="none" anchor="ctr"/>
          <a:lstStyle/>
          <a:p>
            <a:endParaRPr lang="en-US" sz="6532"/>
          </a:p>
        </p:txBody>
      </p:sp>
      <p:sp>
        <p:nvSpPr>
          <p:cNvPr id="30" name="Freeform 15">
            <a:extLst>
              <a:ext uri="{FF2B5EF4-FFF2-40B4-BE49-F238E27FC236}">
                <a16:creationId xmlns:a16="http://schemas.microsoft.com/office/drawing/2014/main" id="{BE21D349-D0BB-A543-AF3A-A122A39FD621}"/>
              </a:ext>
            </a:extLst>
          </p:cNvPr>
          <p:cNvSpPr>
            <a:spLocks noChangeArrowheads="1"/>
          </p:cNvSpPr>
          <p:nvPr/>
        </p:nvSpPr>
        <p:spPr bwMode="auto">
          <a:xfrm>
            <a:off x="18725420" y="5085871"/>
            <a:ext cx="2922242" cy="2922242"/>
          </a:xfrm>
          <a:custGeom>
            <a:avLst/>
            <a:gdLst>
              <a:gd name="T0" fmla="*/ 1173 w 2346"/>
              <a:gd name="T1" fmla="*/ 0 h 2346"/>
              <a:gd name="T2" fmla="*/ 1173 w 2346"/>
              <a:gd name="T3" fmla="*/ 0 h 2346"/>
              <a:gd name="T4" fmla="*/ 2345 w 2346"/>
              <a:gd name="T5" fmla="*/ 1173 h 2346"/>
              <a:gd name="T6" fmla="*/ 2345 w 2346"/>
              <a:gd name="T7" fmla="*/ 1173 h 2346"/>
              <a:gd name="T8" fmla="*/ 1173 w 2346"/>
              <a:gd name="T9" fmla="*/ 2345 h 2346"/>
              <a:gd name="T10" fmla="*/ 1173 w 2346"/>
              <a:gd name="T11" fmla="*/ 2345 h 2346"/>
              <a:gd name="T12" fmla="*/ 0 w 2346"/>
              <a:gd name="T13" fmla="*/ 1173 h 2346"/>
              <a:gd name="T14" fmla="*/ 0 w 2346"/>
              <a:gd name="T15" fmla="*/ 1173 h 2346"/>
              <a:gd name="T16" fmla="*/ 1173 w 2346"/>
              <a:gd name="T17" fmla="*/ 0 h 2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46" h="2346">
                <a:moveTo>
                  <a:pt x="1173" y="0"/>
                </a:moveTo>
                <a:lnTo>
                  <a:pt x="1173" y="0"/>
                </a:lnTo>
                <a:cubicBezTo>
                  <a:pt x="1820" y="0"/>
                  <a:pt x="2345" y="525"/>
                  <a:pt x="2345" y="1173"/>
                </a:cubicBezTo>
                <a:lnTo>
                  <a:pt x="2345" y="1173"/>
                </a:lnTo>
                <a:cubicBezTo>
                  <a:pt x="2345" y="1820"/>
                  <a:pt x="1820" y="2345"/>
                  <a:pt x="1173" y="2345"/>
                </a:cubicBezTo>
                <a:lnTo>
                  <a:pt x="1173" y="2345"/>
                </a:lnTo>
                <a:cubicBezTo>
                  <a:pt x="525" y="2345"/>
                  <a:pt x="0" y="1820"/>
                  <a:pt x="0" y="1173"/>
                </a:cubicBezTo>
                <a:lnTo>
                  <a:pt x="0" y="1173"/>
                </a:lnTo>
                <a:cubicBezTo>
                  <a:pt x="0" y="525"/>
                  <a:pt x="525" y="0"/>
                  <a:pt x="1173" y="0"/>
                </a:cubicBezTo>
              </a:path>
            </a:pathLst>
          </a:custGeom>
          <a:solidFill>
            <a:schemeClr val="accent5"/>
          </a:solidFill>
          <a:ln>
            <a:noFill/>
          </a:ln>
          <a:effectLst/>
        </p:spPr>
        <p:txBody>
          <a:bodyPr wrap="none" anchor="ctr"/>
          <a:lstStyle/>
          <a:p>
            <a:endParaRPr lang="en-US" sz="6532"/>
          </a:p>
        </p:txBody>
      </p:sp>
      <p:cxnSp>
        <p:nvCxnSpPr>
          <p:cNvPr id="46" name="Straight Connector 45">
            <a:extLst>
              <a:ext uri="{FF2B5EF4-FFF2-40B4-BE49-F238E27FC236}">
                <a16:creationId xmlns:a16="http://schemas.microsoft.com/office/drawing/2014/main" id="{F75A4828-E3E4-B14D-8C95-26BF3320AFD3}"/>
              </a:ext>
            </a:extLst>
          </p:cNvPr>
          <p:cNvCxnSpPr>
            <a:cxnSpLocks/>
          </p:cNvCxnSpPr>
          <p:nvPr/>
        </p:nvCxnSpPr>
        <p:spPr>
          <a:xfrm flipV="1">
            <a:off x="16992358" y="7429501"/>
            <a:ext cx="1873419" cy="1263925"/>
          </a:xfrm>
          <a:prstGeom prst="line">
            <a:avLst/>
          </a:prstGeom>
          <a:ln w="101600" cap="rnd">
            <a:solidFill>
              <a:schemeClr val="accent6">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8BB104E-2250-D54A-B7C4-5F259120C6C0}"/>
              </a:ext>
            </a:extLst>
          </p:cNvPr>
          <p:cNvCxnSpPr>
            <a:cxnSpLocks/>
          </p:cNvCxnSpPr>
          <p:nvPr/>
        </p:nvCxnSpPr>
        <p:spPr>
          <a:xfrm>
            <a:off x="13253003" y="7825524"/>
            <a:ext cx="1917474" cy="727266"/>
          </a:xfrm>
          <a:prstGeom prst="line">
            <a:avLst/>
          </a:prstGeom>
          <a:ln w="101600" cap="rnd">
            <a:solidFill>
              <a:schemeClr val="accent6">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52AA56D-DFAD-7F48-9CFE-75A07B6FBC69}"/>
              </a:ext>
            </a:extLst>
          </p:cNvPr>
          <p:cNvCxnSpPr>
            <a:cxnSpLocks/>
          </p:cNvCxnSpPr>
          <p:nvPr/>
        </p:nvCxnSpPr>
        <p:spPr>
          <a:xfrm flipV="1">
            <a:off x="9297847" y="7825524"/>
            <a:ext cx="1899543" cy="1051385"/>
          </a:xfrm>
          <a:prstGeom prst="line">
            <a:avLst/>
          </a:prstGeom>
          <a:ln w="101600" cap="rnd">
            <a:solidFill>
              <a:schemeClr val="accent6">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80D61CE-B34E-9343-B8DE-26D36B6B77A3}"/>
              </a:ext>
            </a:extLst>
          </p:cNvPr>
          <p:cNvCxnSpPr>
            <a:cxnSpLocks/>
          </p:cNvCxnSpPr>
          <p:nvPr/>
        </p:nvCxnSpPr>
        <p:spPr>
          <a:xfrm>
            <a:off x="5332978" y="7613500"/>
            <a:ext cx="2120299" cy="1263409"/>
          </a:xfrm>
          <a:prstGeom prst="line">
            <a:avLst/>
          </a:prstGeom>
          <a:ln w="101600" cap="rnd">
            <a:solidFill>
              <a:schemeClr val="accent6">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F213A137-3717-904C-8B91-08A4BBC8FFA1}"/>
              </a:ext>
            </a:extLst>
          </p:cNvPr>
          <p:cNvSpPr txBox="1"/>
          <p:nvPr/>
        </p:nvSpPr>
        <p:spPr>
          <a:xfrm>
            <a:off x="3505665" y="5808328"/>
            <a:ext cx="1370889" cy="1477328"/>
          </a:xfrm>
          <a:prstGeom prst="rect">
            <a:avLst/>
          </a:prstGeom>
          <a:noFill/>
        </p:spPr>
        <p:txBody>
          <a:bodyPr wrap="none" rtlCol="0" anchor="ctr">
            <a:spAutoFit/>
          </a:bodyPr>
          <a:lstStyle/>
          <a:p>
            <a:pPr algn="ctr"/>
            <a:r>
              <a:rPr lang="en-US" sz="9000" b="1" dirty="0">
                <a:solidFill>
                  <a:schemeClr val="bg1"/>
                </a:solidFill>
                <a:latin typeface="Poppins" pitchFamily="2" charset="77"/>
                <a:cs typeface="Poppins" pitchFamily="2" charset="77"/>
              </a:rPr>
              <a:t>01</a:t>
            </a:r>
          </a:p>
        </p:txBody>
      </p:sp>
      <p:sp>
        <p:nvSpPr>
          <p:cNvPr id="62" name="TextBox 61">
            <a:extLst>
              <a:ext uri="{FF2B5EF4-FFF2-40B4-BE49-F238E27FC236}">
                <a16:creationId xmlns:a16="http://schemas.microsoft.com/office/drawing/2014/main" id="{26DAC879-EA52-E641-9A5B-529493D03791}"/>
              </a:ext>
            </a:extLst>
          </p:cNvPr>
          <p:cNvSpPr txBox="1"/>
          <p:nvPr/>
        </p:nvSpPr>
        <p:spPr>
          <a:xfrm>
            <a:off x="7816660" y="9102119"/>
            <a:ext cx="1125629"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02</a:t>
            </a:r>
          </a:p>
        </p:txBody>
      </p:sp>
      <p:sp>
        <p:nvSpPr>
          <p:cNvPr id="63" name="TextBox 62">
            <a:extLst>
              <a:ext uri="{FF2B5EF4-FFF2-40B4-BE49-F238E27FC236}">
                <a16:creationId xmlns:a16="http://schemas.microsoft.com/office/drawing/2014/main" id="{AC15B181-E8A8-2144-9BBC-6A942C8493A1}"/>
              </a:ext>
            </a:extLst>
          </p:cNvPr>
          <p:cNvSpPr txBox="1"/>
          <p:nvPr/>
        </p:nvSpPr>
        <p:spPr>
          <a:xfrm>
            <a:off x="15394485" y="8876909"/>
            <a:ext cx="1207382"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04</a:t>
            </a:r>
          </a:p>
        </p:txBody>
      </p:sp>
      <p:sp>
        <p:nvSpPr>
          <p:cNvPr id="64" name="TextBox 63">
            <a:extLst>
              <a:ext uri="{FF2B5EF4-FFF2-40B4-BE49-F238E27FC236}">
                <a16:creationId xmlns:a16="http://schemas.microsoft.com/office/drawing/2014/main" id="{45F12810-2A9C-D546-9EDF-094A04632A27}"/>
              </a:ext>
            </a:extLst>
          </p:cNvPr>
          <p:cNvSpPr txBox="1"/>
          <p:nvPr/>
        </p:nvSpPr>
        <p:spPr>
          <a:xfrm>
            <a:off x="11613186" y="6693365"/>
            <a:ext cx="1151277" cy="1015663"/>
          </a:xfrm>
          <a:prstGeom prst="rect">
            <a:avLst/>
          </a:prstGeom>
          <a:noFill/>
        </p:spPr>
        <p:txBody>
          <a:bodyPr wrap="none" rtlCol="0" anchor="ctr">
            <a:spAutoFit/>
          </a:bodyPr>
          <a:lstStyle/>
          <a:p>
            <a:pPr algn="ctr"/>
            <a:r>
              <a:rPr lang="en-US" sz="6000" b="1" dirty="0">
                <a:solidFill>
                  <a:schemeClr val="bg1"/>
                </a:solidFill>
                <a:latin typeface="Poppins" pitchFamily="2" charset="77"/>
                <a:cs typeface="Poppins" pitchFamily="2" charset="77"/>
              </a:rPr>
              <a:t>03</a:t>
            </a:r>
          </a:p>
        </p:txBody>
      </p:sp>
      <p:sp>
        <p:nvSpPr>
          <p:cNvPr id="65" name="TextBox 64">
            <a:extLst>
              <a:ext uri="{FF2B5EF4-FFF2-40B4-BE49-F238E27FC236}">
                <a16:creationId xmlns:a16="http://schemas.microsoft.com/office/drawing/2014/main" id="{ED0F8051-66DC-AE41-9B71-EBD29F6AB92E}"/>
              </a:ext>
            </a:extLst>
          </p:cNvPr>
          <p:cNvSpPr txBox="1"/>
          <p:nvPr/>
        </p:nvSpPr>
        <p:spPr>
          <a:xfrm>
            <a:off x="19343201" y="5808327"/>
            <a:ext cx="1686680" cy="1477328"/>
          </a:xfrm>
          <a:prstGeom prst="rect">
            <a:avLst/>
          </a:prstGeom>
          <a:noFill/>
        </p:spPr>
        <p:txBody>
          <a:bodyPr wrap="none" rtlCol="0" anchor="ctr">
            <a:spAutoFit/>
          </a:bodyPr>
          <a:lstStyle/>
          <a:p>
            <a:pPr algn="ctr"/>
            <a:r>
              <a:rPr lang="en-US" sz="9000" b="1" dirty="0">
                <a:solidFill>
                  <a:schemeClr val="bg1"/>
                </a:solidFill>
                <a:latin typeface="Poppins" pitchFamily="2" charset="77"/>
                <a:cs typeface="Poppins" pitchFamily="2" charset="77"/>
              </a:rPr>
              <a:t>05</a:t>
            </a:r>
          </a:p>
        </p:txBody>
      </p:sp>
      <p:sp>
        <p:nvSpPr>
          <p:cNvPr id="66" name="Subtitle 2">
            <a:extLst>
              <a:ext uri="{FF2B5EF4-FFF2-40B4-BE49-F238E27FC236}">
                <a16:creationId xmlns:a16="http://schemas.microsoft.com/office/drawing/2014/main" id="{D4ECB24A-01B6-5142-AB1A-E96B70C7FF68}"/>
              </a:ext>
            </a:extLst>
          </p:cNvPr>
          <p:cNvSpPr txBox="1">
            <a:spLocks/>
          </p:cNvSpPr>
          <p:nvPr/>
        </p:nvSpPr>
        <p:spPr>
          <a:xfrm>
            <a:off x="2040255" y="3219628"/>
            <a:ext cx="43017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67" name="TextBox 66">
            <a:extLst>
              <a:ext uri="{FF2B5EF4-FFF2-40B4-BE49-F238E27FC236}">
                <a16:creationId xmlns:a16="http://schemas.microsoft.com/office/drawing/2014/main" id="{072D143D-3D6C-3143-B91D-685B7B96DD18}"/>
              </a:ext>
            </a:extLst>
          </p:cNvPr>
          <p:cNvSpPr txBox="1"/>
          <p:nvPr/>
        </p:nvSpPr>
        <p:spPr>
          <a:xfrm>
            <a:off x="2865777" y="2637697"/>
            <a:ext cx="2650662"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01</a:t>
            </a:r>
          </a:p>
        </p:txBody>
      </p:sp>
      <p:sp>
        <p:nvSpPr>
          <p:cNvPr id="70" name="Subtitle 2">
            <a:extLst>
              <a:ext uri="{FF2B5EF4-FFF2-40B4-BE49-F238E27FC236}">
                <a16:creationId xmlns:a16="http://schemas.microsoft.com/office/drawing/2014/main" id="{8123B358-D3FF-444E-8B3F-47CF32C52BB7}"/>
              </a:ext>
            </a:extLst>
          </p:cNvPr>
          <p:cNvSpPr txBox="1">
            <a:spLocks/>
          </p:cNvSpPr>
          <p:nvPr/>
        </p:nvSpPr>
        <p:spPr>
          <a:xfrm>
            <a:off x="6228620" y="11525889"/>
            <a:ext cx="43017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71" name="TextBox 70">
            <a:extLst>
              <a:ext uri="{FF2B5EF4-FFF2-40B4-BE49-F238E27FC236}">
                <a16:creationId xmlns:a16="http://schemas.microsoft.com/office/drawing/2014/main" id="{0A91AE41-1ECB-7043-A8F3-0EC597FD907A}"/>
              </a:ext>
            </a:extLst>
          </p:cNvPr>
          <p:cNvSpPr txBox="1"/>
          <p:nvPr/>
        </p:nvSpPr>
        <p:spPr>
          <a:xfrm>
            <a:off x="7054143" y="10943958"/>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02</a:t>
            </a:r>
          </a:p>
        </p:txBody>
      </p:sp>
      <p:sp>
        <p:nvSpPr>
          <p:cNvPr id="73" name="Subtitle 2">
            <a:extLst>
              <a:ext uri="{FF2B5EF4-FFF2-40B4-BE49-F238E27FC236}">
                <a16:creationId xmlns:a16="http://schemas.microsoft.com/office/drawing/2014/main" id="{174C8E51-F8F0-1146-961A-B500D1E8979E}"/>
              </a:ext>
            </a:extLst>
          </p:cNvPr>
          <p:cNvSpPr txBox="1">
            <a:spLocks/>
          </p:cNvSpPr>
          <p:nvPr/>
        </p:nvSpPr>
        <p:spPr>
          <a:xfrm>
            <a:off x="10037970" y="4338297"/>
            <a:ext cx="43017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74" name="TextBox 73">
            <a:extLst>
              <a:ext uri="{FF2B5EF4-FFF2-40B4-BE49-F238E27FC236}">
                <a16:creationId xmlns:a16="http://schemas.microsoft.com/office/drawing/2014/main" id="{6E8F0151-0B4D-5342-A99E-D1E64F6792E8}"/>
              </a:ext>
            </a:extLst>
          </p:cNvPr>
          <p:cNvSpPr txBox="1"/>
          <p:nvPr/>
        </p:nvSpPr>
        <p:spPr>
          <a:xfrm>
            <a:off x="10863493" y="3756366"/>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03</a:t>
            </a:r>
          </a:p>
        </p:txBody>
      </p:sp>
      <p:sp>
        <p:nvSpPr>
          <p:cNvPr id="76" name="Subtitle 2">
            <a:extLst>
              <a:ext uri="{FF2B5EF4-FFF2-40B4-BE49-F238E27FC236}">
                <a16:creationId xmlns:a16="http://schemas.microsoft.com/office/drawing/2014/main" id="{A0C1765C-35A1-684B-B38C-17C4C0313331}"/>
              </a:ext>
            </a:extLst>
          </p:cNvPr>
          <p:cNvSpPr txBox="1">
            <a:spLocks/>
          </p:cNvSpPr>
          <p:nvPr/>
        </p:nvSpPr>
        <p:spPr>
          <a:xfrm>
            <a:off x="13847322" y="11525889"/>
            <a:ext cx="43017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77" name="TextBox 76">
            <a:extLst>
              <a:ext uri="{FF2B5EF4-FFF2-40B4-BE49-F238E27FC236}">
                <a16:creationId xmlns:a16="http://schemas.microsoft.com/office/drawing/2014/main" id="{0E564A7F-064C-1440-B29E-0AD6B160D42B}"/>
              </a:ext>
            </a:extLst>
          </p:cNvPr>
          <p:cNvSpPr txBox="1"/>
          <p:nvPr/>
        </p:nvSpPr>
        <p:spPr>
          <a:xfrm>
            <a:off x="14672844" y="10943958"/>
            <a:ext cx="2650662"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04</a:t>
            </a:r>
          </a:p>
        </p:txBody>
      </p:sp>
      <p:sp>
        <p:nvSpPr>
          <p:cNvPr id="79" name="Subtitle 2">
            <a:extLst>
              <a:ext uri="{FF2B5EF4-FFF2-40B4-BE49-F238E27FC236}">
                <a16:creationId xmlns:a16="http://schemas.microsoft.com/office/drawing/2014/main" id="{BC48E684-D14A-BE45-B333-C3904A435D2B}"/>
              </a:ext>
            </a:extLst>
          </p:cNvPr>
          <p:cNvSpPr txBox="1">
            <a:spLocks/>
          </p:cNvSpPr>
          <p:nvPr/>
        </p:nvSpPr>
        <p:spPr>
          <a:xfrm>
            <a:off x="18035686" y="3219628"/>
            <a:ext cx="43017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80" name="TextBox 79">
            <a:extLst>
              <a:ext uri="{FF2B5EF4-FFF2-40B4-BE49-F238E27FC236}">
                <a16:creationId xmlns:a16="http://schemas.microsoft.com/office/drawing/2014/main" id="{E18723BE-A32B-8D4B-9D6F-8DDBBB0380BF}"/>
              </a:ext>
            </a:extLst>
          </p:cNvPr>
          <p:cNvSpPr txBox="1"/>
          <p:nvPr/>
        </p:nvSpPr>
        <p:spPr>
          <a:xfrm>
            <a:off x="18861209" y="2637697"/>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05</a:t>
            </a:r>
          </a:p>
        </p:txBody>
      </p:sp>
      <p:sp>
        <p:nvSpPr>
          <p:cNvPr id="32" name="TextBox 1">
            <a:extLst>
              <a:ext uri="{FF2B5EF4-FFF2-40B4-BE49-F238E27FC236}">
                <a16:creationId xmlns:a16="http://schemas.microsoft.com/office/drawing/2014/main" id="{76921210-7863-514B-8868-8034E01C0C46}"/>
              </a:ext>
            </a:extLst>
          </p:cNvPr>
          <p:cNvSpPr txBox="1"/>
          <p:nvPr/>
        </p:nvSpPr>
        <p:spPr>
          <a:xfrm>
            <a:off x="7176138" y="997579"/>
            <a:ext cx="8813631"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PROCESS SLIDE</a:t>
            </a:r>
          </a:p>
        </p:txBody>
      </p:sp>
      <p:sp>
        <p:nvSpPr>
          <p:cNvPr id="33" name="TextBox 2">
            <a:extLst>
              <a:ext uri="{FF2B5EF4-FFF2-40B4-BE49-F238E27FC236}">
                <a16:creationId xmlns:a16="http://schemas.microsoft.com/office/drawing/2014/main" id="{26FB89E0-4B2E-EE4C-8042-CF9DAB47431F}"/>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155950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71553BB4-CEAD-D747-A02F-72F2391B3569}"/>
              </a:ext>
            </a:extLst>
          </p:cNvPr>
          <p:cNvSpPr/>
          <p:nvPr/>
        </p:nvSpPr>
        <p:spPr>
          <a:xfrm>
            <a:off x="0" y="0"/>
            <a:ext cx="24377650" cy="1371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2">
            <a:extLst>
              <a:ext uri="{FF2B5EF4-FFF2-40B4-BE49-F238E27FC236}">
                <a16:creationId xmlns:a16="http://schemas.microsoft.com/office/drawing/2014/main" id="{95252E18-2FFA-1545-83AF-546F436696FF}"/>
              </a:ext>
            </a:extLst>
          </p:cNvPr>
          <p:cNvSpPr>
            <a:spLocks noChangeArrowheads="1"/>
          </p:cNvSpPr>
          <p:nvPr/>
        </p:nvSpPr>
        <p:spPr bwMode="auto">
          <a:xfrm>
            <a:off x="2157902" y="6105239"/>
            <a:ext cx="3425963" cy="3425963"/>
          </a:xfrm>
          <a:custGeom>
            <a:avLst/>
            <a:gdLst>
              <a:gd name="T0" fmla="*/ 1377 w 2753"/>
              <a:gd name="T1" fmla="*/ 0 h 2752"/>
              <a:gd name="T2" fmla="*/ 1377 w 2753"/>
              <a:gd name="T3" fmla="*/ 0 h 2752"/>
              <a:gd name="T4" fmla="*/ 2752 w 2753"/>
              <a:gd name="T5" fmla="*/ 1376 h 2752"/>
              <a:gd name="T6" fmla="*/ 2752 w 2753"/>
              <a:gd name="T7" fmla="*/ 1376 h 2752"/>
              <a:gd name="T8" fmla="*/ 1377 w 2753"/>
              <a:gd name="T9" fmla="*/ 2751 h 2752"/>
              <a:gd name="T10" fmla="*/ 1377 w 2753"/>
              <a:gd name="T11" fmla="*/ 2751 h 2752"/>
              <a:gd name="T12" fmla="*/ 0 w 2753"/>
              <a:gd name="T13" fmla="*/ 1376 h 2752"/>
              <a:gd name="T14" fmla="*/ 0 w 2753"/>
              <a:gd name="T15" fmla="*/ 1376 h 2752"/>
              <a:gd name="T16" fmla="*/ 1377 w 2753"/>
              <a:gd name="T17" fmla="*/ 0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2752">
                <a:moveTo>
                  <a:pt x="1377" y="0"/>
                </a:moveTo>
                <a:lnTo>
                  <a:pt x="1377" y="0"/>
                </a:lnTo>
                <a:cubicBezTo>
                  <a:pt x="2137" y="0"/>
                  <a:pt x="2752" y="616"/>
                  <a:pt x="2752" y="1376"/>
                </a:cubicBezTo>
                <a:lnTo>
                  <a:pt x="2752" y="1376"/>
                </a:lnTo>
                <a:cubicBezTo>
                  <a:pt x="2752" y="2135"/>
                  <a:pt x="2137" y="2751"/>
                  <a:pt x="1377" y="2751"/>
                </a:cubicBezTo>
                <a:lnTo>
                  <a:pt x="1377" y="2751"/>
                </a:lnTo>
                <a:cubicBezTo>
                  <a:pt x="616" y="2751"/>
                  <a:pt x="0" y="2135"/>
                  <a:pt x="0" y="1376"/>
                </a:cubicBezTo>
                <a:lnTo>
                  <a:pt x="0" y="1376"/>
                </a:lnTo>
                <a:cubicBezTo>
                  <a:pt x="0" y="616"/>
                  <a:pt x="616" y="0"/>
                  <a:pt x="1377" y="0"/>
                </a:cubicBezTo>
              </a:path>
            </a:pathLst>
          </a:custGeom>
          <a:solidFill>
            <a:schemeClr val="accent6"/>
          </a:solidFill>
          <a:ln>
            <a:noFill/>
          </a:ln>
          <a:effectLst/>
        </p:spPr>
        <p:txBody>
          <a:bodyPr wrap="none" anchor="ctr"/>
          <a:lstStyle/>
          <a:p>
            <a:endParaRPr lang="en-US" sz="6532"/>
          </a:p>
        </p:txBody>
      </p:sp>
      <p:sp>
        <p:nvSpPr>
          <p:cNvPr id="5" name="Freeform 3">
            <a:extLst>
              <a:ext uri="{FF2B5EF4-FFF2-40B4-BE49-F238E27FC236}">
                <a16:creationId xmlns:a16="http://schemas.microsoft.com/office/drawing/2014/main" id="{EE42CFB1-F16A-684C-BEA0-BA35C483CE7A}"/>
              </a:ext>
            </a:extLst>
          </p:cNvPr>
          <p:cNvSpPr>
            <a:spLocks noChangeArrowheads="1"/>
          </p:cNvSpPr>
          <p:nvPr/>
        </p:nvSpPr>
        <p:spPr bwMode="auto">
          <a:xfrm>
            <a:off x="2706936" y="6489563"/>
            <a:ext cx="2333387" cy="2662810"/>
          </a:xfrm>
          <a:custGeom>
            <a:avLst/>
            <a:gdLst>
              <a:gd name="T0" fmla="*/ 885 w 1872"/>
              <a:gd name="T1" fmla="*/ 18 h 2138"/>
              <a:gd name="T2" fmla="*/ 885 w 1872"/>
              <a:gd name="T3" fmla="*/ 18 h 2138"/>
              <a:gd name="T4" fmla="*/ 986 w 1872"/>
              <a:gd name="T5" fmla="*/ 18 h 2138"/>
              <a:gd name="T6" fmla="*/ 1820 w 1872"/>
              <a:gd name="T7" fmla="*/ 500 h 2138"/>
              <a:gd name="T8" fmla="*/ 1820 w 1872"/>
              <a:gd name="T9" fmla="*/ 500 h 2138"/>
              <a:gd name="T10" fmla="*/ 1871 w 1872"/>
              <a:gd name="T11" fmla="*/ 588 h 2138"/>
              <a:gd name="T12" fmla="*/ 1871 w 1872"/>
              <a:gd name="T13" fmla="*/ 1549 h 2138"/>
              <a:gd name="T14" fmla="*/ 1871 w 1872"/>
              <a:gd name="T15" fmla="*/ 1549 h 2138"/>
              <a:gd name="T16" fmla="*/ 1820 w 1872"/>
              <a:gd name="T17" fmla="*/ 1637 h 2138"/>
              <a:gd name="T18" fmla="*/ 986 w 1872"/>
              <a:gd name="T19" fmla="*/ 2119 h 2138"/>
              <a:gd name="T20" fmla="*/ 986 w 1872"/>
              <a:gd name="T21" fmla="*/ 2119 h 2138"/>
              <a:gd name="T22" fmla="*/ 885 w 1872"/>
              <a:gd name="T23" fmla="*/ 2119 h 2138"/>
              <a:gd name="T24" fmla="*/ 50 w 1872"/>
              <a:gd name="T25" fmla="*/ 1637 h 2138"/>
              <a:gd name="T26" fmla="*/ 50 w 1872"/>
              <a:gd name="T27" fmla="*/ 1637 h 2138"/>
              <a:gd name="T28" fmla="*/ 0 w 1872"/>
              <a:gd name="T29" fmla="*/ 1549 h 2138"/>
              <a:gd name="T30" fmla="*/ 0 w 1872"/>
              <a:gd name="T31" fmla="*/ 588 h 2138"/>
              <a:gd name="T32" fmla="*/ 0 w 1872"/>
              <a:gd name="T33" fmla="*/ 588 h 2138"/>
              <a:gd name="T34" fmla="*/ 50 w 1872"/>
              <a:gd name="T35" fmla="*/ 500 h 2138"/>
              <a:gd name="T36" fmla="*/ 885 w 1872"/>
              <a:gd name="T37" fmla="*/ 18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2" h="2138">
                <a:moveTo>
                  <a:pt x="885" y="18"/>
                </a:moveTo>
                <a:lnTo>
                  <a:pt x="885" y="18"/>
                </a:lnTo>
                <a:cubicBezTo>
                  <a:pt x="916" y="0"/>
                  <a:pt x="955" y="0"/>
                  <a:pt x="986" y="18"/>
                </a:cubicBezTo>
                <a:lnTo>
                  <a:pt x="1820" y="500"/>
                </a:lnTo>
                <a:lnTo>
                  <a:pt x="1820" y="500"/>
                </a:lnTo>
                <a:cubicBezTo>
                  <a:pt x="1851" y="517"/>
                  <a:pt x="1871" y="551"/>
                  <a:pt x="1871" y="588"/>
                </a:cubicBezTo>
                <a:lnTo>
                  <a:pt x="1871" y="1549"/>
                </a:lnTo>
                <a:lnTo>
                  <a:pt x="1871" y="1549"/>
                </a:lnTo>
                <a:cubicBezTo>
                  <a:pt x="1871" y="1586"/>
                  <a:pt x="1851" y="1620"/>
                  <a:pt x="1820" y="1637"/>
                </a:cubicBezTo>
                <a:lnTo>
                  <a:pt x="986" y="2119"/>
                </a:lnTo>
                <a:lnTo>
                  <a:pt x="986" y="2119"/>
                </a:lnTo>
                <a:cubicBezTo>
                  <a:pt x="955" y="2137"/>
                  <a:pt x="916" y="2137"/>
                  <a:pt x="885" y="2119"/>
                </a:cubicBezTo>
                <a:lnTo>
                  <a:pt x="50" y="1637"/>
                </a:lnTo>
                <a:lnTo>
                  <a:pt x="50" y="1637"/>
                </a:lnTo>
                <a:cubicBezTo>
                  <a:pt x="19" y="1620"/>
                  <a:pt x="0" y="1586"/>
                  <a:pt x="0" y="1549"/>
                </a:cubicBezTo>
                <a:lnTo>
                  <a:pt x="0" y="588"/>
                </a:lnTo>
                <a:lnTo>
                  <a:pt x="0" y="588"/>
                </a:lnTo>
                <a:cubicBezTo>
                  <a:pt x="0" y="551"/>
                  <a:pt x="19" y="517"/>
                  <a:pt x="50" y="500"/>
                </a:cubicBezTo>
                <a:lnTo>
                  <a:pt x="885" y="18"/>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a:p>
        </p:txBody>
      </p:sp>
      <p:sp>
        <p:nvSpPr>
          <p:cNvPr id="7" name="Freeform 5">
            <a:extLst>
              <a:ext uri="{FF2B5EF4-FFF2-40B4-BE49-F238E27FC236}">
                <a16:creationId xmlns:a16="http://schemas.microsoft.com/office/drawing/2014/main" id="{DECB0E47-80BF-9B46-95D3-E7B7306564EF}"/>
              </a:ext>
            </a:extLst>
          </p:cNvPr>
          <p:cNvSpPr>
            <a:spLocks noChangeArrowheads="1"/>
          </p:cNvSpPr>
          <p:nvPr/>
        </p:nvSpPr>
        <p:spPr bwMode="auto">
          <a:xfrm>
            <a:off x="6316873" y="6105239"/>
            <a:ext cx="3425963" cy="3425963"/>
          </a:xfrm>
          <a:custGeom>
            <a:avLst/>
            <a:gdLst>
              <a:gd name="T0" fmla="*/ 1376 w 2753"/>
              <a:gd name="T1" fmla="*/ 0 h 2752"/>
              <a:gd name="T2" fmla="*/ 1376 w 2753"/>
              <a:gd name="T3" fmla="*/ 0 h 2752"/>
              <a:gd name="T4" fmla="*/ 2752 w 2753"/>
              <a:gd name="T5" fmla="*/ 1376 h 2752"/>
              <a:gd name="T6" fmla="*/ 2752 w 2753"/>
              <a:gd name="T7" fmla="*/ 1376 h 2752"/>
              <a:gd name="T8" fmla="*/ 1376 w 2753"/>
              <a:gd name="T9" fmla="*/ 2751 h 2752"/>
              <a:gd name="T10" fmla="*/ 1376 w 2753"/>
              <a:gd name="T11" fmla="*/ 2751 h 2752"/>
              <a:gd name="T12" fmla="*/ 0 w 2753"/>
              <a:gd name="T13" fmla="*/ 1376 h 2752"/>
              <a:gd name="T14" fmla="*/ 0 w 2753"/>
              <a:gd name="T15" fmla="*/ 1376 h 2752"/>
              <a:gd name="T16" fmla="*/ 1376 w 2753"/>
              <a:gd name="T17" fmla="*/ 0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2752">
                <a:moveTo>
                  <a:pt x="1376" y="0"/>
                </a:moveTo>
                <a:lnTo>
                  <a:pt x="1376" y="0"/>
                </a:lnTo>
                <a:cubicBezTo>
                  <a:pt x="2137" y="0"/>
                  <a:pt x="2752" y="616"/>
                  <a:pt x="2752" y="1376"/>
                </a:cubicBezTo>
                <a:lnTo>
                  <a:pt x="2752" y="1376"/>
                </a:lnTo>
                <a:cubicBezTo>
                  <a:pt x="2752" y="2135"/>
                  <a:pt x="2137" y="2751"/>
                  <a:pt x="1376" y="2751"/>
                </a:cubicBezTo>
                <a:lnTo>
                  <a:pt x="1376" y="2751"/>
                </a:lnTo>
                <a:cubicBezTo>
                  <a:pt x="616" y="2751"/>
                  <a:pt x="0" y="2135"/>
                  <a:pt x="0" y="1376"/>
                </a:cubicBezTo>
                <a:lnTo>
                  <a:pt x="0" y="1376"/>
                </a:lnTo>
                <a:cubicBezTo>
                  <a:pt x="0" y="616"/>
                  <a:pt x="616" y="0"/>
                  <a:pt x="1376" y="0"/>
                </a:cubicBezTo>
              </a:path>
            </a:pathLst>
          </a:custGeom>
          <a:solidFill>
            <a:schemeClr val="accent2"/>
          </a:solidFill>
          <a:ln>
            <a:noFill/>
          </a:ln>
          <a:effectLst/>
        </p:spPr>
        <p:txBody>
          <a:bodyPr wrap="none" anchor="ctr"/>
          <a:lstStyle/>
          <a:p>
            <a:endParaRPr lang="en-US" sz="6532"/>
          </a:p>
        </p:txBody>
      </p:sp>
      <p:sp>
        <p:nvSpPr>
          <p:cNvPr id="8" name="Freeform 6">
            <a:extLst>
              <a:ext uri="{FF2B5EF4-FFF2-40B4-BE49-F238E27FC236}">
                <a16:creationId xmlns:a16="http://schemas.microsoft.com/office/drawing/2014/main" id="{5B99970B-C8F9-FB4A-A844-15053A2FEE8C}"/>
              </a:ext>
            </a:extLst>
          </p:cNvPr>
          <p:cNvSpPr>
            <a:spLocks noChangeArrowheads="1"/>
          </p:cNvSpPr>
          <p:nvPr/>
        </p:nvSpPr>
        <p:spPr bwMode="auto">
          <a:xfrm>
            <a:off x="6865907" y="6489563"/>
            <a:ext cx="2333389" cy="2662810"/>
          </a:xfrm>
          <a:custGeom>
            <a:avLst/>
            <a:gdLst>
              <a:gd name="T0" fmla="*/ 885 w 1873"/>
              <a:gd name="T1" fmla="*/ 18 h 2138"/>
              <a:gd name="T2" fmla="*/ 885 w 1873"/>
              <a:gd name="T3" fmla="*/ 18 h 2138"/>
              <a:gd name="T4" fmla="*/ 987 w 1873"/>
              <a:gd name="T5" fmla="*/ 18 h 2138"/>
              <a:gd name="T6" fmla="*/ 1821 w 1873"/>
              <a:gd name="T7" fmla="*/ 500 h 2138"/>
              <a:gd name="T8" fmla="*/ 1821 w 1873"/>
              <a:gd name="T9" fmla="*/ 500 h 2138"/>
              <a:gd name="T10" fmla="*/ 1872 w 1873"/>
              <a:gd name="T11" fmla="*/ 588 h 2138"/>
              <a:gd name="T12" fmla="*/ 1872 w 1873"/>
              <a:gd name="T13" fmla="*/ 1549 h 2138"/>
              <a:gd name="T14" fmla="*/ 1872 w 1873"/>
              <a:gd name="T15" fmla="*/ 1549 h 2138"/>
              <a:gd name="T16" fmla="*/ 1821 w 1873"/>
              <a:gd name="T17" fmla="*/ 1637 h 2138"/>
              <a:gd name="T18" fmla="*/ 987 w 1873"/>
              <a:gd name="T19" fmla="*/ 2119 h 2138"/>
              <a:gd name="T20" fmla="*/ 987 w 1873"/>
              <a:gd name="T21" fmla="*/ 2119 h 2138"/>
              <a:gd name="T22" fmla="*/ 885 w 1873"/>
              <a:gd name="T23" fmla="*/ 2119 h 2138"/>
              <a:gd name="T24" fmla="*/ 51 w 1873"/>
              <a:gd name="T25" fmla="*/ 1637 h 2138"/>
              <a:gd name="T26" fmla="*/ 51 w 1873"/>
              <a:gd name="T27" fmla="*/ 1637 h 2138"/>
              <a:gd name="T28" fmla="*/ 0 w 1873"/>
              <a:gd name="T29" fmla="*/ 1549 h 2138"/>
              <a:gd name="T30" fmla="*/ 0 w 1873"/>
              <a:gd name="T31" fmla="*/ 588 h 2138"/>
              <a:gd name="T32" fmla="*/ 0 w 1873"/>
              <a:gd name="T33" fmla="*/ 588 h 2138"/>
              <a:gd name="T34" fmla="*/ 51 w 1873"/>
              <a:gd name="T35" fmla="*/ 500 h 2138"/>
              <a:gd name="T36" fmla="*/ 885 w 1873"/>
              <a:gd name="T37" fmla="*/ 18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3" h="2138">
                <a:moveTo>
                  <a:pt x="885" y="18"/>
                </a:moveTo>
                <a:lnTo>
                  <a:pt x="885" y="18"/>
                </a:lnTo>
                <a:cubicBezTo>
                  <a:pt x="917" y="0"/>
                  <a:pt x="956" y="0"/>
                  <a:pt x="987" y="18"/>
                </a:cubicBezTo>
                <a:lnTo>
                  <a:pt x="1821" y="500"/>
                </a:lnTo>
                <a:lnTo>
                  <a:pt x="1821" y="500"/>
                </a:lnTo>
                <a:cubicBezTo>
                  <a:pt x="1852" y="517"/>
                  <a:pt x="1872" y="551"/>
                  <a:pt x="1872" y="588"/>
                </a:cubicBezTo>
                <a:lnTo>
                  <a:pt x="1872" y="1549"/>
                </a:lnTo>
                <a:lnTo>
                  <a:pt x="1872" y="1549"/>
                </a:lnTo>
                <a:cubicBezTo>
                  <a:pt x="1872" y="1586"/>
                  <a:pt x="1852" y="1620"/>
                  <a:pt x="1821" y="1637"/>
                </a:cubicBezTo>
                <a:lnTo>
                  <a:pt x="987" y="2119"/>
                </a:lnTo>
                <a:lnTo>
                  <a:pt x="987" y="2119"/>
                </a:lnTo>
                <a:cubicBezTo>
                  <a:pt x="956" y="2137"/>
                  <a:pt x="917" y="2137"/>
                  <a:pt x="885" y="2119"/>
                </a:cubicBezTo>
                <a:lnTo>
                  <a:pt x="51" y="1637"/>
                </a:lnTo>
                <a:lnTo>
                  <a:pt x="51" y="1637"/>
                </a:lnTo>
                <a:cubicBezTo>
                  <a:pt x="20" y="1620"/>
                  <a:pt x="0" y="1586"/>
                  <a:pt x="0" y="1549"/>
                </a:cubicBezTo>
                <a:lnTo>
                  <a:pt x="0" y="588"/>
                </a:lnTo>
                <a:lnTo>
                  <a:pt x="0" y="588"/>
                </a:lnTo>
                <a:cubicBezTo>
                  <a:pt x="0" y="551"/>
                  <a:pt x="20" y="517"/>
                  <a:pt x="51" y="500"/>
                </a:cubicBezTo>
                <a:lnTo>
                  <a:pt x="885" y="18"/>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a:p>
        </p:txBody>
      </p:sp>
      <p:sp>
        <p:nvSpPr>
          <p:cNvPr id="10" name="Freeform 8">
            <a:extLst>
              <a:ext uri="{FF2B5EF4-FFF2-40B4-BE49-F238E27FC236}">
                <a16:creationId xmlns:a16="http://schemas.microsoft.com/office/drawing/2014/main" id="{123A7FA7-121E-9042-8277-B581CAF1ECDE}"/>
              </a:ext>
            </a:extLst>
          </p:cNvPr>
          <p:cNvSpPr>
            <a:spLocks noChangeArrowheads="1"/>
          </p:cNvSpPr>
          <p:nvPr/>
        </p:nvSpPr>
        <p:spPr bwMode="auto">
          <a:xfrm>
            <a:off x="10475844" y="6105239"/>
            <a:ext cx="3425963" cy="3425963"/>
          </a:xfrm>
          <a:custGeom>
            <a:avLst/>
            <a:gdLst>
              <a:gd name="T0" fmla="*/ 1376 w 2752"/>
              <a:gd name="T1" fmla="*/ 0 h 2752"/>
              <a:gd name="T2" fmla="*/ 1376 w 2752"/>
              <a:gd name="T3" fmla="*/ 0 h 2752"/>
              <a:gd name="T4" fmla="*/ 2751 w 2752"/>
              <a:gd name="T5" fmla="*/ 1376 h 2752"/>
              <a:gd name="T6" fmla="*/ 2751 w 2752"/>
              <a:gd name="T7" fmla="*/ 1376 h 2752"/>
              <a:gd name="T8" fmla="*/ 1376 w 2752"/>
              <a:gd name="T9" fmla="*/ 2751 h 2752"/>
              <a:gd name="T10" fmla="*/ 1376 w 2752"/>
              <a:gd name="T11" fmla="*/ 2751 h 2752"/>
              <a:gd name="T12" fmla="*/ 0 w 2752"/>
              <a:gd name="T13" fmla="*/ 1376 h 2752"/>
              <a:gd name="T14" fmla="*/ 0 w 2752"/>
              <a:gd name="T15" fmla="*/ 1376 h 2752"/>
              <a:gd name="T16" fmla="*/ 1376 w 2752"/>
              <a:gd name="T17" fmla="*/ 0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2" h="2752">
                <a:moveTo>
                  <a:pt x="1376" y="0"/>
                </a:moveTo>
                <a:lnTo>
                  <a:pt x="1376" y="0"/>
                </a:lnTo>
                <a:cubicBezTo>
                  <a:pt x="2135" y="0"/>
                  <a:pt x="2751" y="616"/>
                  <a:pt x="2751" y="1376"/>
                </a:cubicBezTo>
                <a:lnTo>
                  <a:pt x="2751" y="1376"/>
                </a:lnTo>
                <a:cubicBezTo>
                  <a:pt x="2751" y="2135"/>
                  <a:pt x="2135" y="2751"/>
                  <a:pt x="1376" y="2751"/>
                </a:cubicBezTo>
                <a:lnTo>
                  <a:pt x="1376" y="2751"/>
                </a:lnTo>
                <a:cubicBezTo>
                  <a:pt x="616" y="2751"/>
                  <a:pt x="0" y="2135"/>
                  <a:pt x="0" y="1376"/>
                </a:cubicBezTo>
                <a:lnTo>
                  <a:pt x="0" y="1376"/>
                </a:lnTo>
                <a:cubicBezTo>
                  <a:pt x="0" y="616"/>
                  <a:pt x="616" y="0"/>
                  <a:pt x="1376" y="0"/>
                </a:cubicBezTo>
              </a:path>
            </a:pathLst>
          </a:custGeom>
          <a:solidFill>
            <a:schemeClr val="accent3"/>
          </a:solidFill>
          <a:ln>
            <a:noFill/>
          </a:ln>
          <a:effectLst/>
        </p:spPr>
        <p:txBody>
          <a:bodyPr wrap="none" anchor="ctr"/>
          <a:lstStyle/>
          <a:p>
            <a:endParaRPr lang="en-US" sz="6532"/>
          </a:p>
        </p:txBody>
      </p:sp>
      <p:sp>
        <p:nvSpPr>
          <p:cNvPr id="11" name="Freeform 9">
            <a:extLst>
              <a:ext uri="{FF2B5EF4-FFF2-40B4-BE49-F238E27FC236}">
                <a16:creationId xmlns:a16="http://schemas.microsoft.com/office/drawing/2014/main" id="{A7AAA737-FB9E-FB40-9220-4B2092657931}"/>
              </a:ext>
            </a:extLst>
          </p:cNvPr>
          <p:cNvSpPr>
            <a:spLocks noChangeArrowheads="1"/>
          </p:cNvSpPr>
          <p:nvPr/>
        </p:nvSpPr>
        <p:spPr bwMode="auto">
          <a:xfrm>
            <a:off x="11024878" y="6489563"/>
            <a:ext cx="2333389" cy="2662810"/>
          </a:xfrm>
          <a:custGeom>
            <a:avLst/>
            <a:gdLst>
              <a:gd name="T0" fmla="*/ 885 w 1872"/>
              <a:gd name="T1" fmla="*/ 18 h 2138"/>
              <a:gd name="T2" fmla="*/ 885 w 1872"/>
              <a:gd name="T3" fmla="*/ 18 h 2138"/>
              <a:gd name="T4" fmla="*/ 986 w 1872"/>
              <a:gd name="T5" fmla="*/ 18 h 2138"/>
              <a:gd name="T6" fmla="*/ 1820 w 1872"/>
              <a:gd name="T7" fmla="*/ 500 h 2138"/>
              <a:gd name="T8" fmla="*/ 1820 w 1872"/>
              <a:gd name="T9" fmla="*/ 500 h 2138"/>
              <a:gd name="T10" fmla="*/ 1871 w 1872"/>
              <a:gd name="T11" fmla="*/ 588 h 2138"/>
              <a:gd name="T12" fmla="*/ 1871 w 1872"/>
              <a:gd name="T13" fmla="*/ 1549 h 2138"/>
              <a:gd name="T14" fmla="*/ 1871 w 1872"/>
              <a:gd name="T15" fmla="*/ 1549 h 2138"/>
              <a:gd name="T16" fmla="*/ 1820 w 1872"/>
              <a:gd name="T17" fmla="*/ 1637 h 2138"/>
              <a:gd name="T18" fmla="*/ 986 w 1872"/>
              <a:gd name="T19" fmla="*/ 2119 h 2138"/>
              <a:gd name="T20" fmla="*/ 986 w 1872"/>
              <a:gd name="T21" fmla="*/ 2119 h 2138"/>
              <a:gd name="T22" fmla="*/ 885 w 1872"/>
              <a:gd name="T23" fmla="*/ 2119 h 2138"/>
              <a:gd name="T24" fmla="*/ 51 w 1872"/>
              <a:gd name="T25" fmla="*/ 1637 h 2138"/>
              <a:gd name="T26" fmla="*/ 51 w 1872"/>
              <a:gd name="T27" fmla="*/ 1637 h 2138"/>
              <a:gd name="T28" fmla="*/ 0 w 1872"/>
              <a:gd name="T29" fmla="*/ 1549 h 2138"/>
              <a:gd name="T30" fmla="*/ 0 w 1872"/>
              <a:gd name="T31" fmla="*/ 588 h 2138"/>
              <a:gd name="T32" fmla="*/ 0 w 1872"/>
              <a:gd name="T33" fmla="*/ 588 h 2138"/>
              <a:gd name="T34" fmla="*/ 51 w 1872"/>
              <a:gd name="T35" fmla="*/ 500 h 2138"/>
              <a:gd name="T36" fmla="*/ 885 w 1872"/>
              <a:gd name="T37" fmla="*/ 18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2" h="2138">
                <a:moveTo>
                  <a:pt x="885" y="18"/>
                </a:moveTo>
                <a:lnTo>
                  <a:pt x="885" y="18"/>
                </a:lnTo>
                <a:cubicBezTo>
                  <a:pt x="917" y="0"/>
                  <a:pt x="955" y="0"/>
                  <a:pt x="986" y="18"/>
                </a:cubicBezTo>
                <a:lnTo>
                  <a:pt x="1820" y="500"/>
                </a:lnTo>
                <a:lnTo>
                  <a:pt x="1820" y="500"/>
                </a:lnTo>
                <a:cubicBezTo>
                  <a:pt x="1851" y="517"/>
                  <a:pt x="1871" y="551"/>
                  <a:pt x="1871" y="588"/>
                </a:cubicBezTo>
                <a:lnTo>
                  <a:pt x="1871" y="1549"/>
                </a:lnTo>
                <a:lnTo>
                  <a:pt x="1871" y="1549"/>
                </a:lnTo>
                <a:cubicBezTo>
                  <a:pt x="1871" y="1586"/>
                  <a:pt x="1851" y="1620"/>
                  <a:pt x="1820" y="1637"/>
                </a:cubicBezTo>
                <a:lnTo>
                  <a:pt x="986" y="2119"/>
                </a:lnTo>
                <a:lnTo>
                  <a:pt x="986" y="2119"/>
                </a:lnTo>
                <a:cubicBezTo>
                  <a:pt x="955" y="2137"/>
                  <a:pt x="917" y="2137"/>
                  <a:pt x="885" y="2119"/>
                </a:cubicBezTo>
                <a:lnTo>
                  <a:pt x="51" y="1637"/>
                </a:lnTo>
                <a:lnTo>
                  <a:pt x="51" y="1637"/>
                </a:lnTo>
                <a:cubicBezTo>
                  <a:pt x="20" y="1620"/>
                  <a:pt x="0" y="1586"/>
                  <a:pt x="0" y="1549"/>
                </a:cubicBezTo>
                <a:lnTo>
                  <a:pt x="0" y="588"/>
                </a:lnTo>
                <a:lnTo>
                  <a:pt x="0" y="588"/>
                </a:lnTo>
                <a:cubicBezTo>
                  <a:pt x="0" y="551"/>
                  <a:pt x="20" y="517"/>
                  <a:pt x="51" y="500"/>
                </a:cubicBezTo>
                <a:lnTo>
                  <a:pt x="885" y="18"/>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a:p>
        </p:txBody>
      </p:sp>
      <p:sp>
        <p:nvSpPr>
          <p:cNvPr id="13" name="Freeform 11">
            <a:extLst>
              <a:ext uri="{FF2B5EF4-FFF2-40B4-BE49-F238E27FC236}">
                <a16:creationId xmlns:a16="http://schemas.microsoft.com/office/drawing/2014/main" id="{D4D8D2FC-2F50-514B-A51A-8DD75EB18747}"/>
              </a:ext>
            </a:extLst>
          </p:cNvPr>
          <p:cNvSpPr>
            <a:spLocks noChangeArrowheads="1"/>
          </p:cNvSpPr>
          <p:nvPr/>
        </p:nvSpPr>
        <p:spPr bwMode="auto">
          <a:xfrm>
            <a:off x="14634815" y="6105239"/>
            <a:ext cx="3425963" cy="3425963"/>
          </a:xfrm>
          <a:custGeom>
            <a:avLst/>
            <a:gdLst>
              <a:gd name="T0" fmla="*/ 1376 w 2753"/>
              <a:gd name="T1" fmla="*/ 0 h 2752"/>
              <a:gd name="T2" fmla="*/ 1376 w 2753"/>
              <a:gd name="T3" fmla="*/ 0 h 2752"/>
              <a:gd name="T4" fmla="*/ 2752 w 2753"/>
              <a:gd name="T5" fmla="*/ 1376 h 2752"/>
              <a:gd name="T6" fmla="*/ 2752 w 2753"/>
              <a:gd name="T7" fmla="*/ 1376 h 2752"/>
              <a:gd name="T8" fmla="*/ 1376 w 2753"/>
              <a:gd name="T9" fmla="*/ 2751 h 2752"/>
              <a:gd name="T10" fmla="*/ 1376 w 2753"/>
              <a:gd name="T11" fmla="*/ 2751 h 2752"/>
              <a:gd name="T12" fmla="*/ 0 w 2753"/>
              <a:gd name="T13" fmla="*/ 1376 h 2752"/>
              <a:gd name="T14" fmla="*/ 0 w 2753"/>
              <a:gd name="T15" fmla="*/ 1376 h 2752"/>
              <a:gd name="T16" fmla="*/ 1376 w 2753"/>
              <a:gd name="T17" fmla="*/ 0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2752">
                <a:moveTo>
                  <a:pt x="1376" y="0"/>
                </a:moveTo>
                <a:lnTo>
                  <a:pt x="1376" y="0"/>
                </a:lnTo>
                <a:cubicBezTo>
                  <a:pt x="2136" y="0"/>
                  <a:pt x="2752" y="616"/>
                  <a:pt x="2752" y="1376"/>
                </a:cubicBezTo>
                <a:lnTo>
                  <a:pt x="2752" y="1376"/>
                </a:lnTo>
                <a:cubicBezTo>
                  <a:pt x="2752" y="2135"/>
                  <a:pt x="2136" y="2751"/>
                  <a:pt x="1376" y="2751"/>
                </a:cubicBezTo>
                <a:lnTo>
                  <a:pt x="1376" y="2751"/>
                </a:lnTo>
                <a:cubicBezTo>
                  <a:pt x="616" y="2751"/>
                  <a:pt x="0" y="2135"/>
                  <a:pt x="0" y="1376"/>
                </a:cubicBezTo>
                <a:lnTo>
                  <a:pt x="0" y="1376"/>
                </a:lnTo>
                <a:cubicBezTo>
                  <a:pt x="0" y="616"/>
                  <a:pt x="616" y="0"/>
                  <a:pt x="1376" y="0"/>
                </a:cubicBezTo>
              </a:path>
            </a:pathLst>
          </a:custGeom>
          <a:solidFill>
            <a:schemeClr val="accent4"/>
          </a:solidFill>
          <a:ln>
            <a:noFill/>
          </a:ln>
          <a:effectLst/>
        </p:spPr>
        <p:txBody>
          <a:bodyPr wrap="none" anchor="ctr"/>
          <a:lstStyle/>
          <a:p>
            <a:endParaRPr lang="en-US" sz="6532"/>
          </a:p>
        </p:txBody>
      </p:sp>
      <p:sp>
        <p:nvSpPr>
          <p:cNvPr id="14" name="Freeform 12">
            <a:extLst>
              <a:ext uri="{FF2B5EF4-FFF2-40B4-BE49-F238E27FC236}">
                <a16:creationId xmlns:a16="http://schemas.microsoft.com/office/drawing/2014/main" id="{128E5D26-B124-4548-892F-0B0F4BF458C6}"/>
              </a:ext>
            </a:extLst>
          </p:cNvPr>
          <p:cNvSpPr>
            <a:spLocks noChangeArrowheads="1"/>
          </p:cNvSpPr>
          <p:nvPr/>
        </p:nvSpPr>
        <p:spPr bwMode="auto">
          <a:xfrm>
            <a:off x="15183849" y="6489563"/>
            <a:ext cx="2333387" cy="2662810"/>
          </a:xfrm>
          <a:custGeom>
            <a:avLst/>
            <a:gdLst>
              <a:gd name="T0" fmla="*/ 885 w 1873"/>
              <a:gd name="T1" fmla="*/ 18 h 2138"/>
              <a:gd name="T2" fmla="*/ 885 w 1873"/>
              <a:gd name="T3" fmla="*/ 18 h 2138"/>
              <a:gd name="T4" fmla="*/ 987 w 1873"/>
              <a:gd name="T5" fmla="*/ 18 h 2138"/>
              <a:gd name="T6" fmla="*/ 1821 w 1873"/>
              <a:gd name="T7" fmla="*/ 500 h 2138"/>
              <a:gd name="T8" fmla="*/ 1821 w 1873"/>
              <a:gd name="T9" fmla="*/ 500 h 2138"/>
              <a:gd name="T10" fmla="*/ 1872 w 1873"/>
              <a:gd name="T11" fmla="*/ 588 h 2138"/>
              <a:gd name="T12" fmla="*/ 1872 w 1873"/>
              <a:gd name="T13" fmla="*/ 1549 h 2138"/>
              <a:gd name="T14" fmla="*/ 1872 w 1873"/>
              <a:gd name="T15" fmla="*/ 1549 h 2138"/>
              <a:gd name="T16" fmla="*/ 1821 w 1873"/>
              <a:gd name="T17" fmla="*/ 1637 h 2138"/>
              <a:gd name="T18" fmla="*/ 987 w 1873"/>
              <a:gd name="T19" fmla="*/ 2119 h 2138"/>
              <a:gd name="T20" fmla="*/ 987 w 1873"/>
              <a:gd name="T21" fmla="*/ 2119 h 2138"/>
              <a:gd name="T22" fmla="*/ 885 w 1873"/>
              <a:gd name="T23" fmla="*/ 2119 h 2138"/>
              <a:gd name="T24" fmla="*/ 51 w 1873"/>
              <a:gd name="T25" fmla="*/ 1637 h 2138"/>
              <a:gd name="T26" fmla="*/ 51 w 1873"/>
              <a:gd name="T27" fmla="*/ 1637 h 2138"/>
              <a:gd name="T28" fmla="*/ 0 w 1873"/>
              <a:gd name="T29" fmla="*/ 1549 h 2138"/>
              <a:gd name="T30" fmla="*/ 0 w 1873"/>
              <a:gd name="T31" fmla="*/ 588 h 2138"/>
              <a:gd name="T32" fmla="*/ 0 w 1873"/>
              <a:gd name="T33" fmla="*/ 588 h 2138"/>
              <a:gd name="T34" fmla="*/ 51 w 1873"/>
              <a:gd name="T35" fmla="*/ 500 h 2138"/>
              <a:gd name="T36" fmla="*/ 885 w 1873"/>
              <a:gd name="T37" fmla="*/ 18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3" h="2138">
                <a:moveTo>
                  <a:pt x="885" y="18"/>
                </a:moveTo>
                <a:lnTo>
                  <a:pt x="885" y="18"/>
                </a:lnTo>
                <a:cubicBezTo>
                  <a:pt x="916" y="0"/>
                  <a:pt x="956" y="0"/>
                  <a:pt x="987" y="18"/>
                </a:cubicBezTo>
                <a:lnTo>
                  <a:pt x="1821" y="500"/>
                </a:lnTo>
                <a:lnTo>
                  <a:pt x="1821" y="500"/>
                </a:lnTo>
                <a:cubicBezTo>
                  <a:pt x="1852" y="517"/>
                  <a:pt x="1872" y="551"/>
                  <a:pt x="1872" y="588"/>
                </a:cubicBezTo>
                <a:lnTo>
                  <a:pt x="1872" y="1549"/>
                </a:lnTo>
                <a:lnTo>
                  <a:pt x="1872" y="1549"/>
                </a:lnTo>
                <a:cubicBezTo>
                  <a:pt x="1872" y="1586"/>
                  <a:pt x="1852" y="1620"/>
                  <a:pt x="1821" y="1637"/>
                </a:cubicBezTo>
                <a:lnTo>
                  <a:pt x="987" y="2119"/>
                </a:lnTo>
                <a:lnTo>
                  <a:pt x="987" y="2119"/>
                </a:lnTo>
                <a:cubicBezTo>
                  <a:pt x="956" y="2137"/>
                  <a:pt x="916" y="2137"/>
                  <a:pt x="885" y="2119"/>
                </a:cubicBezTo>
                <a:lnTo>
                  <a:pt x="51" y="1637"/>
                </a:lnTo>
                <a:lnTo>
                  <a:pt x="51" y="1637"/>
                </a:lnTo>
                <a:cubicBezTo>
                  <a:pt x="20" y="1620"/>
                  <a:pt x="0" y="1586"/>
                  <a:pt x="0" y="1549"/>
                </a:cubicBezTo>
                <a:lnTo>
                  <a:pt x="0" y="588"/>
                </a:lnTo>
                <a:lnTo>
                  <a:pt x="0" y="588"/>
                </a:lnTo>
                <a:cubicBezTo>
                  <a:pt x="0" y="551"/>
                  <a:pt x="20" y="517"/>
                  <a:pt x="51" y="500"/>
                </a:cubicBezTo>
                <a:lnTo>
                  <a:pt x="885" y="18"/>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a:p>
        </p:txBody>
      </p:sp>
      <p:sp>
        <p:nvSpPr>
          <p:cNvPr id="16" name="Freeform 14">
            <a:extLst>
              <a:ext uri="{FF2B5EF4-FFF2-40B4-BE49-F238E27FC236}">
                <a16:creationId xmlns:a16="http://schemas.microsoft.com/office/drawing/2014/main" id="{8F81EE76-86C6-3B4C-A8C2-828BA4B8120D}"/>
              </a:ext>
            </a:extLst>
          </p:cNvPr>
          <p:cNvSpPr>
            <a:spLocks noChangeArrowheads="1"/>
          </p:cNvSpPr>
          <p:nvPr/>
        </p:nvSpPr>
        <p:spPr bwMode="auto">
          <a:xfrm>
            <a:off x="18793785" y="6105239"/>
            <a:ext cx="3425963" cy="3425963"/>
          </a:xfrm>
          <a:custGeom>
            <a:avLst/>
            <a:gdLst>
              <a:gd name="T0" fmla="*/ 1376 w 2753"/>
              <a:gd name="T1" fmla="*/ 0 h 2752"/>
              <a:gd name="T2" fmla="*/ 1376 w 2753"/>
              <a:gd name="T3" fmla="*/ 0 h 2752"/>
              <a:gd name="T4" fmla="*/ 2752 w 2753"/>
              <a:gd name="T5" fmla="*/ 1376 h 2752"/>
              <a:gd name="T6" fmla="*/ 2752 w 2753"/>
              <a:gd name="T7" fmla="*/ 1376 h 2752"/>
              <a:gd name="T8" fmla="*/ 1376 w 2753"/>
              <a:gd name="T9" fmla="*/ 2751 h 2752"/>
              <a:gd name="T10" fmla="*/ 1376 w 2753"/>
              <a:gd name="T11" fmla="*/ 2751 h 2752"/>
              <a:gd name="T12" fmla="*/ 0 w 2753"/>
              <a:gd name="T13" fmla="*/ 1376 h 2752"/>
              <a:gd name="T14" fmla="*/ 0 w 2753"/>
              <a:gd name="T15" fmla="*/ 1376 h 2752"/>
              <a:gd name="T16" fmla="*/ 1376 w 2753"/>
              <a:gd name="T17" fmla="*/ 0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2752">
                <a:moveTo>
                  <a:pt x="1376" y="0"/>
                </a:moveTo>
                <a:lnTo>
                  <a:pt x="1376" y="0"/>
                </a:lnTo>
                <a:cubicBezTo>
                  <a:pt x="2136" y="0"/>
                  <a:pt x="2752" y="616"/>
                  <a:pt x="2752" y="1376"/>
                </a:cubicBezTo>
                <a:lnTo>
                  <a:pt x="2752" y="1376"/>
                </a:lnTo>
                <a:cubicBezTo>
                  <a:pt x="2752" y="2135"/>
                  <a:pt x="2136" y="2751"/>
                  <a:pt x="1376" y="2751"/>
                </a:cubicBezTo>
                <a:lnTo>
                  <a:pt x="1376" y="2751"/>
                </a:lnTo>
                <a:cubicBezTo>
                  <a:pt x="616" y="2751"/>
                  <a:pt x="0" y="2135"/>
                  <a:pt x="0" y="1376"/>
                </a:cubicBezTo>
                <a:lnTo>
                  <a:pt x="0" y="1376"/>
                </a:lnTo>
                <a:cubicBezTo>
                  <a:pt x="0" y="616"/>
                  <a:pt x="616" y="0"/>
                  <a:pt x="1376" y="0"/>
                </a:cubicBezTo>
              </a:path>
            </a:pathLst>
          </a:custGeom>
          <a:solidFill>
            <a:schemeClr val="accent5"/>
          </a:solidFill>
          <a:ln>
            <a:noFill/>
          </a:ln>
          <a:effectLst/>
        </p:spPr>
        <p:txBody>
          <a:bodyPr wrap="none" anchor="ctr"/>
          <a:lstStyle/>
          <a:p>
            <a:endParaRPr lang="en-US" sz="6532"/>
          </a:p>
        </p:txBody>
      </p:sp>
      <p:sp>
        <p:nvSpPr>
          <p:cNvPr id="17" name="Freeform 15">
            <a:extLst>
              <a:ext uri="{FF2B5EF4-FFF2-40B4-BE49-F238E27FC236}">
                <a16:creationId xmlns:a16="http://schemas.microsoft.com/office/drawing/2014/main" id="{0DF31F41-186F-D741-9748-F0C2FE546318}"/>
              </a:ext>
            </a:extLst>
          </p:cNvPr>
          <p:cNvSpPr>
            <a:spLocks noChangeArrowheads="1"/>
          </p:cNvSpPr>
          <p:nvPr/>
        </p:nvSpPr>
        <p:spPr bwMode="auto">
          <a:xfrm>
            <a:off x="19337328" y="6489563"/>
            <a:ext cx="2333389" cy="2662810"/>
          </a:xfrm>
          <a:custGeom>
            <a:avLst/>
            <a:gdLst>
              <a:gd name="T0" fmla="*/ 885 w 1872"/>
              <a:gd name="T1" fmla="*/ 18 h 2138"/>
              <a:gd name="T2" fmla="*/ 885 w 1872"/>
              <a:gd name="T3" fmla="*/ 18 h 2138"/>
              <a:gd name="T4" fmla="*/ 987 w 1872"/>
              <a:gd name="T5" fmla="*/ 18 h 2138"/>
              <a:gd name="T6" fmla="*/ 1821 w 1872"/>
              <a:gd name="T7" fmla="*/ 500 h 2138"/>
              <a:gd name="T8" fmla="*/ 1821 w 1872"/>
              <a:gd name="T9" fmla="*/ 500 h 2138"/>
              <a:gd name="T10" fmla="*/ 1871 w 1872"/>
              <a:gd name="T11" fmla="*/ 588 h 2138"/>
              <a:gd name="T12" fmla="*/ 1871 w 1872"/>
              <a:gd name="T13" fmla="*/ 1549 h 2138"/>
              <a:gd name="T14" fmla="*/ 1871 w 1872"/>
              <a:gd name="T15" fmla="*/ 1549 h 2138"/>
              <a:gd name="T16" fmla="*/ 1821 w 1872"/>
              <a:gd name="T17" fmla="*/ 1637 h 2138"/>
              <a:gd name="T18" fmla="*/ 987 w 1872"/>
              <a:gd name="T19" fmla="*/ 2119 h 2138"/>
              <a:gd name="T20" fmla="*/ 987 w 1872"/>
              <a:gd name="T21" fmla="*/ 2119 h 2138"/>
              <a:gd name="T22" fmla="*/ 885 w 1872"/>
              <a:gd name="T23" fmla="*/ 2119 h 2138"/>
              <a:gd name="T24" fmla="*/ 51 w 1872"/>
              <a:gd name="T25" fmla="*/ 1637 h 2138"/>
              <a:gd name="T26" fmla="*/ 51 w 1872"/>
              <a:gd name="T27" fmla="*/ 1637 h 2138"/>
              <a:gd name="T28" fmla="*/ 0 w 1872"/>
              <a:gd name="T29" fmla="*/ 1549 h 2138"/>
              <a:gd name="T30" fmla="*/ 0 w 1872"/>
              <a:gd name="T31" fmla="*/ 588 h 2138"/>
              <a:gd name="T32" fmla="*/ 0 w 1872"/>
              <a:gd name="T33" fmla="*/ 588 h 2138"/>
              <a:gd name="T34" fmla="*/ 51 w 1872"/>
              <a:gd name="T35" fmla="*/ 500 h 2138"/>
              <a:gd name="T36" fmla="*/ 885 w 1872"/>
              <a:gd name="T37" fmla="*/ 18 h 2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2" h="2138">
                <a:moveTo>
                  <a:pt x="885" y="18"/>
                </a:moveTo>
                <a:lnTo>
                  <a:pt x="885" y="18"/>
                </a:lnTo>
                <a:cubicBezTo>
                  <a:pt x="916" y="0"/>
                  <a:pt x="955" y="0"/>
                  <a:pt x="987" y="18"/>
                </a:cubicBezTo>
                <a:lnTo>
                  <a:pt x="1821" y="500"/>
                </a:lnTo>
                <a:lnTo>
                  <a:pt x="1821" y="500"/>
                </a:lnTo>
                <a:cubicBezTo>
                  <a:pt x="1852" y="517"/>
                  <a:pt x="1871" y="551"/>
                  <a:pt x="1871" y="588"/>
                </a:cubicBezTo>
                <a:lnTo>
                  <a:pt x="1871" y="1549"/>
                </a:lnTo>
                <a:lnTo>
                  <a:pt x="1871" y="1549"/>
                </a:lnTo>
                <a:cubicBezTo>
                  <a:pt x="1871" y="1586"/>
                  <a:pt x="1852" y="1620"/>
                  <a:pt x="1821" y="1637"/>
                </a:cubicBezTo>
                <a:lnTo>
                  <a:pt x="987" y="2119"/>
                </a:lnTo>
                <a:lnTo>
                  <a:pt x="987" y="2119"/>
                </a:lnTo>
                <a:cubicBezTo>
                  <a:pt x="955" y="2137"/>
                  <a:pt x="916" y="2137"/>
                  <a:pt x="885" y="2119"/>
                </a:cubicBezTo>
                <a:lnTo>
                  <a:pt x="51" y="1637"/>
                </a:lnTo>
                <a:lnTo>
                  <a:pt x="51" y="1637"/>
                </a:lnTo>
                <a:cubicBezTo>
                  <a:pt x="20" y="1620"/>
                  <a:pt x="0" y="1586"/>
                  <a:pt x="0" y="1549"/>
                </a:cubicBezTo>
                <a:lnTo>
                  <a:pt x="0" y="588"/>
                </a:lnTo>
                <a:lnTo>
                  <a:pt x="0" y="588"/>
                </a:lnTo>
                <a:cubicBezTo>
                  <a:pt x="0" y="551"/>
                  <a:pt x="20" y="517"/>
                  <a:pt x="51" y="500"/>
                </a:cubicBezTo>
                <a:lnTo>
                  <a:pt x="885" y="18"/>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a:p>
        </p:txBody>
      </p:sp>
      <p:sp>
        <p:nvSpPr>
          <p:cNvPr id="37" name="Subtitle 2">
            <a:extLst>
              <a:ext uri="{FF2B5EF4-FFF2-40B4-BE49-F238E27FC236}">
                <a16:creationId xmlns:a16="http://schemas.microsoft.com/office/drawing/2014/main" id="{B5E234F5-E01F-8748-97B5-C537826DB6AD}"/>
              </a:ext>
            </a:extLst>
          </p:cNvPr>
          <p:cNvSpPr txBox="1">
            <a:spLocks/>
          </p:cNvSpPr>
          <p:nvPr/>
        </p:nvSpPr>
        <p:spPr>
          <a:xfrm>
            <a:off x="9838767" y="10537907"/>
            <a:ext cx="4700116"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38" name="TextBox 37">
            <a:extLst>
              <a:ext uri="{FF2B5EF4-FFF2-40B4-BE49-F238E27FC236}">
                <a16:creationId xmlns:a16="http://schemas.microsoft.com/office/drawing/2014/main" id="{D23304DA-A9E9-694B-A21D-04CFF68CB580}"/>
              </a:ext>
            </a:extLst>
          </p:cNvPr>
          <p:cNvSpPr txBox="1"/>
          <p:nvPr/>
        </p:nvSpPr>
        <p:spPr>
          <a:xfrm>
            <a:off x="10863494" y="9955976"/>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03</a:t>
            </a:r>
          </a:p>
        </p:txBody>
      </p:sp>
      <p:sp>
        <p:nvSpPr>
          <p:cNvPr id="40" name="Subtitle 2">
            <a:extLst>
              <a:ext uri="{FF2B5EF4-FFF2-40B4-BE49-F238E27FC236}">
                <a16:creationId xmlns:a16="http://schemas.microsoft.com/office/drawing/2014/main" id="{075DD1CF-DF07-BD4B-B87E-5D39B904B89D}"/>
              </a:ext>
            </a:extLst>
          </p:cNvPr>
          <p:cNvSpPr txBox="1">
            <a:spLocks/>
          </p:cNvSpPr>
          <p:nvPr/>
        </p:nvSpPr>
        <p:spPr>
          <a:xfrm>
            <a:off x="18156709" y="10537907"/>
            <a:ext cx="4700116"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41" name="TextBox 40">
            <a:extLst>
              <a:ext uri="{FF2B5EF4-FFF2-40B4-BE49-F238E27FC236}">
                <a16:creationId xmlns:a16="http://schemas.microsoft.com/office/drawing/2014/main" id="{99C40761-40DB-E84E-A3EF-63A2CA78643E}"/>
              </a:ext>
            </a:extLst>
          </p:cNvPr>
          <p:cNvSpPr txBox="1"/>
          <p:nvPr/>
        </p:nvSpPr>
        <p:spPr>
          <a:xfrm>
            <a:off x="19181436" y="9955976"/>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05</a:t>
            </a:r>
          </a:p>
        </p:txBody>
      </p:sp>
      <p:sp>
        <p:nvSpPr>
          <p:cNvPr id="19" name="Subtitle 2">
            <a:extLst>
              <a:ext uri="{FF2B5EF4-FFF2-40B4-BE49-F238E27FC236}">
                <a16:creationId xmlns:a16="http://schemas.microsoft.com/office/drawing/2014/main" id="{354159BB-7EAF-4B4B-91AA-5A5230AD11FD}"/>
              </a:ext>
            </a:extLst>
          </p:cNvPr>
          <p:cNvSpPr txBox="1">
            <a:spLocks/>
          </p:cNvSpPr>
          <p:nvPr/>
        </p:nvSpPr>
        <p:spPr>
          <a:xfrm>
            <a:off x="1520825" y="10537907"/>
            <a:ext cx="4700116"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20" name="TextBox 19">
            <a:extLst>
              <a:ext uri="{FF2B5EF4-FFF2-40B4-BE49-F238E27FC236}">
                <a16:creationId xmlns:a16="http://schemas.microsoft.com/office/drawing/2014/main" id="{470ACC24-D91E-EC40-A611-1223B9CD21DD}"/>
              </a:ext>
            </a:extLst>
          </p:cNvPr>
          <p:cNvSpPr txBox="1"/>
          <p:nvPr/>
        </p:nvSpPr>
        <p:spPr>
          <a:xfrm>
            <a:off x="2545551" y="9955976"/>
            <a:ext cx="2650662"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01</a:t>
            </a:r>
          </a:p>
        </p:txBody>
      </p:sp>
      <p:sp>
        <p:nvSpPr>
          <p:cNvPr id="43" name="Subtitle 2">
            <a:extLst>
              <a:ext uri="{FF2B5EF4-FFF2-40B4-BE49-F238E27FC236}">
                <a16:creationId xmlns:a16="http://schemas.microsoft.com/office/drawing/2014/main" id="{E33F8457-9D45-6142-80AF-9ABB79C73947}"/>
              </a:ext>
            </a:extLst>
          </p:cNvPr>
          <p:cNvSpPr txBox="1">
            <a:spLocks/>
          </p:cNvSpPr>
          <p:nvPr/>
        </p:nvSpPr>
        <p:spPr>
          <a:xfrm>
            <a:off x="5679796" y="4288287"/>
            <a:ext cx="4700116"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44" name="TextBox 43">
            <a:extLst>
              <a:ext uri="{FF2B5EF4-FFF2-40B4-BE49-F238E27FC236}">
                <a16:creationId xmlns:a16="http://schemas.microsoft.com/office/drawing/2014/main" id="{5AE94EE5-6BBF-1946-8C3C-5F56412DF390}"/>
              </a:ext>
            </a:extLst>
          </p:cNvPr>
          <p:cNvSpPr txBox="1"/>
          <p:nvPr/>
        </p:nvSpPr>
        <p:spPr>
          <a:xfrm>
            <a:off x="6704523" y="3706356"/>
            <a:ext cx="2650661"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02</a:t>
            </a:r>
          </a:p>
        </p:txBody>
      </p:sp>
      <p:sp>
        <p:nvSpPr>
          <p:cNvPr id="46" name="Subtitle 2">
            <a:extLst>
              <a:ext uri="{FF2B5EF4-FFF2-40B4-BE49-F238E27FC236}">
                <a16:creationId xmlns:a16="http://schemas.microsoft.com/office/drawing/2014/main" id="{AFDB8E0E-8409-BF44-9307-2E1BE903DF89}"/>
              </a:ext>
            </a:extLst>
          </p:cNvPr>
          <p:cNvSpPr txBox="1">
            <a:spLocks/>
          </p:cNvSpPr>
          <p:nvPr/>
        </p:nvSpPr>
        <p:spPr>
          <a:xfrm>
            <a:off x="13855001" y="4288287"/>
            <a:ext cx="4700116"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dirty="0">
                <a:solidFill>
                  <a:schemeClr val="bg1"/>
                </a:solidFill>
                <a:latin typeface="Lato Light" panose="020F0502020204030203" pitchFamily="34" charset="0"/>
              </a:rPr>
              <a:t>You can do whatever you want, go a impress your audience with an amazing presentation</a:t>
            </a:r>
          </a:p>
        </p:txBody>
      </p:sp>
      <p:sp>
        <p:nvSpPr>
          <p:cNvPr id="47" name="TextBox 46">
            <a:extLst>
              <a:ext uri="{FF2B5EF4-FFF2-40B4-BE49-F238E27FC236}">
                <a16:creationId xmlns:a16="http://schemas.microsoft.com/office/drawing/2014/main" id="{2E90F1A5-9095-4247-9D9A-6C986097B2E5}"/>
              </a:ext>
            </a:extLst>
          </p:cNvPr>
          <p:cNvSpPr txBox="1"/>
          <p:nvPr/>
        </p:nvSpPr>
        <p:spPr>
          <a:xfrm>
            <a:off x="14879727" y="3706356"/>
            <a:ext cx="2650662"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04</a:t>
            </a:r>
          </a:p>
        </p:txBody>
      </p:sp>
      <p:sp>
        <p:nvSpPr>
          <p:cNvPr id="49" name="TextBox 48">
            <a:extLst>
              <a:ext uri="{FF2B5EF4-FFF2-40B4-BE49-F238E27FC236}">
                <a16:creationId xmlns:a16="http://schemas.microsoft.com/office/drawing/2014/main" id="{9D263EC8-4275-1949-885F-6547AB96824F}"/>
              </a:ext>
            </a:extLst>
          </p:cNvPr>
          <p:cNvSpPr txBox="1"/>
          <p:nvPr/>
        </p:nvSpPr>
        <p:spPr>
          <a:xfrm>
            <a:off x="3561341" y="7079556"/>
            <a:ext cx="619080" cy="1477328"/>
          </a:xfrm>
          <a:prstGeom prst="rect">
            <a:avLst/>
          </a:prstGeom>
          <a:noFill/>
        </p:spPr>
        <p:txBody>
          <a:bodyPr wrap="none" rtlCol="0" anchor="ctr">
            <a:spAutoFit/>
          </a:bodyPr>
          <a:lstStyle/>
          <a:p>
            <a:pPr algn="ctr"/>
            <a:r>
              <a:rPr lang="en-US" sz="9000" b="1" dirty="0">
                <a:solidFill>
                  <a:schemeClr val="accent1"/>
                </a:solidFill>
                <a:latin typeface="Poppins" pitchFamily="2" charset="77"/>
                <a:cs typeface="Poppins" pitchFamily="2" charset="77"/>
              </a:rPr>
              <a:t>1</a:t>
            </a:r>
          </a:p>
        </p:txBody>
      </p:sp>
      <p:sp>
        <p:nvSpPr>
          <p:cNvPr id="50" name="TextBox 49">
            <a:extLst>
              <a:ext uri="{FF2B5EF4-FFF2-40B4-BE49-F238E27FC236}">
                <a16:creationId xmlns:a16="http://schemas.microsoft.com/office/drawing/2014/main" id="{233632D9-9A43-7C44-85D9-E8EB941F0862}"/>
              </a:ext>
            </a:extLst>
          </p:cNvPr>
          <p:cNvSpPr txBox="1"/>
          <p:nvPr/>
        </p:nvSpPr>
        <p:spPr>
          <a:xfrm>
            <a:off x="7608102" y="7079556"/>
            <a:ext cx="843500" cy="1477328"/>
          </a:xfrm>
          <a:prstGeom prst="rect">
            <a:avLst/>
          </a:prstGeom>
          <a:noFill/>
        </p:spPr>
        <p:txBody>
          <a:bodyPr wrap="none" rtlCol="0" anchor="ctr">
            <a:spAutoFit/>
          </a:bodyPr>
          <a:lstStyle/>
          <a:p>
            <a:pPr algn="ctr"/>
            <a:r>
              <a:rPr lang="en-US" sz="9000" b="1" dirty="0">
                <a:solidFill>
                  <a:schemeClr val="accent2"/>
                </a:solidFill>
                <a:latin typeface="Poppins" pitchFamily="2" charset="77"/>
                <a:cs typeface="Poppins" pitchFamily="2" charset="77"/>
              </a:rPr>
              <a:t>2</a:t>
            </a:r>
          </a:p>
        </p:txBody>
      </p:sp>
      <p:sp>
        <p:nvSpPr>
          <p:cNvPr id="51" name="TextBox 50">
            <a:extLst>
              <a:ext uri="{FF2B5EF4-FFF2-40B4-BE49-F238E27FC236}">
                <a16:creationId xmlns:a16="http://schemas.microsoft.com/office/drawing/2014/main" id="{1D227C68-24C5-034B-ACE2-A59D3D7B20C2}"/>
              </a:ext>
            </a:extLst>
          </p:cNvPr>
          <p:cNvSpPr txBox="1"/>
          <p:nvPr/>
        </p:nvSpPr>
        <p:spPr>
          <a:xfrm>
            <a:off x="11747036" y="7079556"/>
            <a:ext cx="883575" cy="1477328"/>
          </a:xfrm>
          <a:prstGeom prst="rect">
            <a:avLst/>
          </a:prstGeom>
          <a:noFill/>
        </p:spPr>
        <p:txBody>
          <a:bodyPr wrap="none" rtlCol="0" anchor="ctr">
            <a:spAutoFit/>
          </a:bodyPr>
          <a:lstStyle/>
          <a:p>
            <a:pPr algn="ctr"/>
            <a:r>
              <a:rPr lang="en-US" sz="9000" b="1" dirty="0">
                <a:solidFill>
                  <a:schemeClr val="accent3"/>
                </a:solidFill>
                <a:latin typeface="Poppins" pitchFamily="2" charset="77"/>
                <a:cs typeface="Poppins" pitchFamily="2" charset="77"/>
              </a:rPr>
              <a:t>3</a:t>
            </a:r>
          </a:p>
        </p:txBody>
      </p:sp>
      <p:sp>
        <p:nvSpPr>
          <p:cNvPr id="52" name="TextBox 51">
            <a:extLst>
              <a:ext uri="{FF2B5EF4-FFF2-40B4-BE49-F238E27FC236}">
                <a16:creationId xmlns:a16="http://schemas.microsoft.com/office/drawing/2014/main" id="{3822AC58-2E61-D648-8E73-58718E921C8E}"/>
              </a:ext>
            </a:extLst>
          </p:cNvPr>
          <p:cNvSpPr txBox="1"/>
          <p:nvPr/>
        </p:nvSpPr>
        <p:spPr>
          <a:xfrm>
            <a:off x="15865131" y="7079556"/>
            <a:ext cx="965328" cy="1477328"/>
          </a:xfrm>
          <a:prstGeom prst="rect">
            <a:avLst/>
          </a:prstGeom>
          <a:noFill/>
        </p:spPr>
        <p:txBody>
          <a:bodyPr wrap="none" rtlCol="0" anchor="ctr">
            <a:spAutoFit/>
          </a:bodyPr>
          <a:lstStyle/>
          <a:p>
            <a:pPr algn="ctr"/>
            <a:r>
              <a:rPr lang="en-US" sz="9000" b="1" dirty="0">
                <a:solidFill>
                  <a:schemeClr val="accent4"/>
                </a:solidFill>
                <a:latin typeface="Poppins" pitchFamily="2" charset="77"/>
                <a:cs typeface="Poppins" pitchFamily="2" charset="77"/>
              </a:rPr>
              <a:t>4</a:t>
            </a:r>
          </a:p>
        </p:txBody>
      </p:sp>
      <p:sp>
        <p:nvSpPr>
          <p:cNvPr id="53" name="TextBox 52">
            <a:extLst>
              <a:ext uri="{FF2B5EF4-FFF2-40B4-BE49-F238E27FC236}">
                <a16:creationId xmlns:a16="http://schemas.microsoft.com/office/drawing/2014/main" id="{A0A2F037-BB1F-AD46-90CB-416F4EB61D7B}"/>
              </a:ext>
            </a:extLst>
          </p:cNvPr>
          <p:cNvSpPr txBox="1"/>
          <p:nvPr/>
        </p:nvSpPr>
        <p:spPr>
          <a:xfrm>
            <a:off x="20039332" y="7079556"/>
            <a:ext cx="934871" cy="1477328"/>
          </a:xfrm>
          <a:prstGeom prst="rect">
            <a:avLst/>
          </a:prstGeom>
          <a:noFill/>
        </p:spPr>
        <p:txBody>
          <a:bodyPr wrap="none" rtlCol="0" anchor="ctr">
            <a:spAutoFit/>
          </a:bodyPr>
          <a:lstStyle/>
          <a:p>
            <a:pPr algn="ctr"/>
            <a:r>
              <a:rPr lang="en-US" sz="9000" b="1" dirty="0">
                <a:solidFill>
                  <a:schemeClr val="accent5"/>
                </a:solidFill>
                <a:latin typeface="Poppins" pitchFamily="2" charset="77"/>
                <a:cs typeface="Poppins" pitchFamily="2" charset="77"/>
              </a:rPr>
              <a:t>5</a:t>
            </a:r>
          </a:p>
        </p:txBody>
      </p:sp>
      <p:sp>
        <p:nvSpPr>
          <p:cNvPr id="30" name="TextBox 1">
            <a:extLst>
              <a:ext uri="{FF2B5EF4-FFF2-40B4-BE49-F238E27FC236}">
                <a16:creationId xmlns:a16="http://schemas.microsoft.com/office/drawing/2014/main" id="{68527F82-9A87-EB4F-B4DA-AB858AB173B3}"/>
              </a:ext>
            </a:extLst>
          </p:cNvPr>
          <p:cNvSpPr txBox="1"/>
          <p:nvPr/>
        </p:nvSpPr>
        <p:spPr>
          <a:xfrm>
            <a:off x="7176138" y="997579"/>
            <a:ext cx="8813631" cy="1323439"/>
          </a:xfrm>
          <a:prstGeom prst="rect">
            <a:avLst/>
          </a:prstGeom>
          <a:noFill/>
        </p:spPr>
        <p:txBody>
          <a:bodyPr wrap="none" rtlCol="0">
            <a:spAutoFit/>
          </a:bodyPr>
          <a:lstStyle/>
          <a:p>
            <a:pPr algn="ctr"/>
            <a:r>
              <a:rPr lang="en-US" sz="8000" b="1" i="1" dirty="0">
                <a:solidFill>
                  <a:schemeClr val="bg1"/>
                </a:solidFill>
                <a:latin typeface="Montserrat ExtraBold" pitchFamily="2" charset="77"/>
                <a:cs typeface="Poppins" pitchFamily="2" charset="77"/>
              </a:rPr>
              <a:t>PROCESS SLIDE</a:t>
            </a:r>
          </a:p>
        </p:txBody>
      </p:sp>
      <p:sp>
        <p:nvSpPr>
          <p:cNvPr id="31" name="TextBox 2">
            <a:extLst>
              <a:ext uri="{FF2B5EF4-FFF2-40B4-BE49-F238E27FC236}">
                <a16:creationId xmlns:a16="http://schemas.microsoft.com/office/drawing/2014/main" id="{E83E3297-61D6-EE4F-8617-E8E663721C95}"/>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bg1"/>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516625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ángulo 37">
            <a:extLst>
              <a:ext uri="{FF2B5EF4-FFF2-40B4-BE49-F238E27FC236}">
                <a16:creationId xmlns:a16="http://schemas.microsoft.com/office/drawing/2014/main" id="{495B15C6-5C29-9241-AF8D-3C26F76629AF}"/>
              </a:ext>
            </a:extLst>
          </p:cNvPr>
          <p:cNvSpPr/>
          <p:nvPr/>
        </p:nvSpPr>
        <p:spPr>
          <a:xfrm>
            <a:off x="0" y="0"/>
            <a:ext cx="24377650" cy="13716000"/>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7" name="Freeform: Shape 606">
            <a:extLst>
              <a:ext uri="{FF2B5EF4-FFF2-40B4-BE49-F238E27FC236}">
                <a16:creationId xmlns:a16="http://schemas.microsoft.com/office/drawing/2014/main" id="{A4BCE19F-74EA-40DE-86F0-45FDD7FA55E2}"/>
              </a:ext>
            </a:extLst>
          </p:cNvPr>
          <p:cNvSpPr>
            <a:spLocks noChangeArrowheads="1"/>
          </p:cNvSpPr>
          <p:nvPr/>
        </p:nvSpPr>
        <p:spPr bwMode="auto">
          <a:xfrm>
            <a:off x="5242904" y="4165356"/>
            <a:ext cx="2202284" cy="1575910"/>
          </a:xfrm>
          <a:custGeom>
            <a:avLst/>
            <a:gdLst>
              <a:gd name="connsiteX0" fmla="*/ 2179135 w 2202284"/>
              <a:gd name="connsiteY0" fmla="*/ 1505682 h 1575910"/>
              <a:gd name="connsiteX1" fmla="*/ 2202284 w 2202284"/>
              <a:gd name="connsiteY1" fmla="*/ 1563802 h 1575910"/>
              <a:gd name="connsiteX2" fmla="*/ 2164988 w 2202284"/>
              <a:gd name="connsiteY2" fmla="*/ 1575910 h 1575910"/>
              <a:gd name="connsiteX3" fmla="*/ 2143125 w 2202284"/>
              <a:gd name="connsiteY3" fmla="*/ 1519001 h 1575910"/>
              <a:gd name="connsiteX4" fmla="*/ 2079123 w 2202284"/>
              <a:gd name="connsiteY4" fmla="*/ 1269391 h 1575910"/>
              <a:gd name="connsiteX5" fmla="*/ 2108861 w 2202284"/>
              <a:gd name="connsiteY5" fmla="*/ 1327091 h 1575910"/>
              <a:gd name="connsiteX6" fmla="*/ 2072658 w 2202284"/>
              <a:gd name="connsiteY6" fmla="*/ 1345042 h 1575910"/>
              <a:gd name="connsiteX7" fmla="*/ 2044212 w 2202284"/>
              <a:gd name="connsiteY7" fmla="*/ 1286060 h 1575910"/>
              <a:gd name="connsiteX8" fmla="*/ 1942856 w 2202284"/>
              <a:gd name="connsiteY8" fmla="*/ 1049583 h 1575910"/>
              <a:gd name="connsiteX9" fmla="*/ 1977048 w 2202284"/>
              <a:gd name="connsiteY9" fmla="*/ 1106001 h 1575910"/>
              <a:gd name="connsiteX10" fmla="*/ 1945298 w 2202284"/>
              <a:gd name="connsiteY10" fmla="*/ 1125234 h 1575910"/>
              <a:gd name="connsiteX11" fmla="*/ 1912327 w 2202284"/>
              <a:gd name="connsiteY11" fmla="*/ 1071381 h 1575910"/>
              <a:gd name="connsiteX12" fmla="*/ 1792782 w 2202284"/>
              <a:gd name="connsiteY12" fmla="*/ 846259 h 1575910"/>
              <a:gd name="connsiteX13" fmla="*/ 1834141 w 2202284"/>
              <a:gd name="connsiteY13" fmla="*/ 893482 h 1575910"/>
              <a:gd name="connsiteX14" fmla="*/ 1804061 w 2202284"/>
              <a:gd name="connsiteY14" fmla="*/ 916487 h 1575910"/>
              <a:gd name="connsiteX15" fmla="*/ 1763955 w 2202284"/>
              <a:gd name="connsiteY15" fmla="*/ 869265 h 1575910"/>
              <a:gd name="connsiteX16" fmla="*/ 1619033 w 2202284"/>
              <a:gd name="connsiteY16" fmla="*/ 653929 h 1575910"/>
              <a:gd name="connsiteX17" fmla="*/ 1663831 w 2202284"/>
              <a:gd name="connsiteY17" fmla="*/ 697517 h 1575910"/>
              <a:gd name="connsiteX18" fmla="*/ 1637194 w 2202284"/>
              <a:gd name="connsiteY18" fmla="*/ 724154 h 1575910"/>
              <a:gd name="connsiteX19" fmla="*/ 1593606 w 2202284"/>
              <a:gd name="connsiteY19" fmla="*/ 680566 h 1575910"/>
              <a:gd name="connsiteX20" fmla="*/ 1424352 w 2202284"/>
              <a:gd name="connsiteY20" fmla="*/ 489074 h 1575910"/>
              <a:gd name="connsiteX21" fmla="*/ 1476923 w 2202284"/>
              <a:gd name="connsiteY21" fmla="*/ 528619 h 1575910"/>
              <a:gd name="connsiteX22" fmla="*/ 1451279 w 2202284"/>
              <a:gd name="connsiteY22" fmla="*/ 559235 h 1575910"/>
              <a:gd name="connsiteX23" fmla="*/ 1401272 w 2202284"/>
              <a:gd name="connsiteY23" fmla="*/ 518414 h 1575910"/>
              <a:gd name="connsiteX24" fmla="*/ 1212971 w 2202284"/>
              <a:gd name="connsiteY24" fmla="*/ 346199 h 1575910"/>
              <a:gd name="connsiteX25" fmla="*/ 1268106 w 2202284"/>
              <a:gd name="connsiteY25" fmla="*/ 379170 h 1575910"/>
              <a:gd name="connsiteX26" fmla="*/ 1247591 w 2202284"/>
              <a:gd name="connsiteY26" fmla="*/ 410920 h 1575910"/>
              <a:gd name="connsiteX27" fmla="*/ 1192455 w 2202284"/>
              <a:gd name="connsiteY27" fmla="*/ 377949 h 1575910"/>
              <a:gd name="connsiteX28" fmla="*/ 990304 w 2202284"/>
              <a:gd name="connsiteY28" fmla="*/ 225304 h 1575910"/>
              <a:gd name="connsiteX29" fmla="*/ 1048319 w 2202284"/>
              <a:gd name="connsiteY29" fmla="*/ 251900 h 1575910"/>
              <a:gd name="connsiteX30" fmla="*/ 1030662 w 2202284"/>
              <a:gd name="connsiteY30" fmla="*/ 284540 h 1575910"/>
              <a:gd name="connsiteX31" fmla="*/ 972647 w 2202284"/>
              <a:gd name="connsiteY31" fmla="*/ 257945 h 1575910"/>
              <a:gd name="connsiteX32" fmla="*/ 753958 w 2202284"/>
              <a:gd name="connsiteY32" fmla="*/ 126391 h 1575910"/>
              <a:gd name="connsiteX33" fmla="*/ 812077 w 2202284"/>
              <a:gd name="connsiteY33" fmla="*/ 149540 h 1575910"/>
              <a:gd name="connsiteX34" fmla="*/ 799969 w 2202284"/>
              <a:gd name="connsiteY34" fmla="*/ 185550 h 1575910"/>
              <a:gd name="connsiteX35" fmla="*/ 741849 w 2202284"/>
              <a:gd name="connsiteY35" fmla="*/ 163687 h 1575910"/>
              <a:gd name="connsiteX36" fmla="*/ 507581 w 2202284"/>
              <a:gd name="connsiteY36" fmla="*/ 54952 h 1575910"/>
              <a:gd name="connsiteX37" fmla="*/ 570247 w 2202284"/>
              <a:gd name="connsiteY37" fmla="*/ 70288 h 1575910"/>
              <a:gd name="connsiteX38" fmla="*/ 560220 w 2202284"/>
              <a:gd name="connsiteY38" fmla="*/ 108626 h 1575910"/>
              <a:gd name="connsiteX39" fmla="*/ 500061 w 2202284"/>
              <a:gd name="connsiteY39" fmla="*/ 93291 h 1575910"/>
              <a:gd name="connsiteX40" fmla="*/ 251109 w 2202284"/>
              <a:gd name="connsiteY40" fmla="*/ 16487 h 1575910"/>
              <a:gd name="connsiteX41" fmla="*/ 317446 w 2202284"/>
              <a:gd name="connsiteY41" fmla="*/ 24296 h 1575910"/>
              <a:gd name="connsiteX42" fmla="*/ 311067 w 2202284"/>
              <a:gd name="connsiteY42" fmla="*/ 64641 h 1575910"/>
              <a:gd name="connsiteX43" fmla="*/ 247282 w 2202284"/>
              <a:gd name="connsiteY43" fmla="*/ 56832 h 1575910"/>
              <a:gd name="connsiteX44" fmla="*/ 0 w 2202284"/>
              <a:gd name="connsiteY44" fmla="*/ 0 h 1575910"/>
              <a:gd name="connsiteX45" fmla="*/ 64674 w 2202284"/>
              <a:gd name="connsiteY45" fmla="*/ 1202 h 1575910"/>
              <a:gd name="connsiteX46" fmla="*/ 63406 w 2202284"/>
              <a:gd name="connsiteY46" fmla="*/ 37266 h 1575910"/>
              <a:gd name="connsiteX47" fmla="*/ 0 w 2202284"/>
              <a:gd name="connsiteY47" fmla="*/ 37266 h 1575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202284" h="1575910">
                <a:moveTo>
                  <a:pt x="2179135" y="1505682"/>
                </a:moveTo>
                <a:cubicBezTo>
                  <a:pt x="2188137" y="1523845"/>
                  <a:pt x="2195854" y="1544429"/>
                  <a:pt x="2202284" y="1563802"/>
                </a:cubicBezTo>
                <a:lnTo>
                  <a:pt x="2164988" y="1575910"/>
                </a:lnTo>
                <a:cubicBezTo>
                  <a:pt x="2158558" y="1556537"/>
                  <a:pt x="2150842" y="1537164"/>
                  <a:pt x="2143125" y="1519001"/>
                </a:cubicBezTo>
                <a:close/>
                <a:moveTo>
                  <a:pt x="2079123" y="1269391"/>
                </a:moveTo>
                <a:cubicBezTo>
                  <a:pt x="2089467" y="1288624"/>
                  <a:pt x="2099810" y="1307858"/>
                  <a:pt x="2108861" y="1327091"/>
                </a:cubicBezTo>
                <a:lnTo>
                  <a:pt x="2072658" y="1345042"/>
                </a:lnTo>
                <a:cubicBezTo>
                  <a:pt x="2063607" y="1325809"/>
                  <a:pt x="2054556" y="1305293"/>
                  <a:pt x="2044212" y="1286060"/>
                </a:cubicBezTo>
                <a:close/>
                <a:moveTo>
                  <a:pt x="1942856" y="1049583"/>
                </a:moveTo>
                <a:cubicBezTo>
                  <a:pt x="1955067" y="1067534"/>
                  <a:pt x="1966058" y="1086768"/>
                  <a:pt x="1977048" y="1106001"/>
                </a:cubicBezTo>
                <a:lnTo>
                  <a:pt x="1945298" y="1125234"/>
                </a:lnTo>
                <a:cubicBezTo>
                  <a:pt x="1934308" y="1107283"/>
                  <a:pt x="1923318" y="1089332"/>
                  <a:pt x="1912327" y="1071381"/>
                </a:cubicBezTo>
                <a:close/>
                <a:moveTo>
                  <a:pt x="1792782" y="846259"/>
                </a:moveTo>
                <a:cubicBezTo>
                  <a:pt x="1806568" y="862000"/>
                  <a:pt x="1820354" y="877741"/>
                  <a:pt x="1834141" y="893482"/>
                </a:cubicBezTo>
                <a:lnTo>
                  <a:pt x="1804061" y="916487"/>
                </a:lnTo>
                <a:cubicBezTo>
                  <a:pt x="1790275" y="900747"/>
                  <a:pt x="1777742" y="885006"/>
                  <a:pt x="1763955" y="869265"/>
                </a:cubicBezTo>
                <a:close/>
                <a:moveTo>
                  <a:pt x="1619033" y="653929"/>
                </a:moveTo>
                <a:cubicBezTo>
                  <a:pt x="1633562" y="668459"/>
                  <a:pt x="1648091" y="682988"/>
                  <a:pt x="1663831" y="697517"/>
                </a:cubicBezTo>
                <a:lnTo>
                  <a:pt x="1637194" y="724154"/>
                </a:lnTo>
                <a:cubicBezTo>
                  <a:pt x="1622665" y="708414"/>
                  <a:pt x="1608136" y="695096"/>
                  <a:pt x="1593606" y="680566"/>
                </a:cubicBezTo>
                <a:close/>
                <a:moveTo>
                  <a:pt x="1424352" y="489074"/>
                </a:moveTo>
                <a:cubicBezTo>
                  <a:pt x="1442303" y="501831"/>
                  <a:pt x="1458972" y="515863"/>
                  <a:pt x="1476923" y="528619"/>
                </a:cubicBezTo>
                <a:lnTo>
                  <a:pt x="1451279" y="559235"/>
                </a:lnTo>
                <a:cubicBezTo>
                  <a:pt x="1435892" y="545203"/>
                  <a:pt x="1417941" y="532446"/>
                  <a:pt x="1401272" y="518414"/>
                </a:cubicBezTo>
                <a:close/>
                <a:moveTo>
                  <a:pt x="1212971" y="346199"/>
                </a:moveTo>
                <a:cubicBezTo>
                  <a:pt x="1232204" y="355968"/>
                  <a:pt x="1250155" y="368180"/>
                  <a:pt x="1268106" y="379170"/>
                </a:cubicBezTo>
                <a:lnTo>
                  <a:pt x="1247591" y="410920"/>
                </a:lnTo>
                <a:cubicBezTo>
                  <a:pt x="1229640" y="399930"/>
                  <a:pt x="1211688" y="388939"/>
                  <a:pt x="1192455" y="377949"/>
                </a:cubicBezTo>
                <a:close/>
                <a:moveTo>
                  <a:pt x="990304" y="225304"/>
                </a:moveTo>
                <a:cubicBezTo>
                  <a:pt x="1009222" y="233767"/>
                  <a:pt x="1029401" y="242229"/>
                  <a:pt x="1048319" y="251900"/>
                </a:cubicBezTo>
                <a:lnTo>
                  <a:pt x="1030662" y="284540"/>
                </a:lnTo>
                <a:cubicBezTo>
                  <a:pt x="1011744" y="276078"/>
                  <a:pt x="992826" y="267616"/>
                  <a:pt x="972647" y="257945"/>
                </a:cubicBezTo>
                <a:close/>
                <a:moveTo>
                  <a:pt x="753958" y="126391"/>
                </a:moveTo>
                <a:cubicBezTo>
                  <a:pt x="773331" y="134108"/>
                  <a:pt x="792704" y="140538"/>
                  <a:pt x="812077" y="149540"/>
                </a:cubicBezTo>
                <a:lnTo>
                  <a:pt x="799969" y="185550"/>
                </a:lnTo>
                <a:cubicBezTo>
                  <a:pt x="780596" y="177834"/>
                  <a:pt x="761223" y="171403"/>
                  <a:pt x="741849" y="163687"/>
                </a:cubicBezTo>
                <a:close/>
                <a:moveTo>
                  <a:pt x="507581" y="54952"/>
                </a:moveTo>
                <a:cubicBezTo>
                  <a:pt x="528888" y="58786"/>
                  <a:pt x="548941" y="63898"/>
                  <a:pt x="570247" y="70288"/>
                </a:cubicBezTo>
                <a:lnTo>
                  <a:pt x="560220" y="108626"/>
                </a:lnTo>
                <a:cubicBezTo>
                  <a:pt x="540167" y="102237"/>
                  <a:pt x="518861" y="97125"/>
                  <a:pt x="500061" y="93291"/>
                </a:cubicBezTo>
                <a:close/>
                <a:moveTo>
                  <a:pt x="251109" y="16487"/>
                </a:moveTo>
                <a:cubicBezTo>
                  <a:pt x="272796" y="19090"/>
                  <a:pt x="294483" y="21693"/>
                  <a:pt x="317446" y="24296"/>
                </a:cubicBezTo>
                <a:lnTo>
                  <a:pt x="311067" y="64641"/>
                </a:lnTo>
                <a:cubicBezTo>
                  <a:pt x="289380" y="62038"/>
                  <a:pt x="268969" y="59435"/>
                  <a:pt x="247282" y="56832"/>
                </a:cubicBezTo>
                <a:close/>
                <a:moveTo>
                  <a:pt x="0" y="0"/>
                </a:moveTo>
                <a:cubicBezTo>
                  <a:pt x="21558" y="0"/>
                  <a:pt x="43116" y="0"/>
                  <a:pt x="64674" y="1202"/>
                </a:cubicBezTo>
                <a:lnTo>
                  <a:pt x="63406" y="37266"/>
                </a:lnTo>
                <a:cubicBezTo>
                  <a:pt x="41848" y="37266"/>
                  <a:pt x="20290" y="37266"/>
                  <a:pt x="0" y="37266"/>
                </a:cubicBezTo>
                <a:close/>
              </a:path>
            </a:pathLst>
          </a:custGeom>
          <a:solidFill>
            <a:schemeClr val="accent1"/>
          </a:solidFill>
          <a:ln>
            <a:noFill/>
          </a:ln>
          <a:effectLst/>
        </p:spPr>
        <p:txBody>
          <a:bodyPr wrap="square" anchor="ctr">
            <a:noAutofit/>
          </a:bodyPr>
          <a:lstStyle/>
          <a:p>
            <a:endParaRPr lang="en-US" dirty="0">
              <a:latin typeface="DM Sans" pitchFamily="2" charset="77"/>
            </a:endParaRPr>
          </a:p>
        </p:txBody>
      </p:sp>
      <p:sp>
        <p:nvSpPr>
          <p:cNvPr id="608" name="Freeform: Shape 607">
            <a:extLst>
              <a:ext uri="{FF2B5EF4-FFF2-40B4-BE49-F238E27FC236}">
                <a16:creationId xmlns:a16="http://schemas.microsoft.com/office/drawing/2014/main" id="{92131378-870E-4823-AE04-EAB988137FC5}"/>
              </a:ext>
            </a:extLst>
          </p:cNvPr>
          <p:cNvSpPr>
            <a:spLocks noChangeArrowheads="1"/>
          </p:cNvSpPr>
          <p:nvPr/>
        </p:nvSpPr>
        <p:spPr bwMode="auto">
          <a:xfrm>
            <a:off x="7693760" y="7259151"/>
            <a:ext cx="4383905" cy="1575917"/>
          </a:xfrm>
          <a:custGeom>
            <a:avLst/>
            <a:gdLst>
              <a:gd name="connsiteX0" fmla="*/ 2181590 w 4383905"/>
              <a:gd name="connsiteY0" fmla="*/ 1538654 h 1575917"/>
              <a:gd name="connsiteX1" fmla="*/ 2244996 w 4383905"/>
              <a:gd name="connsiteY1" fmla="*/ 1538654 h 1575917"/>
              <a:gd name="connsiteX2" fmla="*/ 2246264 w 4383905"/>
              <a:gd name="connsiteY2" fmla="*/ 1574715 h 1575917"/>
              <a:gd name="connsiteX3" fmla="*/ 2181590 w 4383905"/>
              <a:gd name="connsiteY3" fmla="*/ 1575917 h 1575917"/>
              <a:gd name="connsiteX4" fmla="*/ 1926914 w 4383905"/>
              <a:gd name="connsiteY4" fmla="*/ 1527663 h 1575917"/>
              <a:gd name="connsiteX5" fmla="*/ 1988060 w 4383905"/>
              <a:gd name="connsiteY5" fmla="*/ 1532548 h 1575917"/>
              <a:gd name="connsiteX6" fmla="*/ 1984463 w 4383905"/>
              <a:gd name="connsiteY6" fmla="*/ 1570404 h 1575917"/>
              <a:gd name="connsiteX7" fmla="*/ 1923317 w 4383905"/>
              <a:gd name="connsiteY7" fmla="*/ 1564298 h 1575917"/>
              <a:gd name="connsiteX8" fmla="*/ 2488822 w 4383905"/>
              <a:gd name="connsiteY8" fmla="*/ 1516673 h 1575917"/>
              <a:gd name="connsiteX9" fmla="*/ 2493618 w 4383905"/>
              <a:gd name="connsiteY9" fmla="*/ 1557018 h 1575917"/>
              <a:gd name="connsiteX10" fmla="*/ 2432472 w 4383905"/>
              <a:gd name="connsiteY10" fmla="*/ 1564827 h 1575917"/>
              <a:gd name="connsiteX11" fmla="*/ 2428875 w 4383905"/>
              <a:gd name="connsiteY11" fmla="*/ 1525783 h 1575917"/>
              <a:gd name="connsiteX12" fmla="*/ 2488822 w 4383905"/>
              <a:gd name="connsiteY12" fmla="*/ 1516673 h 1575917"/>
              <a:gd name="connsiteX13" fmla="*/ 1679312 w 4383905"/>
              <a:gd name="connsiteY13" fmla="*/ 1483702 h 1575917"/>
              <a:gd name="connsiteX14" fmla="*/ 1740722 w 4383905"/>
              <a:gd name="connsiteY14" fmla="*/ 1495764 h 1575917"/>
              <a:gd name="connsiteX15" fmla="*/ 1733202 w 4383905"/>
              <a:gd name="connsiteY15" fmla="*/ 1531951 h 1575917"/>
              <a:gd name="connsiteX16" fmla="*/ 1670539 w 4383905"/>
              <a:gd name="connsiteY16" fmla="*/ 1519889 h 1575917"/>
              <a:gd name="connsiteX17" fmla="*/ 2742005 w 4383905"/>
              <a:gd name="connsiteY17" fmla="*/ 1467214 h 1575917"/>
              <a:gd name="connsiteX18" fmla="*/ 2751858 w 4383905"/>
              <a:gd name="connsiteY18" fmla="*/ 1505553 h 1575917"/>
              <a:gd name="connsiteX19" fmla="*/ 2689044 w 4383905"/>
              <a:gd name="connsiteY19" fmla="*/ 1520888 h 1575917"/>
              <a:gd name="connsiteX20" fmla="*/ 2681654 w 4383905"/>
              <a:gd name="connsiteY20" fmla="*/ 1482549 h 1575917"/>
              <a:gd name="connsiteX21" fmla="*/ 2742005 w 4383905"/>
              <a:gd name="connsiteY21" fmla="*/ 1467214 h 1575917"/>
              <a:gd name="connsiteX22" fmla="*/ 1436572 w 4383905"/>
              <a:gd name="connsiteY22" fmla="*/ 1417759 h 1575917"/>
              <a:gd name="connsiteX23" fmla="*/ 1493481 w 4383905"/>
              <a:gd name="connsiteY23" fmla="*/ 1436076 h 1575917"/>
              <a:gd name="connsiteX24" fmla="*/ 1482584 w 4383905"/>
              <a:gd name="connsiteY24" fmla="*/ 1471490 h 1575917"/>
              <a:gd name="connsiteX25" fmla="*/ 1423253 w 4383905"/>
              <a:gd name="connsiteY25" fmla="*/ 1451951 h 1575917"/>
              <a:gd name="connsiteX26" fmla="*/ 2980350 w 4383905"/>
              <a:gd name="connsiteY26" fmla="*/ 1395779 h 1575917"/>
              <a:gd name="connsiteX27" fmla="*/ 2993668 w 4383905"/>
              <a:gd name="connsiteY27" fmla="*/ 1433075 h 1575917"/>
              <a:gd name="connsiteX28" fmla="*/ 2935551 w 4383905"/>
              <a:gd name="connsiteY28" fmla="*/ 1454938 h 1575917"/>
              <a:gd name="connsiteX29" fmla="*/ 2923443 w 4383905"/>
              <a:gd name="connsiteY29" fmla="*/ 1417642 h 1575917"/>
              <a:gd name="connsiteX30" fmla="*/ 2980350 w 4383905"/>
              <a:gd name="connsiteY30" fmla="*/ 1395779 h 1575917"/>
              <a:gd name="connsiteX31" fmla="*/ 1203631 w 4383905"/>
              <a:gd name="connsiteY31" fmla="*/ 1324339 h 1575917"/>
              <a:gd name="connsiteX32" fmla="*/ 1262613 w 4383905"/>
              <a:gd name="connsiteY32" fmla="*/ 1348519 h 1575917"/>
              <a:gd name="connsiteX33" fmla="*/ 1247226 w 4383905"/>
              <a:gd name="connsiteY33" fmla="*/ 1383579 h 1575917"/>
              <a:gd name="connsiteX34" fmla="*/ 1186962 w 4383905"/>
              <a:gd name="connsiteY34" fmla="*/ 1356981 h 1575917"/>
              <a:gd name="connsiteX35" fmla="*/ 3211941 w 4383905"/>
              <a:gd name="connsiteY35" fmla="*/ 1296865 h 1575917"/>
              <a:gd name="connsiteX36" fmla="*/ 3229892 w 4383905"/>
              <a:gd name="connsiteY36" fmla="*/ 1328296 h 1575917"/>
              <a:gd name="connsiteX37" fmla="*/ 3170910 w 4383905"/>
              <a:gd name="connsiteY37" fmla="*/ 1356101 h 1575917"/>
              <a:gd name="connsiteX38" fmla="*/ 3154241 w 4383905"/>
              <a:gd name="connsiteY38" fmla="*/ 1323461 h 1575917"/>
              <a:gd name="connsiteX39" fmla="*/ 3211941 w 4383905"/>
              <a:gd name="connsiteY39" fmla="*/ 1296865 h 1575917"/>
              <a:gd name="connsiteX40" fmla="*/ 982172 w 4383905"/>
              <a:gd name="connsiteY40" fmla="*/ 1203445 h 1575917"/>
              <a:gd name="connsiteX41" fmla="*/ 1037308 w 4383905"/>
              <a:gd name="connsiteY41" fmla="*/ 1234550 h 1575917"/>
              <a:gd name="connsiteX42" fmla="*/ 1018075 w 4383905"/>
              <a:gd name="connsiteY42" fmla="*/ 1268143 h 1575917"/>
              <a:gd name="connsiteX43" fmla="*/ 961657 w 4383905"/>
              <a:gd name="connsiteY43" fmla="*/ 1235794 h 1575917"/>
              <a:gd name="connsiteX44" fmla="*/ 3428279 w 4383905"/>
              <a:gd name="connsiteY44" fmla="*/ 1170474 h 1575917"/>
              <a:gd name="connsiteX45" fmla="*/ 3449720 w 4383905"/>
              <a:gd name="connsiteY45" fmla="*/ 1201003 h 1575917"/>
              <a:gd name="connsiteX46" fmla="*/ 3394227 w 4383905"/>
              <a:gd name="connsiteY46" fmla="*/ 1235195 h 1575917"/>
              <a:gd name="connsiteX47" fmla="*/ 3374048 w 4383905"/>
              <a:gd name="connsiteY47" fmla="*/ 1203445 h 1575917"/>
              <a:gd name="connsiteX48" fmla="*/ 3428279 w 4383905"/>
              <a:gd name="connsiteY48" fmla="*/ 1170474 h 1575917"/>
              <a:gd name="connsiteX49" fmla="*/ 775920 w 4383905"/>
              <a:gd name="connsiteY49" fmla="*/ 1060570 h 1575917"/>
              <a:gd name="connsiteX50" fmla="*/ 828491 w 4383905"/>
              <a:gd name="connsiteY50" fmla="*/ 1098841 h 1575917"/>
              <a:gd name="connsiteX51" fmla="*/ 805411 w 4383905"/>
              <a:gd name="connsiteY51" fmla="*/ 1130733 h 1575917"/>
              <a:gd name="connsiteX52" fmla="*/ 752840 w 4383905"/>
              <a:gd name="connsiteY52" fmla="*/ 1091187 h 1575917"/>
              <a:gd name="connsiteX53" fmla="*/ 3630086 w 4383905"/>
              <a:gd name="connsiteY53" fmla="*/ 1016609 h 1575917"/>
              <a:gd name="connsiteX54" fmla="*/ 3653091 w 4383905"/>
              <a:gd name="connsiteY54" fmla="*/ 1046689 h 1575917"/>
              <a:gd name="connsiteX55" fmla="*/ 3605871 w 4383905"/>
              <a:gd name="connsiteY55" fmla="*/ 1086795 h 1575917"/>
              <a:gd name="connsiteX56" fmla="*/ 3582866 w 4383905"/>
              <a:gd name="connsiteY56" fmla="*/ 1056715 h 1575917"/>
              <a:gd name="connsiteX57" fmla="*/ 3630086 w 4383905"/>
              <a:gd name="connsiteY57" fmla="*/ 1016609 h 1575917"/>
              <a:gd name="connsiteX58" fmla="*/ 580440 w 4383905"/>
              <a:gd name="connsiteY58" fmla="*/ 895714 h 1575917"/>
              <a:gd name="connsiteX59" fmla="*/ 625241 w 4383905"/>
              <a:gd name="connsiteY59" fmla="*/ 938824 h 1575917"/>
              <a:gd name="connsiteX60" fmla="*/ 601024 w 4383905"/>
              <a:gd name="connsiteY60" fmla="*/ 965922 h 1575917"/>
              <a:gd name="connsiteX61" fmla="*/ 555013 w 4383905"/>
              <a:gd name="connsiteY61" fmla="*/ 922812 h 1575917"/>
              <a:gd name="connsiteX62" fmla="*/ 3819997 w 4383905"/>
              <a:gd name="connsiteY62" fmla="*/ 851753 h 1575917"/>
              <a:gd name="connsiteX63" fmla="*/ 3845424 w 4383905"/>
              <a:gd name="connsiteY63" fmla="*/ 877181 h 1575917"/>
              <a:gd name="connsiteX64" fmla="*/ 3801834 w 4383905"/>
              <a:gd name="connsiteY64" fmla="*/ 921981 h 1575917"/>
              <a:gd name="connsiteX65" fmla="*/ 3775196 w 4383905"/>
              <a:gd name="connsiteY65" fmla="*/ 895343 h 1575917"/>
              <a:gd name="connsiteX66" fmla="*/ 3819997 w 4383905"/>
              <a:gd name="connsiteY66" fmla="*/ 851753 h 1575917"/>
              <a:gd name="connsiteX67" fmla="*/ 413488 w 4383905"/>
              <a:gd name="connsiteY67" fmla="*/ 708878 h 1575917"/>
              <a:gd name="connsiteX68" fmla="*/ 454845 w 4383905"/>
              <a:gd name="connsiteY68" fmla="*/ 754890 h 1575917"/>
              <a:gd name="connsiteX69" fmla="*/ 426020 w 4383905"/>
              <a:gd name="connsiteY69" fmla="*/ 779106 h 1575917"/>
              <a:gd name="connsiteX70" fmla="*/ 384663 w 4383905"/>
              <a:gd name="connsiteY70" fmla="*/ 731884 h 1575917"/>
              <a:gd name="connsiteX71" fmla="*/ 3985652 w 4383905"/>
              <a:gd name="connsiteY71" fmla="*/ 659423 h 1575917"/>
              <a:gd name="connsiteX72" fmla="*/ 4015731 w 4383905"/>
              <a:gd name="connsiteY72" fmla="*/ 683785 h 1575917"/>
              <a:gd name="connsiteX73" fmla="*/ 3974373 w 4383905"/>
              <a:gd name="connsiteY73" fmla="*/ 735074 h 1575917"/>
              <a:gd name="connsiteX74" fmla="*/ 3945548 w 4383905"/>
              <a:gd name="connsiteY74" fmla="*/ 710712 h 1575917"/>
              <a:gd name="connsiteX75" fmla="*/ 3985652 w 4383905"/>
              <a:gd name="connsiteY75" fmla="*/ 659423 h 1575917"/>
              <a:gd name="connsiteX76" fmla="*/ 260771 w 4383905"/>
              <a:gd name="connsiteY76" fmla="*/ 511051 h 1575917"/>
              <a:gd name="connsiteX77" fmla="*/ 295541 w 4383905"/>
              <a:gd name="connsiteY77" fmla="*/ 563622 h 1575917"/>
              <a:gd name="connsiteX78" fmla="*/ 265567 w 4383905"/>
              <a:gd name="connsiteY78" fmla="*/ 586702 h 1575917"/>
              <a:gd name="connsiteX79" fmla="*/ 230798 w 4383905"/>
              <a:gd name="connsiteY79" fmla="*/ 532849 h 1575917"/>
              <a:gd name="connsiteX80" fmla="*/ 4126888 w 4383905"/>
              <a:gd name="connsiteY80" fmla="*/ 456099 h 1575917"/>
              <a:gd name="connsiteX81" fmla="*/ 4158638 w 4383905"/>
              <a:gd name="connsiteY81" fmla="*/ 476278 h 1575917"/>
              <a:gd name="connsiteX82" fmla="*/ 4124446 w 4383905"/>
              <a:gd name="connsiteY82" fmla="*/ 531771 h 1575917"/>
              <a:gd name="connsiteX83" fmla="*/ 4093917 w 4383905"/>
              <a:gd name="connsiteY83" fmla="*/ 510331 h 1575917"/>
              <a:gd name="connsiteX84" fmla="*/ 4126888 w 4383905"/>
              <a:gd name="connsiteY84" fmla="*/ 456099 h 1575917"/>
              <a:gd name="connsiteX85" fmla="*/ 133152 w 4383905"/>
              <a:gd name="connsiteY85" fmla="*/ 291243 h 1575917"/>
              <a:gd name="connsiteX86" fmla="*/ 163587 w 4383905"/>
              <a:gd name="connsiteY86" fmla="*/ 347997 h 1575917"/>
              <a:gd name="connsiteX87" fmla="*/ 129348 w 4383905"/>
              <a:gd name="connsiteY87" fmla="*/ 366915 h 1575917"/>
              <a:gd name="connsiteX88" fmla="*/ 98913 w 4383905"/>
              <a:gd name="connsiteY88" fmla="*/ 308900 h 1575917"/>
              <a:gd name="connsiteX89" fmla="*/ 4254248 w 4383905"/>
              <a:gd name="connsiteY89" fmla="*/ 236291 h 1575917"/>
              <a:gd name="connsiteX90" fmla="*/ 4290451 w 4383905"/>
              <a:gd name="connsiteY90" fmla="*/ 252960 h 1575917"/>
              <a:gd name="connsiteX91" fmla="*/ 4260712 w 4383905"/>
              <a:gd name="connsiteY91" fmla="*/ 311942 h 1575917"/>
              <a:gd name="connsiteX92" fmla="*/ 4225802 w 4383905"/>
              <a:gd name="connsiteY92" fmla="*/ 293991 h 1575917"/>
              <a:gd name="connsiteX93" fmla="*/ 4254248 w 4383905"/>
              <a:gd name="connsiteY93" fmla="*/ 236291 h 1575917"/>
              <a:gd name="connsiteX94" fmla="*/ 35259 w 4383905"/>
              <a:gd name="connsiteY94" fmla="*/ 60445 h 1575917"/>
              <a:gd name="connsiteX95" fmla="*/ 59185 w 4383905"/>
              <a:gd name="connsiteY95" fmla="*/ 120709 h 1575917"/>
              <a:gd name="connsiteX96" fmla="*/ 23926 w 4383905"/>
              <a:gd name="connsiteY96" fmla="*/ 136096 h 1575917"/>
              <a:gd name="connsiteX97" fmla="*/ 0 w 4383905"/>
              <a:gd name="connsiteY97" fmla="*/ 74550 h 1575917"/>
              <a:gd name="connsiteX98" fmla="*/ 4346124 w 4383905"/>
              <a:gd name="connsiteY98" fmla="*/ 0 h 1575917"/>
              <a:gd name="connsiteX99" fmla="*/ 4383905 w 4383905"/>
              <a:gd name="connsiteY99" fmla="*/ 12108 h 1575917"/>
              <a:gd name="connsiteX100" fmla="*/ 4361236 w 4383905"/>
              <a:gd name="connsiteY100" fmla="*/ 70225 h 1575917"/>
              <a:gd name="connsiteX101" fmla="*/ 4324715 w 4383905"/>
              <a:gd name="connsiteY101" fmla="*/ 56907 h 1575917"/>
              <a:gd name="connsiteX102" fmla="*/ 4346124 w 4383905"/>
              <a:gd name="connsiteY102" fmla="*/ 0 h 1575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4383905" h="1575917">
                <a:moveTo>
                  <a:pt x="2181590" y="1538654"/>
                </a:moveTo>
                <a:cubicBezTo>
                  <a:pt x="2203148" y="1538654"/>
                  <a:pt x="2224706" y="1538654"/>
                  <a:pt x="2244996" y="1538654"/>
                </a:cubicBezTo>
                <a:lnTo>
                  <a:pt x="2246264" y="1574715"/>
                </a:lnTo>
                <a:cubicBezTo>
                  <a:pt x="2224706" y="1575917"/>
                  <a:pt x="2203148" y="1575917"/>
                  <a:pt x="2181590" y="1575917"/>
                </a:cubicBezTo>
                <a:close/>
                <a:moveTo>
                  <a:pt x="1926914" y="1527663"/>
                </a:moveTo>
                <a:cubicBezTo>
                  <a:pt x="1947296" y="1530105"/>
                  <a:pt x="1966479" y="1531327"/>
                  <a:pt x="1988060" y="1532548"/>
                </a:cubicBezTo>
                <a:lnTo>
                  <a:pt x="1984463" y="1570404"/>
                </a:lnTo>
                <a:cubicBezTo>
                  <a:pt x="1964081" y="1569183"/>
                  <a:pt x="1943699" y="1566740"/>
                  <a:pt x="1923317" y="1564298"/>
                </a:cubicBezTo>
                <a:close/>
                <a:moveTo>
                  <a:pt x="2488822" y="1516673"/>
                </a:moveTo>
                <a:lnTo>
                  <a:pt x="2493618" y="1557018"/>
                </a:lnTo>
                <a:cubicBezTo>
                  <a:pt x="2473236" y="1559621"/>
                  <a:pt x="2452854" y="1562224"/>
                  <a:pt x="2432472" y="1564827"/>
                </a:cubicBezTo>
                <a:lnTo>
                  <a:pt x="2428875" y="1525783"/>
                </a:lnTo>
                <a:cubicBezTo>
                  <a:pt x="2448058" y="1523180"/>
                  <a:pt x="2468440" y="1520577"/>
                  <a:pt x="2488822" y="1516673"/>
                </a:cubicBezTo>
                <a:close/>
                <a:moveTo>
                  <a:pt x="1679312" y="1483702"/>
                </a:moveTo>
                <a:cubicBezTo>
                  <a:pt x="1699364" y="1488527"/>
                  <a:pt x="1720670" y="1492146"/>
                  <a:pt x="1740722" y="1495764"/>
                </a:cubicBezTo>
                <a:lnTo>
                  <a:pt x="1733202" y="1531951"/>
                </a:lnTo>
                <a:cubicBezTo>
                  <a:pt x="1713150" y="1528332"/>
                  <a:pt x="1691844" y="1524713"/>
                  <a:pt x="1670539" y="1519889"/>
                </a:cubicBezTo>
                <a:close/>
                <a:moveTo>
                  <a:pt x="2742005" y="1467214"/>
                </a:moveTo>
                <a:lnTo>
                  <a:pt x="2751858" y="1505553"/>
                </a:lnTo>
                <a:cubicBezTo>
                  <a:pt x="2730920" y="1510664"/>
                  <a:pt x="2709982" y="1515776"/>
                  <a:pt x="2689044" y="1520888"/>
                </a:cubicBezTo>
                <a:lnTo>
                  <a:pt x="2681654" y="1482549"/>
                </a:lnTo>
                <a:cubicBezTo>
                  <a:pt x="2701360" y="1477438"/>
                  <a:pt x="2722299" y="1472326"/>
                  <a:pt x="2742005" y="1467214"/>
                </a:cubicBezTo>
                <a:close/>
                <a:moveTo>
                  <a:pt x="1436572" y="1417759"/>
                </a:moveTo>
                <a:cubicBezTo>
                  <a:pt x="1454735" y="1423865"/>
                  <a:pt x="1474108" y="1429971"/>
                  <a:pt x="1493481" y="1436076"/>
                </a:cubicBezTo>
                <a:lnTo>
                  <a:pt x="1482584" y="1471490"/>
                </a:lnTo>
                <a:cubicBezTo>
                  <a:pt x="1463210" y="1465384"/>
                  <a:pt x="1443837" y="1459278"/>
                  <a:pt x="1423253" y="1451951"/>
                </a:cubicBezTo>
                <a:close/>
                <a:moveTo>
                  <a:pt x="2980350" y="1395779"/>
                </a:moveTo>
                <a:lnTo>
                  <a:pt x="2993668" y="1433075"/>
                </a:lnTo>
                <a:cubicBezTo>
                  <a:pt x="2974296" y="1440791"/>
                  <a:pt x="2954923" y="1448508"/>
                  <a:pt x="2935551" y="1454938"/>
                </a:cubicBezTo>
                <a:lnTo>
                  <a:pt x="2923443" y="1417642"/>
                </a:lnTo>
                <a:cubicBezTo>
                  <a:pt x="2942815" y="1411212"/>
                  <a:pt x="2962188" y="1403495"/>
                  <a:pt x="2980350" y="1395779"/>
                </a:cubicBezTo>
                <a:close/>
                <a:moveTo>
                  <a:pt x="1203631" y="1324339"/>
                </a:moveTo>
                <a:cubicBezTo>
                  <a:pt x="1222864" y="1332802"/>
                  <a:pt x="1242097" y="1341265"/>
                  <a:pt x="1262613" y="1348519"/>
                </a:cubicBezTo>
                <a:lnTo>
                  <a:pt x="1247226" y="1383579"/>
                </a:lnTo>
                <a:cubicBezTo>
                  <a:pt x="1226711" y="1375116"/>
                  <a:pt x="1206195" y="1365444"/>
                  <a:pt x="1186962" y="1356981"/>
                </a:cubicBezTo>
                <a:close/>
                <a:moveTo>
                  <a:pt x="3211941" y="1296865"/>
                </a:moveTo>
                <a:lnTo>
                  <a:pt x="3229892" y="1328296"/>
                </a:lnTo>
                <a:cubicBezTo>
                  <a:pt x="3209376" y="1339177"/>
                  <a:pt x="3190143" y="1347639"/>
                  <a:pt x="3170910" y="1356101"/>
                </a:cubicBezTo>
                <a:lnTo>
                  <a:pt x="3154241" y="1323461"/>
                </a:lnTo>
                <a:cubicBezTo>
                  <a:pt x="3173474" y="1313790"/>
                  <a:pt x="3192708" y="1305327"/>
                  <a:pt x="3211941" y="1296865"/>
                </a:cubicBezTo>
                <a:close/>
                <a:moveTo>
                  <a:pt x="982172" y="1203445"/>
                </a:moveTo>
                <a:cubicBezTo>
                  <a:pt x="1000124" y="1213399"/>
                  <a:pt x="1019357" y="1224596"/>
                  <a:pt x="1037308" y="1234550"/>
                </a:cubicBezTo>
                <a:lnTo>
                  <a:pt x="1018075" y="1268143"/>
                </a:lnTo>
                <a:cubicBezTo>
                  <a:pt x="998841" y="1258189"/>
                  <a:pt x="980890" y="1246992"/>
                  <a:pt x="961657" y="1235794"/>
                </a:cubicBezTo>
                <a:close/>
                <a:moveTo>
                  <a:pt x="3428279" y="1170474"/>
                </a:moveTo>
                <a:lnTo>
                  <a:pt x="3449720" y="1201003"/>
                </a:lnTo>
                <a:cubicBezTo>
                  <a:pt x="3432063" y="1213214"/>
                  <a:pt x="3413145" y="1224205"/>
                  <a:pt x="3394227" y="1235195"/>
                </a:cubicBezTo>
                <a:lnTo>
                  <a:pt x="3374048" y="1203445"/>
                </a:lnTo>
                <a:cubicBezTo>
                  <a:pt x="3391705" y="1192455"/>
                  <a:pt x="3410623" y="1181464"/>
                  <a:pt x="3428279" y="1170474"/>
                </a:cubicBezTo>
                <a:close/>
                <a:moveTo>
                  <a:pt x="775920" y="1060570"/>
                </a:moveTo>
                <a:cubicBezTo>
                  <a:pt x="793871" y="1073327"/>
                  <a:pt x="810540" y="1086084"/>
                  <a:pt x="828491" y="1098841"/>
                </a:cubicBezTo>
                <a:lnTo>
                  <a:pt x="805411" y="1130733"/>
                </a:lnTo>
                <a:cubicBezTo>
                  <a:pt x="787460" y="1117977"/>
                  <a:pt x="770791" y="1105220"/>
                  <a:pt x="752840" y="1091187"/>
                </a:cubicBezTo>
                <a:close/>
                <a:moveTo>
                  <a:pt x="3630086" y="1016609"/>
                </a:moveTo>
                <a:lnTo>
                  <a:pt x="3653091" y="1046689"/>
                </a:lnTo>
                <a:cubicBezTo>
                  <a:pt x="3638562" y="1060475"/>
                  <a:pt x="3621611" y="1074262"/>
                  <a:pt x="3605871" y="1086795"/>
                </a:cubicBezTo>
                <a:lnTo>
                  <a:pt x="3582866" y="1056715"/>
                </a:lnTo>
                <a:cubicBezTo>
                  <a:pt x="3598606" y="1044182"/>
                  <a:pt x="3614346" y="1030396"/>
                  <a:pt x="3630086" y="1016609"/>
                </a:cubicBezTo>
                <a:close/>
                <a:moveTo>
                  <a:pt x="580440" y="895714"/>
                </a:moveTo>
                <a:cubicBezTo>
                  <a:pt x="596181" y="909263"/>
                  <a:pt x="610711" y="924044"/>
                  <a:pt x="625241" y="938824"/>
                </a:cubicBezTo>
                <a:lnTo>
                  <a:pt x="601024" y="965922"/>
                </a:lnTo>
                <a:cubicBezTo>
                  <a:pt x="585284" y="952373"/>
                  <a:pt x="569543" y="936361"/>
                  <a:pt x="555013" y="922812"/>
                </a:cubicBezTo>
                <a:close/>
                <a:moveTo>
                  <a:pt x="3819997" y="851753"/>
                </a:moveTo>
                <a:lnTo>
                  <a:pt x="3845424" y="877181"/>
                </a:lnTo>
                <a:cubicBezTo>
                  <a:pt x="3830894" y="892921"/>
                  <a:pt x="3816364" y="907451"/>
                  <a:pt x="3801834" y="921981"/>
                </a:cubicBezTo>
                <a:lnTo>
                  <a:pt x="3775196" y="895343"/>
                </a:lnTo>
                <a:cubicBezTo>
                  <a:pt x="3790937" y="882024"/>
                  <a:pt x="3804256" y="866283"/>
                  <a:pt x="3819997" y="851753"/>
                </a:cubicBezTo>
                <a:close/>
                <a:moveTo>
                  <a:pt x="413488" y="708878"/>
                </a:moveTo>
                <a:cubicBezTo>
                  <a:pt x="427274" y="723408"/>
                  <a:pt x="441060" y="739149"/>
                  <a:pt x="454845" y="754890"/>
                </a:cubicBezTo>
                <a:lnTo>
                  <a:pt x="426020" y="779106"/>
                </a:lnTo>
                <a:cubicBezTo>
                  <a:pt x="412235" y="763366"/>
                  <a:pt x="398449" y="747625"/>
                  <a:pt x="384663" y="731884"/>
                </a:cubicBezTo>
                <a:close/>
                <a:moveTo>
                  <a:pt x="3985652" y="659423"/>
                </a:moveTo>
                <a:lnTo>
                  <a:pt x="4015731" y="683785"/>
                </a:lnTo>
                <a:cubicBezTo>
                  <a:pt x="4001945" y="701736"/>
                  <a:pt x="3988159" y="718405"/>
                  <a:pt x="3974373" y="735074"/>
                </a:cubicBezTo>
                <a:lnTo>
                  <a:pt x="3945548" y="710712"/>
                </a:lnTo>
                <a:cubicBezTo>
                  <a:pt x="3959334" y="694043"/>
                  <a:pt x="3973120" y="677374"/>
                  <a:pt x="3985652" y="659423"/>
                </a:cubicBezTo>
                <a:close/>
                <a:moveTo>
                  <a:pt x="260771" y="511051"/>
                </a:moveTo>
                <a:cubicBezTo>
                  <a:pt x="272761" y="527720"/>
                  <a:pt x="283551" y="546953"/>
                  <a:pt x="295541" y="563622"/>
                </a:cubicBezTo>
                <a:lnTo>
                  <a:pt x="265567" y="586702"/>
                </a:lnTo>
                <a:cubicBezTo>
                  <a:pt x="253578" y="568751"/>
                  <a:pt x="242787" y="550800"/>
                  <a:pt x="230798" y="532849"/>
                </a:cubicBezTo>
                <a:close/>
                <a:moveTo>
                  <a:pt x="4126888" y="456099"/>
                </a:moveTo>
                <a:lnTo>
                  <a:pt x="4158638" y="476278"/>
                </a:lnTo>
                <a:cubicBezTo>
                  <a:pt x="4147648" y="495196"/>
                  <a:pt x="4135436" y="512853"/>
                  <a:pt x="4124446" y="531771"/>
                </a:cubicBezTo>
                <a:lnTo>
                  <a:pt x="4093917" y="510331"/>
                </a:lnTo>
                <a:cubicBezTo>
                  <a:pt x="4104907" y="491413"/>
                  <a:pt x="4115898" y="473756"/>
                  <a:pt x="4126888" y="456099"/>
                </a:cubicBezTo>
                <a:close/>
                <a:moveTo>
                  <a:pt x="133152" y="291243"/>
                </a:moveTo>
                <a:cubicBezTo>
                  <a:pt x="143297" y="310161"/>
                  <a:pt x="153442" y="329079"/>
                  <a:pt x="163587" y="347997"/>
                </a:cubicBezTo>
                <a:lnTo>
                  <a:pt x="129348" y="366915"/>
                </a:lnTo>
                <a:cubicBezTo>
                  <a:pt x="119203" y="347997"/>
                  <a:pt x="109058" y="329079"/>
                  <a:pt x="98913" y="308900"/>
                </a:cubicBezTo>
                <a:close/>
                <a:moveTo>
                  <a:pt x="4254248" y="236291"/>
                </a:moveTo>
                <a:lnTo>
                  <a:pt x="4290451" y="252960"/>
                </a:lnTo>
                <a:cubicBezTo>
                  <a:pt x="4281400" y="273476"/>
                  <a:pt x="4271056" y="292709"/>
                  <a:pt x="4260712" y="311942"/>
                </a:cubicBezTo>
                <a:lnTo>
                  <a:pt x="4225802" y="293991"/>
                </a:lnTo>
                <a:cubicBezTo>
                  <a:pt x="4236146" y="276040"/>
                  <a:pt x="4245197" y="255524"/>
                  <a:pt x="4254248" y="236291"/>
                </a:cubicBezTo>
                <a:close/>
                <a:moveTo>
                  <a:pt x="35259" y="60445"/>
                </a:moveTo>
                <a:cubicBezTo>
                  <a:pt x="42815" y="79678"/>
                  <a:pt x="51630" y="100194"/>
                  <a:pt x="59185" y="120709"/>
                </a:cubicBezTo>
                <a:lnTo>
                  <a:pt x="23926" y="136096"/>
                </a:lnTo>
                <a:cubicBezTo>
                  <a:pt x="15111" y="115581"/>
                  <a:pt x="7555" y="95065"/>
                  <a:pt x="0" y="74550"/>
                </a:cubicBezTo>
                <a:close/>
                <a:moveTo>
                  <a:pt x="4346124" y="0"/>
                </a:moveTo>
                <a:lnTo>
                  <a:pt x="4383905" y="12108"/>
                </a:lnTo>
                <a:cubicBezTo>
                  <a:pt x="4376349" y="32691"/>
                  <a:pt x="4368792" y="52064"/>
                  <a:pt x="4361236" y="70225"/>
                </a:cubicBezTo>
                <a:lnTo>
                  <a:pt x="4324715" y="56907"/>
                </a:lnTo>
                <a:cubicBezTo>
                  <a:pt x="4332271" y="38745"/>
                  <a:pt x="4339827" y="19373"/>
                  <a:pt x="4346124" y="0"/>
                </a:cubicBezTo>
                <a:close/>
              </a:path>
            </a:pathLst>
          </a:custGeom>
          <a:solidFill>
            <a:schemeClr val="accent2"/>
          </a:solidFill>
          <a:ln>
            <a:noFill/>
          </a:ln>
          <a:effectLst/>
        </p:spPr>
        <p:txBody>
          <a:bodyPr wrap="square" anchor="ctr">
            <a:noAutofit/>
          </a:bodyPr>
          <a:lstStyle/>
          <a:p>
            <a:endParaRPr lang="en-US" dirty="0">
              <a:latin typeface="DM Sans" pitchFamily="2" charset="77"/>
            </a:endParaRPr>
          </a:p>
        </p:txBody>
      </p:sp>
      <p:sp>
        <p:nvSpPr>
          <p:cNvPr id="610" name="Freeform: Shape 609">
            <a:extLst>
              <a:ext uri="{FF2B5EF4-FFF2-40B4-BE49-F238E27FC236}">
                <a16:creationId xmlns:a16="http://schemas.microsoft.com/office/drawing/2014/main" id="{5DDA0BEF-7D37-4DE3-BC26-AC19D6761866}"/>
              </a:ext>
            </a:extLst>
          </p:cNvPr>
          <p:cNvSpPr>
            <a:spLocks noChangeArrowheads="1"/>
          </p:cNvSpPr>
          <p:nvPr/>
        </p:nvSpPr>
        <p:spPr bwMode="auto">
          <a:xfrm>
            <a:off x="16931175" y="7259151"/>
            <a:ext cx="2207800" cy="1575917"/>
          </a:xfrm>
          <a:custGeom>
            <a:avLst/>
            <a:gdLst>
              <a:gd name="connsiteX0" fmla="*/ 2144396 w 2207800"/>
              <a:gd name="connsiteY0" fmla="*/ 1538654 h 1575917"/>
              <a:gd name="connsiteX1" fmla="*/ 2207800 w 2207800"/>
              <a:gd name="connsiteY1" fmla="*/ 1538654 h 1575917"/>
              <a:gd name="connsiteX2" fmla="*/ 2207800 w 2207800"/>
              <a:gd name="connsiteY2" fmla="*/ 1575917 h 1575917"/>
              <a:gd name="connsiteX3" fmla="*/ 2143128 w 2207800"/>
              <a:gd name="connsiteY3" fmla="*/ 1574715 h 1575917"/>
              <a:gd name="connsiteX4" fmla="*/ 1889956 w 2207800"/>
              <a:gd name="connsiteY4" fmla="*/ 1516673 h 1575917"/>
              <a:gd name="connsiteX5" fmla="*/ 1955014 w 2207800"/>
              <a:gd name="connsiteY5" fmla="*/ 1523802 h 1575917"/>
              <a:gd name="connsiteX6" fmla="*/ 1951188 w 2207800"/>
              <a:gd name="connsiteY6" fmla="*/ 1559447 h 1575917"/>
              <a:gd name="connsiteX7" fmla="*/ 1884854 w 2207800"/>
              <a:gd name="connsiteY7" fmla="*/ 1552318 h 1575917"/>
              <a:gd name="connsiteX8" fmla="*/ 1641928 w 2207800"/>
              <a:gd name="connsiteY8" fmla="*/ 1467214 h 1575917"/>
              <a:gd name="connsiteX9" fmla="*/ 1702280 w 2207800"/>
              <a:gd name="connsiteY9" fmla="*/ 1482549 h 1575917"/>
              <a:gd name="connsiteX10" fmla="*/ 1693658 w 2207800"/>
              <a:gd name="connsiteY10" fmla="*/ 1520888 h 1575917"/>
              <a:gd name="connsiteX11" fmla="*/ 1632076 w 2207800"/>
              <a:gd name="connsiteY11" fmla="*/ 1505553 h 1575917"/>
              <a:gd name="connsiteX12" fmla="*/ 1404392 w 2207800"/>
              <a:gd name="connsiteY12" fmla="*/ 1395779 h 1575917"/>
              <a:gd name="connsiteX13" fmla="*/ 1465938 w 2207800"/>
              <a:gd name="connsiteY13" fmla="*/ 1418928 h 1575917"/>
              <a:gd name="connsiteX14" fmla="*/ 1453116 w 2207800"/>
              <a:gd name="connsiteY14" fmla="*/ 1454938 h 1575917"/>
              <a:gd name="connsiteX15" fmla="*/ 1390288 w 2207800"/>
              <a:gd name="connsiteY15" fmla="*/ 1433075 h 1575917"/>
              <a:gd name="connsiteX16" fmla="*/ 1171944 w 2207800"/>
              <a:gd name="connsiteY16" fmla="*/ 1296865 h 1575917"/>
              <a:gd name="connsiteX17" fmla="*/ 1229642 w 2207800"/>
              <a:gd name="connsiteY17" fmla="*/ 1323461 h 1575917"/>
              <a:gd name="connsiteX18" fmla="*/ 1212974 w 2207800"/>
              <a:gd name="connsiteY18" fmla="*/ 1356101 h 1575917"/>
              <a:gd name="connsiteX19" fmla="*/ 1153992 w 2207800"/>
              <a:gd name="connsiteY19" fmla="*/ 1328296 h 1575917"/>
              <a:gd name="connsiteX20" fmla="*/ 955624 w 2207800"/>
              <a:gd name="connsiteY20" fmla="*/ 1170474 h 1575917"/>
              <a:gd name="connsiteX21" fmla="*/ 1009856 w 2207800"/>
              <a:gd name="connsiteY21" fmla="*/ 1203445 h 1575917"/>
              <a:gd name="connsiteX22" fmla="*/ 988416 w 2207800"/>
              <a:gd name="connsiteY22" fmla="*/ 1235195 h 1575917"/>
              <a:gd name="connsiteX23" fmla="*/ 934184 w 2207800"/>
              <a:gd name="connsiteY23" fmla="*/ 1201003 h 1575917"/>
              <a:gd name="connsiteX24" fmla="*/ 751012 w 2207800"/>
              <a:gd name="connsiteY24" fmla="*/ 1016609 h 1575917"/>
              <a:gd name="connsiteX25" fmla="*/ 801018 w 2207800"/>
              <a:gd name="connsiteY25" fmla="*/ 1056715 h 1575917"/>
              <a:gd name="connsiteX26" fmla="*/ 776656 w 2207800"/>
              <a:gd name="connsiteY26" fmla="*/ 1086795 h 1575917"/>
              <a:gd name="connsiteX27" fmla="*/ 725368 w 2207800"/>
              <a:gd name="connsiteY27" fmla="*/ 1046689 h 1575917"/>
              <a:gd name="connsiteX28" fmla="*/ 565168 w 2207800"/>
              <a:gd name="connsiteY28" fmla="*/ 851753 h 1575917"/>
              <a:gd name="connsiteX29" fmla="*/ 608758 w 2207800"/>
              <a:gd name="connsiteY29" fmla="*/ 895343 h 1575917"/>
              <a:gd name="connsiteX30" fmla="*/ 583330 w 2207800"/>
              <a:gd name="connsiteY30" fmla="*/ 921981 h 1575917"/>
              <a:gd name="connsiteX31" fmla="*/ 538530 w 2207800"/>
              <a:gd name="connsiteY31" fmla="*/ 877181 h 1575917"/>
              <a:gd name="connsiteX32" fmla="*/ 398260 w 2207800"/>
              <a:gd name="connsiteY32" fmla="*/ 659423 h 1575917"/>
              <a:gd name="connsiteX33" fmla="*/ 438364 w 2207800"/>
              <a:gd name="connsiteY33" fmla="*/ 710712 h 1575917"/>
              <a:gd name="connsiteX34" fmla="*/ 408286 w 2207800"/>
              <a:gd name="connsiteY34" fmla="*/ 735074 h 1575917"/>
              <a:gd name="connsiteX35" fmla="*/ 368180 w 2207800"/>
              <a:gd name="connsiteY35" fmla="*/ 683785 h 1575917"/>
              <a:gd name="connsiteX36" fmla="*/ 251558 w 2207800"/>
              <a:gd name="connsiteY36" fmla="*/ 456099 h 1575917"/>
              <a:gd name="connsiteX37" fmla="*/ 284530 w 2207800"/>
              <a:gd name="connsiteY37" fmla="*/ 511235 h 1575917"/>
              <a:gd name="connsiteX38" fmla="*/ 254002 w 2207800"/>
              <a:gd name="connsiteY38" fmla="*/ 531750 h 1575917"/>
              <a:gd name="connsiteX39" fmla="*/ 219808 w 2207800"/>
              <a:gd name="connsiteY39" fmla="*/ 476615 h 1575917"/>
              <a:gd name="connsiteX40" fmla="*/ 135118 w 2207800"/>
              <a:gd name="connsiteY40" fmla="*/ 236291 h 1575917"/>
              <a:gd name="connsiteX41" fmla="*/ 163564 w 2207800"/>
              <a:gd name="connsiteY41" fmla="*/ 293991 h 1575917"/>
              <a:gd name="connsiteX42" fmla="*/ 128654 w 2207800"/>
              <a:gd name="connsiteY42" fmla="*/ 311942 h 1575917"/>
              <a:gd name="connsiteX43" fmla="*/ 98916 w 2207800"/>
              <a:gd name="connsiteY43" fmla="*/ 252960 h 1575917"/>
              <a:gd name="connsiteX44" fmla="*/ 36014 w 2207800"/>
              <a:gd name="connsiteY44" fmla="*/ 0 h 1575917"/>
              <a:gd name="connsiteX45" fmla="*/ 59164 w 2207800"/>
              <a:gd name="connsiteY45" fmla="*/ 56907 h 1575917"/>
              <a:gd name="connsiteX46" fmla="*/ 21866 w 2207800"/>
              <a:gd name="connsiteY46" fmla="*/ 70225 h 1575917"/>
              <a:gd name="connsiteX47" fmla="*/ 0 w 2207800"/>
              <a:gd name="connsiteY47" fmla="*/ 12108 h 1575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207800" h="1575917">
                <a:moveTo>
                  <a:pt x="2144396" y="1538654"/>
                </a:moveTo>
                <a:cubicBezTo>
                  <a:pt x="2165954" y="1538654"/>
                  <a:pt x="2186242" y="1538654"/>
                  <a:pt x="2207800" y="1538654"/>
                </a:cubicBezTo>
                <a:lnTo>
                  <a:pt x="2207800" y="1575917"/>
                </a:lnTo>
                <a:cubicBezTo>
                  <a:pt x="2186242" y="1575917"/>
                  <a:pt x="2164684" y="1575917"/>
                  <a:pt x="2143128" y="1574715"/>
                </a:cubicBezTo>
                <a:close/>
                <a:moveTo>
                  <a:pt x="1889956" y="1516673"/>
                </a:moveTo>
                <a:cubicBezTo>
                  <a:pt x="1911642" y="1519049"/>
                  <a:pt x="1933328" y="1521426"/>
                  <a:pt x="1955014" y="1523802"/>
                </a:cubicBezTo>
                <a:lnTo>
                  <a:pt x="1951188" y="1559447"/>
                </a:lnTo>
                <a:cubicBezTo>
                  <a:pt x="1928226" y="1557071"/>
                  <a:pt x="1906540" y="1554694"/>
                  <a:pt x="1884854" y="1552318"/>
                </a:cubicBezTo>
                <a:close/>
                <a:moveTo>
                  <a:pt x="1641928" y="1467214"/>
                </a:moveTo>
                <a:cubicBezTo>
                  <a:pt x="1661634" y="1473604"/>
                  <a:pt x="1682572" y="1477438"/>
                  <a:pt x="1702280" y="1482549"/>
                </a:cubicBezTo>
                <a:lnTo>
                  <a:pt x="1693658" y="1520888"/>
                </a:lnTo>
                <a:cubicBezTo>
                  <a:pt x="1673952" y="1515776"/>
                  <a:pt x="1653014" y="1510664"/>
                  <a:pt x="1632076" y="1505553"/>
                </a:cubicBezTo>
                <a:close/>
                <a:moveTo>
                  <a:pt x="1404392" y="1395779"/>
                </a:moveTo>
                <a:cubicBezTo>
                  <a:pt x="1424906" y="1403495"/>
                  <a:pt x="1445422" y="1411212"/>
                  <a:pt x="1465938" y="1418928"/>
                </a:cubicBezTo>
                <a:lnTo>
                  <a:pt x="1453116" y="1454938"/>
                </a:lnTo>
                <a:cubicBezTo>
                  <a:pt x="1431318" y="1448508"/>
                  <a:pt x="1410802" y="1440791"/>
                  <a:pt x="1390288" y="1433075"/>
                </a:cubicBezTo>
                <a:close/>
                <a:moveTo>
                  <a:pt x="1171944" y="1296865"/>
                </a:moveTo>
                <a:cubicBezTo>
                  <a:pt x="1189894" y="1305327"/>
                  <a:pt x="1210410" y="1313790"/>
                  <a:pt x="1229642" y="1323461"/>
                </a:cubicBezTo>
                <a:lnTo>
                  <a:pt x="1212974" y="1356101"/>
                </a:lnTo>
                <a:cubicBezTo>
                  <a:pt x="1193740" y="1347639"/>
                  <a:pt x="1173226" y="1339177"/>
                  <a:pt x="1153992" y="1328296"/>
                </a:cubicBezTo>
                <a:close/>
                <a:moveTo>
                  <a:pt x="955624" y="1170474"/>
                </a:moveTo>
                <a:cubicBezTo>
                  <a:pt x="973282" y="1181464"/>
                  <a:pt x="990938" y="1192455"/>
                  <a:pt x="1009856" y="1203445"/>
                </a:cubicBezTo>
                <a:lnTo>
                  <a:pt x="988416" y="1235195"/>
                </a:lnTo>
                <a:cubicBezTo>
                  <a:pt x="970758" y="1224205"/>
                  <a:pt x="951840" y="1213214"/>
                  <a:pt x="934184" y="1201003"/>
                </a:cubicBezTo>
                <a:close/>
                <a:moveTo>
                  <a:pt x="751012" y="1016609"/>
                </a:moveTo>
                <a:cubicBezTo>
                  <a:pt x="766398" y="1030396"/>
                  <a:pt x="784348" y="1042929"/>
                  <a:pt x="801018" y="1056715"/>
                </a:cubicBezTo>
                <a:lnTo>
                  <a:pt x="776656" y="1086795"/>
                </a:lnTo>
                <a:cubicBezTo>
                  <a:pt x="759986" y="1074262"/>
                  <a:pt x="742036" y="1060475"/>
                  <a:pt x="725368" y="1046689"/>
                </a:cubicBezTo>
                <a:close/>
                <a:moveTo>
                  <a:pt x="565168" y="851753"/>
                </a:moveTo>
                <a:cubicBezTo>
                  <a:pt x="579698" y="866283"/>
                  <a:pt x="594228" y="880813"/>
                  <a:pt x="608758" y="895343"/>
                </a:cubicBezTo>
                <a:lnTo>
                  <a:pt x="583330" y="921981"/>
                </a:lnTo>
                <a:cubicBezTo>
                  <a:pt x="568800" y="907451"/>
                  <a:pt x="553060" y="892921"/>
                  <a:pt x="538530" y="877181"/>
                </a:cubicBezTo>
                <a:close/>
                <a:moveTo>
                  <a:pt x="398260" y="659423"/>
                </a:moveTo>
                <a:cubicBezTo>
                  <a:pt x="410792" y="676092"/>
                  <a:pt x="424578" y="694043"/>
                  <a:pt x="438364" y="710712"/>
                </a:cubicBezTo>
                <a:lnTo>
                  <a:pt x="408286" y="735074"/>
                </a:lnTo>
                <a:cubicBezTo>
                  <a:pt x="394500" y="718405"/>
                  <a:pt x="380714" y="701736"/>
                  <a:pt x="368180" y="683785"/>
                </a:cubicBezTo>
                <a:close/>
                <a:moveTo>
                  <a:pt x="251558" y="456099"/>
                </a:moveTo>
                <a:cubicBezTo>
                  <a:pt x="262550" y="474050"/>
                  <a:pt x="273540" y="492001"/>
                  <a:pt x="284530" y="511235"/>
                </a:cubicBezTo>
                <a:lnTo>
                  <a:pt x="254002" y="531750"/>
                </a:lnTo>
                <a:cubicBezTo>
                  <a:pt x="241790" y="513799"/>
                  <a:pt x="230800" y="495848"/>
                  <a:pt x="219808" y="476615"/>
                </a:cubicBezTo>
                <a:close/>
                <a:moveTo>
                  <a:pt x="135118" y="236291"/>
                </a:moveTo>
                <a:cubicBezTo>
                  <a:pt x="144170" y="255524"/>
                  <a:pt x="153220" y="276040"/>
                  <a:pt x="163564" y="293991"/>
                </a:cubicBezTo>
                <a:lnTo>
                  <a:pt x="128654" y="311942"/>
                </a:lnTo>
                <a:cubicBezTo>
                  <a:pt x="118310" y="292709"/>
                  <a:pt x="107966" y="273476"/>
                  <a:pt x="98916" y="252960"/>
                </a:cubicBezTo>
                <a:close/>
                <a:moveTo>
                  <a:pt x="36014" y="0"/>
                </a:moveTo>
                <a:cubicBezTo>
                  <a:pt x="43730" y="19373"/>
                  <a:pt x="50160" y="38745"/>
                  <a:pt x="59164" y="56907"/>
                </a:cubicBezTo>
                <a:lnTo>
                  <a:pt x="21866" y="70225"/>
                </a:lnTo>
                <a:cubicBezTo>
                  <a:pt x="14148" y="52064"/>
                  <a:pt x="6432" y="32691"/>
                  <a:pt x="0" y="12108"/>
                </a:cubicBezTo>
                <a:close/>
              </a:path>
            </a:pathLst>
          </a:custGeom>
          <a:solidFill>
            <a:schemeClr val="accent4"/>
          </a:solidFill>
          <a:ln>
            <a:noFill/>
          </a:ln>
          <a:effectLst/>
        </p:spPr>
        <p:txBody>
          <a:bodyPr wrap="square" anchor="ctr">
            <a:noAutofit/>
          </a:bodyPr>
          <a:lstStyle/>
          <a:p>
            <a:endParaRPr lang="en-US" dirty="0">
              <a:latin typeface="DM Sans" pitchFamily="2" charset="77"/>
            </a:endParaRPr>
          </a:p>
        </p:txBody>
      </p:sp>
      <p:sp>
        <p:nvSpPr>
          <p:cNvPr id="269" name="Freeform 115">
            <a:extLst>
              <a:ext uri="{FF2B5EF4-FFF2-40B4-BE49-F238E27FC236}">
                <a16:creationId xmlns:a16="http://schemas.microsoft.com/office/drawing/2014/main" id="{C515F7E7-4FA9-475A-969C-22B5CB79DA36}"/>
              </a:ext>
            </a:extLst>
          </p:cNvPr>
          <p:cNvSpPr>
            <a:spLocks noChangeArrowheads="1"/>
          </p:cNvSpPr>
          <p:nvPr/>
        </p:nvSpPr>
        <p:spPr bwMode="auto">
          <a:xfrm>
            <a:off x="13568119" y="5566632"/>
            <a:ext cx="1868366" cy="1868365"/>
          </a:xfrm>
          <a:custGeom>
            <a:avLst/>
            <a:gdLst>
              <a:gd name="T0" fmla="*/ 545 w 1500"/>
              <a:gd name="T1" fmla="*/ 1124 h 1500"/>
              <a:gd name="T2" fmla="*/ 419 w 1500"/>
              <a:gd name="T3" fmla="*/ 1237 h 1500"/>
              <a:gd name="T4" fmla="*/ 409 w 1500"/>
              <a:gd name="T5" fmla="*/ 1260 h 1500"/>
              <a:gd name="T6" fmla="*/ 443 w 1500"/>
              <a:gd name="T7" fmla="*/ 1295 h 1500"/>
              <a:gd name="T8" fmla="*/ 467 w 1500"/>
              <a:gd name="T9" fmla="*/ 1284 h 1500"/>
              <a:gd name="T10" fmla="*/ 569 w 1500"/>
              <a:gd name="T11" fmla="*/ 1182 h 1500"/>
              <a:gd name="T12" fmla="*/ 579 w 1500"/>
              <a:gd name="T13" fmla="*/ 1158 h 1500"/>
              <a:gd name="T14" fmla="*/ 545 w 1500"/>
              <a:gd name="T15" fmla="*/ 988 h 1500"/>
              <a:gd name="T16" fmla="*/ 511 w 1500"/>
              <a:gd name="T17" fmla="*/ 954 h 1500"/>
              <a:gd name="T18" fmla="*/ 487 w 1500"/>
              <a:gd name="T19" fmla="*/ 965 h 1500"/>
              <a:gd name="T20" fmla="*/ 146 w 1500"/>
              <a:gd name="T21" fmla="*/ 1304 h 1500"/>
              <a:gd name="T22" fmla="*/ 136 w 1500"/>
              <a:gd name="T23" fmla="*/ 1328 h 1500"/>
              <a:gd name="T24" fmla="*/ 171 w 1500"/>
              <a:gd name="T25" fmla="*/ 1363 h 1500"/>
              <a:gd name="T26" fmla="*/ 535 w 1500"/>
              <a:gd name="T27" fmla="*/ 1013 h 1500"/>
              <a:gd name="T28" fmla="*/ 545 w 1500"/>
              <a:gd name="T29" fmla="*/ 988 h 1500"/>
              <a:gd name="T30" fmla="*/ 365 w 1500"/>
              <a:gd name="T31" fmla="*/ 979 h 1500"/>
              <a:gd name="T32" fmla="*/ 375 w 1500"/>
              <a:gd name="T33" fmla="*/ 954 h 1500"/>
              <a:gd name="T34" fmla="*/ 340 w 1500"/>
              <a:gd name="T35" fmla="*/ 921 h 1500"/>
              <a:gd name="T36" fmla="*/ 317 w 1500"/>
              <a:gd name="T37" fmla="*/ 930 h 1500"/>
              <a:gd name="T38" fmla="*/ 282 w 1500"/>
              <a:gd name="T39" fmla="*/ 965 h 1500"/>
              <a:gd name="T40" fmla="*/ 273 w 1500"/>
              <a:gd name="T41" fmla="*/ 988 h 1500"/>
              <a:gd name="T42" fmla="*/ 306 w 1500"/>
              <a:gd name="T43" fmla="*/ 1023 h 1500"/>
              <a:gd name="T44" fmla="*/ 852 w 1500"/>
              <a:gd name="T45" fmla="*/ 1377 h 1500"/>
              <a:gd name="T46" fmla="*/ 1364 w 1500"/>
              <a:gd name="T47" fmla="*/ 184 h 1500"/>
              <a:gd name="T48" fmla="*/ 121 w 1500"/>
              <a:gd name="T49" fmla="*/ 647 h 1500"/>
              <a:gd name="T50" fmla="*/ 605 w 1500"/>
              <a:gd name="T51" fmla="*/ 847 h 1500"/>
              <a:gd name="T52" fmla="*/ 1499 w 1500"/>
              <a:gd name="T53" fmla="*/ 34 h 1500"/>
              <a:gd name="T54" fmla="*/ 1465 w 1500"/>
              <a:gd name="T55" fmla="*/ 0 h 1500"/>
              <a:gd name="T56" fmla="*/ 1451 w 1500"/>
              <a:gd name="T57" fmla="*/ 4 h 1500"/>
              <a:gd name="T58" fmla="*/ 21 w 1500"/>
              <a:gd name="T59" fmla="*/ 616 h 1500"/>
              <a:gd name="T60" fmla="*/ 21 w 1500"/>
              <a:gd name="T61" fmla="*/ 617 h 1500"/>
              <a:gd name="T62" fmla="*/ 19 w 1500"/>
              <a:gd name="T63" fmla="*/ 617 h 1500"/>
              <a:gd name="T64" fmla="*/ 0 w 1500"/>
              <a:gd name="T65" fmla="*/ 648 h 1500"/>
              <a:gd name="T66" fmla="*/ 24 w 1500"/>
              <a:gd name="T67" fmla="*/ 680 h 1500"/>
              <a:gd name="T68" fmla="*/ 588 w 1500"/>
              <a:gd name="T69" fmla="*/ 912 h 1500"/>
              <a:gd name="T70" fmla="*/ 820 w 1500"/>
              <a:gd name="T71" fmla="*/ 1474 h 1500"/>
              <a:gd name="T72" fmla="*/ 852 w 1500"/>
              <a:gd name="T73" fmla="*/ 1499 h 1500"/>
              <a:gd name="T74" fmla="*/ 882 w 1500"/>
              <a:gd name="T75" fmla="*/ 1479 h 1500"/>
              <a:gd name="T76" fmla="*/ 883 w 1500"/>
              <a:gd name="T77" fmla="*/ 1478 h 1500"/>
              <a:gd name="T78" fmla="*/ 884 w 1500"/>
              <a:gd name="T79" fmla="*/ 1478 h 1500"/>
              <a:gd name="T80" fmla="*/ 1496 w 1500"/>
              <a:gd name="T81" fmla="*/ 49 h 1500"/>
              <a:gd name="T82" fmla="*/ 1499 w 1500"/>
              <a:gd name="T83" fmla="*/ 34 h 1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00" h="1500">
                <a:moveTo>
                  <a:pt x="545" y="1124"/>
                </a:moveTo>
                <a:lnTo>
                  <a:pt x="545" y="1124"/>
                </a:lnTo>
                <a:cubicBezTo>
                  <a:pt x="536" y="1124"/>
                  <a:pt x="527" y="1128"/>
                  <a:pt x="521" y="1134"/>
                </a:cubicBezTo>
                <a:lnTo>
                  <a:pt x="419" y="1237"/>
                </a:lnTo>
                <a:lnTo>
                  <a:pt x="419" y="1237"/>
                </a:lnTo>
                <a:cubicBezTo>
                  <a:pt x="413" y="1243"/>
                  <a:pt x="409" y="1251"/>
                  <a:pt x="409" y="1260"/>
                </a:cubicBezTo>
                <a:lnTo>
                  <a:pt x="409" y="1260"/>
                </a:lnTo>
                <a:cubicBezTo>
                  <a:pt x="409" y="1279"/>
                  <a:pt x="424" y="1295"/>
                  <a:pt x="443" y="1295"/>
                </a:cubicBezTo>
                <a:lnTo>
                  <a:pt x="443" y="1295"/>
                </a:lnTo>
                <a:cubicBezTo>
                  <a:pt x="452" y="1295"/>
                  <a:pt x="461" y="1290"/>
                  <a:pt x="467" y="1284"/>
                </a:cubicBezTo>
                <a:lnTo>
                  <a:pt x="569" y="1182"/>
                </a:lnTo>
                <a:lnTo>
                  <a:pt x="569" y="1182"/>
                </a:lnTo>
                <a:cubicBezTo>
                  <a:pt x="575" y="1176"/>
                  <a:pt x="579" y="1167"/>
                  <a:pt x="579" y="1158"/>
                </a:cubicBezTo>
                <a:lnTo>
                  <a:pt x="579" y="1158"/>
                </a:lnTo>
                <a:cubicBezTo>
                  <a:pt x="579" y="1139"/>
                  <a:pt x="564" y="1124"/>
                  <a:pt x="545" y="1124"/>
                </a:cubicBezTo>
                <a:close/>
                <a:moveTo>
                  <a:pt x="545" y="988"/>
                </a:moveTo>
                <a:lnTo>
                  <a:pt x="545" y="988"/>
                </a:lnTo>
                <a:cubicBezTo>
                  <a:pt x="545" y="970"/>
                  <a:pt x="530" y="954"/>
                  <a:pt x="511" y="954"/>
                </a:cubicBezTo>
                <a:lnTo>
                  <a:pt x="511" y="954"/>
                </a:lnTo>
                <a:cubicBezTo>
                  <a:pt x="501" y="954"/>
                  <a:pt x="493" y="959"/>
                  <a:pt x="487" y="965"/>
                </a:cubicBezTo>
                <a:lnTo>
                  <a:pt x="146" y="1304"/>
                </a:lnTo>
                <a:lnTo>
                  <a:pt x="146" y="1304"/>
                </a:lnTo>
                <a:cubicBezTo>
                  <a:pt x="140" y="1311"/>
                  <a:pt x="136" y="1319"/>
                  <a:pt x="136" y="1328"/>
                </a:cubicBezTo>
                <a:lnTo>
                  <a:pt x="136" y="1328"/>
                </a:lnTo>
                <a:cubicBezTo>
                  <a:pt x="136" y="1347"/>
                  <a:pt x="152" y="1363"/>
                  <a:pt x="171" y="1363"/>
                </a:cubicBezTo>
                <a:lnTo>
                  <a:pt x="171" y="1363"/>
                </a:lnTo>
                <a:cubicBezTo>
                  <a:pt x="180" y="1363"/>
                  <a:pt x="188" y="1359"/>
                  <a:pt x="194" y="1353"/>
                </a:cubicBezTo>
                <a:lnTo>
                  <a:pt x="535" y="1013"/>
                </a:lnTo>
                <a:lnTo>
                  <a:pt x="535" y="1013"/>
                </a:lnTo>
                <a:cubicBezTo>
                  <a:pt x="541" y="1006"/>
                  <a:pt x="545" y="998"/>
                  <a:pt x="545" y="988"/>
                </a:cubicBezTo>
                <a:close/>
                <a:moveTo>
                  <a:pt x="331" y="1013"/>
                </a:moveTo>
                <a:lnTo>
                  <a:pt x="365" y="979"/>
                </a:lnTo>
                <a:lnTo>
                  <a:pt x="365" y="979"/>
                </a:lnTo>
                <a:cubicBezTo>
                  <a:pt x="371" y="973"/>
                  <a:pt x="375" y="964"/>
                  <a:pt x="375" y="954"/>
                </a:cubicBezTo>
                <a:lnTo>
                  <a:pt x="375" y="954"/>
                </a:lnTo>
                <a:cubicBezTo>
                  <a:pt x="375" y="936"/>
                  <a:pt x="360" y="921"/>
                  <a:pt x="340" y="921"/>
                </a:cubicBezTo>
                <a:lnTo>
                  <a:pt x="340" y="921"/>
                </a:lnTo>
                <a:cubicBezTo>
                  <a:pt x="331" y="921"/>
                  <a:pt x="323" y="924"/>
                  <a:pt x="317" y="930"/>
                </a:cubicBezTo>
                <a:lnTo>
                  <a:pt x="282" y="965"/>
                </a:lnTo>
                <a:lnTo>
                  <a:pt x="282" y="965"/>
                </a:lnTo>
                <a:cubicBezTo>
                  <a:pt x="276" y="971"/>
                  <a:pt x="273" y="980"/>
                  <a:pt x="273" y="988"/>
                </a:cubicBezTo>
                <a:lnTo>
                  <a:pt x="273" y="988"/>
                </a:lnTo>
                <a:cubicBezTo>
                  <a:pt x="273" y="1008"/>
                  <a:pt x="288" y="1023"/>
                  <a:pt x="306" y="1023"/>
                </a:cubicBezTo>
                <a:lnTo>
                  <a:pt x="306" y="1023"/>
                </a:lnTo>
                <a:cubicBezTo>
                  <a:pt x="316" y="1023"/>
                  <a:pt x="325" y="1019"/>
                  <a:pt x="331" y="1013"/>
                </a:cubicBezTo>
                <a:close/>
                <a:moveTo>
                  <a:pt x="852" y="1377"/>
                </a:moveTo>
                <a:lnTo>
                  <a:pt x="653" y="894"/>
                </a:lnTo>
                <a:lnTo>
                  <a:pt x="1364" y="184"/>
                </a:lnTo>
                <a:lnTo>
                  <a:pt x="852" y="1377"/>
                </a:lnTo>
                <a:close/>
                <a:moveTo>
                  <a:pt x="121" y="647"/>
                </a:moveTo>
                <a:lnTo>
                  <a:pt x="1316" y="136"/>
                </a:lnTo>
                <a:lnTo>
                  <a:pt x="605" y="847"/>
                </a:lnTo>
                <a:lnTo>
                  <a:pt x="121" y="647"/>
                </a:lnTo>
                <a:close/>
                <a:moveTo>
                  <a:pt x="1499" y="34"/>
                </a:moveTo>
                <a:lnTo>
                  <a:pt x="1499" y="34"/>
                </a:lnTo>
                <a:cubicBezTo>
                  <a:pt x="1499" y="16"/>
                  <a:pt x="1484" y="0"/>
                  <a:pt x="1465" y="0"/>
                </a:cubicBezTo>
                <a:lnTo>
                  <a:pt x="1465" y="0"/>
                </a:lnTo>
                <a:cubicBezTo>
                  <a:pt x="1460" y="0"/>
                  <a:pt x="1456" y="2"/>
                  <a:pt x="1451" y="4"/>
                </a:cubicBezTo>
                <a:lnTo>
                  <a:pt x="1451" y="3"/>
                </a:lnTo>
                <a:lnTo>
                  <a:pt x="21" y="616"/>
                </a:lnTo>
                <a:lnTo>
                  <a:pt x="21" y="616"/>
                </a:lnTo>
                <a:cubicBezTo>
                  <a:pt x="21" y="617"/>
                  <a:pt x="21" y="617"/>
                  <a:pt x="21" y="617"/>
                </a:cubicBezTo>
                <a:lnTo>
                  <a:pt x="19" y="617"/>
                </a:lnTo>
                <a:lnTo>
                  <a:pt x="19" y="617"/>
                </a:lnTo>
                <a:lnTo>
                  <a:pt x="19" y="617"/>
                </a:lnTo>
                <a:cubicBezTo>
                  <a:pt x="8" y="623"/>
                  <a:pt x="0" y="635"/>
                  <a:pt x="0" y="648"/>
                </a:cubicBezTo>
                <a:lnTo>
                  <a:pt x="0" y="648"/>
                </a:lnTo>
                <a:cubicBezTo>
                  <a:pt x="0" y="663"/>
                  <a:pt x="10" y="676"/>
                  <a:pt x="24" y="680"/>
                </a:cubicBezTo>
                <a:lnTo>
                  <a:pt x="24" y="680"/>
                </a:lnTo>
                <a:lnTo>
                  <a:pt x="588" y="912"/>
                </a:lnTo>
                <a:lnTo>
                  <a:pt x="819" y="1474"/>
                </a:lnTo>
                <a:lnTo>
                  <a:pt x="820" y="1474"/>
                </a:lnTo>
                <a:lnTo>
                  <a:pt x="820" y="1474"/>
                </a:lnTo>
                <a:cubicBezTo>
                  <a:pt x="824" y="1488"/>
                  <a:pt x="837" y="1499"/>
                  <a:pt x="852" y="1499"/>
                </a:cubicBezTo>
                <a:lnTo>
                  <a:pt x="852" y="1499"/>
                </a:lnTo>
                <a:cubicBezTo>
                  <a:pt x="865" y="1499"/>
                  <a:pt x="877" y="1491"/>
                  <a:pt x="882" y="1479"/>
                </a:cubicBezTo>
                <a:lnTo>
                  <a:pt x="882" y="1479"/>
                </a:lnTo>
                <a:lnTo>
                  <a:pt x="883" y="1478"/>
                </a:lnTo>
                <a:lnTo>
                  <a:pt x="883" y="1478"/>
                </a:lnTo>
                <a:cubicBezTo>
                  <a:pt x="883" y="1478"/>
                  <a:pt x="883" y="1478"/>
                  <a:pt x="884" y="1478"/>
                </a:cubicBezTo>
                <a:lnTo>
                  <a:pt x="1497" y="49"/>
                </a:lnTo>
                <a:lnTo>
                  <a:pt x="1496" y="49"/>
                </a:lnTo>
                <a:lnTo>
                  <a:pt x="1496" y="49"/>
                </a:lnTo>
                <a:cubicBezTo>
                  <a:pt x="1498" y="44"/>
                  <a:pt x="1499" y="39"/>
                  <a:pt x="1499" y="34"/>
                </a:cubicBezTo>
                <a:close/>
              </a:path>
            </a:pathLst>
          </a:custGeom>
          <a:solidFill>
            <a:schemeClr val="accent3"/>
          </a:solidFill>
          <a:ln>
            <a:noFill/>
          </a:ln>
          <a:effectLst/>
        </p:spPr>
        <p:txBody>
          <a:bodyPr wrap="none" anchor="ctr"/>
          <a:lstStyle/>
          <a:p>
            <a:endParaRPr lang="en-US" dirty="0">
              <a:latin typeface="DM Sans" pitchFamily="2" charset="77"/>
            </a:endParaRPr>
          </a:p>
        </p:txBody>
      </p:sp>
      <p:sp>
        <p:nvSpPr>
          <p:cNvPr id="270" name="Freeform 116">
            <a:extLst>
              <a:ext uri="{FF2B5EF4-FFF2-40B4-BE49-F238E27FC236}">
                <a16:creationId xmlns:a16="http://schemas.microsoft.com/office/drawing/2014/main" id="{7D2C71A7-4917-416E-8674-6B96898CD78F}"/>
              </a:ext>
            </a:extLst>
          </p:cNvPr>
          <p:cNvSpPr>
            <a:spLocks noChangeArrowheads="1"/>
          </p:cNvSpPr>
          <p:nvPr/>
        </p:nvSpPr>
        <p:spPr bwMode="auto">
          <a:xfrm>
            <a:off x="18200569" y="5566632"/>
            <a:ext cx="1868366" cy="1851878"/>
          </a:xfrm>
          <a:custGeom>
            <a:avLst/>
            <a:gdLst>
              <a:gd name="T0" fmla="*/ 463 w 1500"/>
              <a:gd name="T1" fmla="*/ 274 h 1485"/>
              <a:gd name="T2" fmla="*/ 488 w 1500"/>
              <a:gd name="T3" fmla="*/ 367 h 1485"/>
              <a:gd name="T4" fmla="*/ 590 w 1500"/>
              <a:gd name="T5" fmla="*/ 190 h 1485"/>
              <a:gd name="T6" fmla="*/ 497 w 1500"/>
              <a:gd name="T7" fmla="*/ 214 h 1485"/>
              <a:gd name="T8" fmla="*/ 590 w 1500"/>
              <a:gd name="T9" fmla="*/ 190 h 1485"/>
              <a:gd name="T10" fmla="*/ 954 w 1500"/>
              <a:gd name="T11" fmla="*/ 871 h 1485"/>
              <a:gd name="T12" fmla="*/ 545 w 1500"/>
              <a:gd name="T13" fmla="*/ 939 h 1485"/>
              <a:gd name="T14" fmla="*/ 545 w 1500"/>
              <a:gd name="T15" fmla="*/ 1008 h 1485"/>
              <a:gd name="T16" fmla="*/ 954 w 1500"/>
              <a:gd name="T17" fmla="*/ 1008 h 1485"/>
              <a:gd name="T18" fmla="*/ 1022 w 1500"/>
              <a:gd name="T19" fmla="*/ 871 h 1485"/>
              <a:gd name="T20" fmla="*/ 954 w 1500"/>
              <a:gd name="T21" fmla="*/ 804 h 1485"/>
              <a:gd name="T22" fmla="*/ 545 w 1500"/>
              <a:gd name="T23" fmla="*/ 804 h 1485"/>
              <a:gd name="T24" fmla="*/ 477 w 1500"/>
              <a:gd name="T25" fmla="*/ 940 h 1485"/>
              <a:gd name="T26" fmla="*/ 545 w 1500"/>
              <a:gd name="T27" fmla="*/ 1008 h 1485"/>
              <a:gd name="T28" fmla="*/ 67 w 1500"/>
              <a:gd name="T29" fmla="*/ 598 h 1485"/>
              <a:gd name="T30" fmla="*/ 1431 w 1500"/>
              <a:gd name="T31" fmla="*/ 462 h 1485"/>
              <a:gd name="T32" fmla="*/ 1295 w 1500"/>
              <a:gd name="T33" fmla="*/ 1416 h 1485"/>
              <a:gd name="T34" fmla="*/ 204 w 1500"/>
              <a:gd name="T35" fmla="*/ 667 h 1485"/>
              <a:gd name="T36" fmla="*/ 1295 w 1500"/>
              <a:gd name="T37" fmla="*/ 1416 h 1485"/>
              <a:gd name="T38" fmla="*/ 472 w 1500"/>
              <a:gd name="T39" fmla="*/ 121 h 1485"/>
              <a:gd name="T40" fmla="*/ 684 w 1500"/>
              <a:gd name="T41" fmla="*/ 165 h 1485"/>
              <a:gd name="T42" fmla="*/ 399 w 1500"/>
              <a:gd name="T43" fmla="*/ 394 h 1485"/>
              <a:gd name="T44" fmla="*/ 393 w 1500"/>
              <a:gd name="T45" fmla="*/ 394 h 1485"/>
              <a:gd name="T46" fmla="*/ 472 w 1500"/>
              <a:gd name="T47" fmla="*/ 121 h 1485"/>
              <a:gd name="T48" fmla="*/ 630 w 1500"/>
              <a:gd name="T49" fmla="*/ 394 h 1485"/>
              <a:gd name="T50" fmla="*/ 1081 w 1500"/>
              <a:gd name="T51" fmla="*/ 394 h 1485"/>
              <a:gd name="T52" fmla="*/ 1105 w 1500"/>
              <a:gd name="T53" fmla="*/ 209 h 1485"/>
              <a:gd name="T54" fmla="*/ 1226 w 1500"/>
              <a:gd name="T55" fmla="*/ 394 h 1485"/>
              <a:gd name="T56" fmla="*/ 1130 w 1500"/>
              <a:gd name="T57" fmla="*/ 344 h 1485"/>
              <a:gd name="T58" fmla="*/ 1123 w 1500"/>
              <a:gd name="T59" fmla="*/ 275 h 1485"/>
              <a:gd name="T60" fmla="*/ 1060 w 1500"/>
              <a:gd name="T61" fmla="*/ 304 h 1485"/>
              <a:gd name="T62" fmla="*/ 974 w 1500"/>
              <a:gd name="T63" fmla="*/ 244 h 1485"/>
              <a:gd name="T64" fmla="*/ 1431 w 1500"/>
              <a:gd name="T65" fmla="*/ 394 h 1485"/>
              <a:gd name="T66" fmla="*/ 1254 w 1500"/>
              <a:gd name="T67" fmla="*/ 240 h 1485"/>
              <a:gd name="T68" fmla="*/ 1087 w 1500"/>
              <a:gd name="T69" fmla="*/ 143 h 1485"/>
              <a:gd name="T70" fmla="*/ 599 w 1500"/>
              <a:gd name="T71" fmla="*/ 38 h 1485"/>
              <a:gd name="T72" fmla="*/ 414 w 1500"/>
              <a:gd name="T73" fmla="*/ 87 h 1485"/>
              <a:gd name="T74" fmla="*/ 67 w 1500"/>
              <a:gd name="T75" fmla="*/ 394 h 1485"/>
              <a:gd name="T76" fmla="*/ 0 w 1500"/>
              <a:gd name="T77" fmla="*/ 462 h 1485"/>
              <a:gd name="T78" fmla="*/ 0 w 1500"/>
              <a:gd name="T79" fmla="*/ 598 h 1485"/>
              <a:gd name="T80" fmla="*/ 136 w 1500"/>
              <a:gd name="T81" fmla="*/ 667 h 1485"/>
              <a:gd name="T82" fmla="*/ 136 w 1500"/>
              <a:gd name="T83" fmla="*/ 1416 h 1485"/>
              <a:gd name="T84" fmla="*/ 1295 w 1500"/>
              <a:gd name="T85" fmla="*/ 1484 h 1485"/>
              <a:gd name="T86" fmla="*/ 1363 w 1500"/>
              <a:gd name="T87" fmla="*/ 1416 h 1485"/>
              <a:gd name="T88" fmla="*/ 1431 w 1500"/>
              <a:gd name="T89" fmla="*/ 667 h 1485"/>
              <a:gd name="T90" fmla="*/ 1499 w 1500"/>
              <a:gd name="T91" fmla="*/ 598 h 1485"/>
              <a:gd name="T92" fmla="*/ 1499 w 1500"/>
              <a:gd name="T93" fmla="*/ 462 h 1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00" h="1485">
                <a:moveTo>
                  <a:pt x="523" y="308"/>
                </a:moveTo>
                <a:lnTo>
                  <a:pt x="463" y="274"/>
                </a:lnTo>
                <a:lnTo>
                  <a:pt x="429" y="333"/>
                </a:lnTo>
                <a:lnTo>
                  <a:pt x="488" y="367"/>
                </a:lnTo>
                <a:lnTo>
                  <a:pt x="523" y="308"/>
                </a:lnTo>
                <a:close/>
                <a:moveTo>
                  <a:pt x="590" y="190"/>
                </a:moveTo>
                <a:lnTo>
                  <a:pt x="532" y="156"/>
                </a:lnTo>
                <a:lnTo>
                  <a:pt x="497" y="214"/>
                </a:lnTo>
                <a:lnTo>
                  <a:pt x="557" y="249"/>
                </a:lnTo>
                <a:lnTo>
                  <a:pt x="590" y="190"/>
                </a:lnTo>
                <a:close/>
                <a:moveTo>
                  <a:pt x="545" y="871"/>
                </a:moveTo>
                <a:lnTo>
                  <a:pt x="954" y="871"/>
                </a:lnTo>
                <a:lnTo>
                  <a:pt x="954" y="939"/>
                </a:lnTo>
                <a:lnTo>
                  <a:pt x="545" y="939"/>
                </a:lnTo>
                <a:lnTo>
                  <a:pt x="545" y="871"/>
                </a:lnTo>
                <a:close/>
                <a:moveTo>
                  <a:pt x="545" y="1008"/>
                </a:moveTo>
                <a:lnTo>
                  <a:pt x="954" y="1008"/>
                </a:lnTo>
                <a:lnTo>
                  <a:pt x="954" y="1008"/>
                </a:lnTo>
                <a:cubicBezTo>
                  <a:pt x="992" y="1008"/>
                  <a:pt x="1022" y="977"/>
                  <a:pt x="1022" y="940"/>
                </a:cubicBezTo>
                <a:lnTo>
                  <a:pt x="1022" y="871"/>
                </a:lnTo>
                <a:lnTo>
                  <a:pt x="1022" y="871"/>
                </a:lnTo>
                <a:cubicBezTo>
                  <a:pt x="1022" y="833"/>
                  <a:pt x="992" y="804"/>
                  <a:pt x="954" y="804"/>
                </a:cubicBezTo>
                <a:lnTo>
                  <a:pt x="545" y="804"/>
                </a:lnTo>
                <a:lnTo>
                  <a:pt x="545" y="804"/>
                </a:lnTo>
                <a:cubicBezTo>
                  <a:pt x="507" y="804"/>
                  <a:pt x="477" y="833"/>
                  <a:pt x="477" y="871"/>
                </a:cubicBezTo>
                <a:lnTo>
                  <a:pt x="477" y="940"/>
                </a:lnTo>
                <a:lnTo>
                  <a:pt x="477" y="940"/>
                </a:lnTo>
                <a:cubicBezTo>
                  <a:pt x="477" y="977"/>
                  <a:pt x="507" y="1008"/>
                  <a:pt x="545" y="1008"/>
                </a:cubicBezTo>
                <a:close/>
                <a:moveTo>
                  <a:pt x="1431" y="598"/>
                </a:moveTo>
                <a:lnTo>
                  <a:pt x="67" y="598"/>
                </a:lnTo>
                <a:lnTo>
                  <a:pt x="67" y="462"/>
                </a:lnTo>
                <a:lnTo>
                  <a:pt x="1431" y="462"/>
                </a:lnTo>
                <a:lnTo>
                  <a:pt x="1431" y="598"/>
                </a:lnTo>
                <a:close/>
                <a:moveTo>
                  <a:pt x="1295" y="1416"/>
                </a:moveTo>
                <a:lnTo>
                  <a:pt x="204" y="1416"/>
                </a:lnTo>
                <a:lnTo>
                  <a:pt x="204" y="667"/>
                </a:lnTo>
                <a:lnTo>
                  <a:pt x="1295" y="667"/>
                </a:lnTo>
                <a:lnTo>
                  <a:pt x="1295" y="1416"/>
                </a:lnTo>
                <a:close/>
                <a:moveTo>
                  <a:pt x="472" y="121"/>
                </a:moveTo>
                <a:lnTo>
                  <a:pt x="472" y="121"/>
                </a:lnTo>
                <a:cubicBezTo>
                  <a:pt x="491" y="89"/>
                  <a:pt x="533" y="78"/>
                  <a:pt x="565" y="97"/>
                </a:cubicBezTo>
                <a:lnTo>
                  <a:pt x="684" y="165"/>
                </a:lnTo>
                <a:lnTo>
                  <a:pt x="551" y="394"/>
                </a:lnTo>
                <a:lnTo>
                  <a:pt x="399" y="394"/>
                </a:lnTo>
                <a:lnTo>
                  <a:pt x="395" y="392"/>
                </a:lnTo>
                <a:lnTo>
                  <a:pt x="393" y="394"/>
                </a:lnTo>
                <a:lnTo>
                  <a:pt x="315" y="394"/>
                </a:lnTo>
                <a:lnTo>
                  <a:pt x="472" y="121"/>
                </a:lnTo>
                <a:close/>
                <a:moveTo>
                  <a:pt x="1081" y="394"/>
                </a:moveTo>
                <a:lnTo>
                  <a:pt x="630" y="394"/>
                </a:lnTo>
                <a:lnTo>
                  <a:pt x="743" y="199"/>
                </a:lnTo>
                <a:lnTo>
                  <a:pt x="1081" y="394"/>
                </a:lnTo>
                <a:close/>
                <a:moveTo>
                  <a:pt x="1105" y="209"/>
                </a:moveTo>
                <a:lnTo>
                  <a:pt x="1105" y="209"/>
                </a:lnTo>
                <a:cubicBezTo>
                  <a:pt x="1142" y="199"/>
                  <a:pt x="1179" y="221"/>
                  <a:pt x="1189" y="257"/>
                </a:cubicBezTo>
                <a:lnTo>
                  <a:pt x="1226" y="394"/>
                </a:lnTo>
                <a:lnTo>
                  <a:pt x="1217" y="394"/>
                </a:lnTo>
                <a:lnTo>
                  <a:pt x="1130" y="344"/>
                </a:lnTo>
                <a:lnTo>
                  <a:pt x="1141" y="340"/>
                </a:lnTo>
                <a:lnTo>
                  <a:pt x="1123" y="275"/>
                </a:lnTo>
                <a:lnTo>
                  <a:pt x="1057" y="292"/>
                </a:lnTo>
                <a:lnTo>
                  <a:pt x="1060" y="304"/>
                </a:lnTo>
                <a:lnTo>
                  <a:pt x="977" y="255"/>
                </a:lnTo>
                <a:lnTo>
                  <a:pt x="974" y="244"/>
                </a:lnTo>
                <a:lnTo>
                  <a:pt x="1105" y="209"/>
                </a:lnTo>
                <a:close/>
                <a:moveTo>
                  <a:pt x="1431" y="394"/>
                </a:moveTo>
                <a:lnTo>
                  <a:pt x="1296" y="394"/>
                </a:lnTo>
                <a:lnTo>
                  <a:pt x="1254" y="240"/>
                </a:lnTo>
                <a:lnTo>
                  <a:pt x="1254" y="240"/>
                </a:lnTo>
                <a:cubicBezTo>
                  <a:pt x="1236" y="167"/>
                  <a:pt x="1160" y="123"/>
                  <a:pt x="1087" y="143"/>
                </a:cubicBezTo>
                <a:lnTo>
                  <a:pt x="879" y="199"/>
                </a:lnTo>
                <a:lnTo>
                  <a:pt x="599" y="38"/>
                </a:lnTo>
                <a:lnTo>
                  <a:pt x="599" y="38"/>
                </a:lnTo>
                <a:cubicBezTo>
                  <a:pt x="535" y="0"/>
                  <a:pt x="451" y="23"/>
                  <a:pt x="414" y="87"/>
                </a:cubicBezTo>
                <a:lnTo>
                  <a:pt x="236" y="394"/>
                </a:lnTo>
                <a:lnTo>
                  <a:pt x="67" y="394"/>
                </a:lnTo>
                <a:lnTo>
                  <a:pt x="67" y="394"/>
                </a:lnTo>
                <a:cubicBezTo>
                  <a:pt x="30" y="394"/>
                  <a:pt x="0" y="425"/>
                  <a:pt x="0" y="462"/>
                </a:cubicBezTo>
                <a:lnTo>
                  <a:pt x="0" y="598"/>
                </a:lnTo>
                <a:lnTo>
                  <a:pt x="0" y="598"/>
                </a:lnTo>
                <a:cubicBezTo>
                  <a:pt x="0" y="637"/>
                  <a:pt x="30" y="667"/>
                  <a:pt x="67" y="667"/>
                </a:cubicBezTo>
                <a:lnTo>
                  <a:pt x="136" y="667"/>
                </a:lnTo>
                <a:lnTo>
                  <a:pt x="136" y="1416"/>
                </a:lnTo>
                <a:lnTo>
                  <a:pt x="136" y="1416"/>
                </a:lnTo>
                <a:cubicBezTo>
                  <a:pt x="136" y="1453"/>
                  <a:pt x="167" y="1484"/>
                  <a:pt x="204" y="1484"/>
                </a:cubicBezTo>
                <a:lnTo>
                  <a:pt x="1295" y="1484"/>
                </a:lnTo>
                <a:lnTo>
                  <a:pt x="1295" y="1484"/>
                </a:lnTo>
                <a:cubicBezTo>
                  <a:pt x="1332" y="1484"/>
                  <a:pt x="1363" y="1453"/>
                  <a:pt x="1363" y="1416"/>
                </a:cubicBezTo>
                <a:lnTo>
                  <a:pt x="1363" y="667"/>
                </a:lnTo>
                <a:lnTo>
                  <a:pt x="1431" y="667"/>
                </a:lnTo>
                <a:lnTo>
                  <a:pt x="1431" y="667"/>
                </a:lnTo>
                <a:cubicBezTo>
                  <a:pt x="1469" y="667"/>
                  <a:pt x="1499" y="637"/>
                  <a:pt x="1499" y="598"/>
                </a:cubicBezTo>
                <a:lnTo>
                  <a:pt x="1499" y="462"/>
                </a:lnTo>
                <a:lnTo>
                  <a:pt x="1499" y="462"/>
                </a:lnTo>
                <a:cubicBezTo>
                  <a:pt x="1499" y="425"/>
                  <a:pt x="1469" y="394"/>
                  <a:pt x="1431" y="394"/>
                </a:cubicBezTo>
                <a:close/>
              </a:path>
            </a:pathLst>
          </a:custGeom>
          <a:solidFill>
            <a:schemeClr val="accent4"/>
          </a:solidFill>
          <a:ln>
            <a:noFill/>
          </a:ln>
          <a:effectLst/>
        </p:spPr>
        <p:txBody>
          <a:bodyPr wrap="none" anchor="ctr"/>
          <a:lstStyle/>
          <a:p>
            <a:endParaRPr lang="en-US" dirty="0">
              <a:latin typeface="DM Sans" pitchFamily="2" charset="77"/>
            </a:endParaRPr>
          </a:p>
        </p:txBody>
      </p:sp>
      <p:sp>
        <p:nvSpPr>
          <p:cNvPr id="271" name="Freeform 117">
            <a:extLst>
              <a:ext uri="{FF2B5EF4-FFF2-40B4-BE49-F238E27FC236}">
                <a16:creationId xmlns:a16="http://schemas.microsoft.com/office/drawing/2014/main" id="{79C1D981-876F-47B4-9DAD-915F3C2766BF}"/>
              </a:ext>
            </a:extLst>
          </p:cNvPr>
          <p:cNvSpPr>
            <a:spLocks noChangeArrowheads="1"/>
          </p:cNvSpPr>
          <p:nvPr/>
        </p:nvSpPr>
        <p:spPr bwMode="auto">
          <a:xfrm>
            <a:off x="4473577" y="5566632"/>
            <a:ext cx="1527664" cy="1868365"/>
          </a:xfrm>
          <a:custGeom>
            <a:avLst/>
            <a:gdLst>
              <a:gd name="T0" fmla="*/ 204 w 1228"/>
              <a:gd name="T1" fmla="*/ 852 h 1500"/>
              <a:gd name="T2" fmla="*/ 648 w 1228"/>
              <a:gd name="T3" fmla="*/ 886 h 1500"/>
              <a:gd name="T4" fmla="*/ 681 w 1228"/>
              <a:gd name="T5" fmla="*/ 852 h 1500"/>
              <a:gd name="T6" fmla="*/ 648 w 1228"/>
              <a:gd name="T7" fmla="*/ 818 h 1500"/>
              <a:gd name="T8" fmla="*/ 238 w 1228"/>
              <a:gd name="T9" fmla="*/ 818 h 1500"/>
              <a:gd name="T10" fmla="*/ 614 w 1228"/>
              <a:gd name="T11" fmla="*/ 614 h 1500"/>
              <a:gd name="T12" fmla="*/ 791 w 1228"/>
              <a:gd name="T13" fmla="*/ 614 h 1500"/>
              <a:gd name="T14" fmla="*/ 818 w 1228"/>
              <a:gd name="T15" fmla="*/ 1363 h 1500"/>
              <a:gd name="T16" fmla="*/ 750 w 1228"/>
              <a:gd name="T17" fmla="*/ 1431 h 1500"/>
              <a:gd name="T18" fmla="*/ 137 w 1228"/>
              <a:gd name="T19" fmla="*/ 1431 h 1500"/>
              <a:gd name="T20" fmla="*/ 68 w 1228"/>
              <a:gd name="T21" fmla="*/ 477 h 1500"/>
              <a:gd name="T22" fmla="*/ 137 w 1228"/>
              <a:gd name="T23" fmla="*/ 409 h 1500"/>
              <a:gd name="T24" fmla="*/ 545 w 1228"/>
              <a:gd name="T25" fmla="*/ 614 h 1500"/>
              <a:gd name="T26" fmla="*/ 614 w 1228"/>
              <a:gd name="T27" fmla="*/ 682 h 1500"/>
              <a:gd name="T28" fmla="*/ 818 w 1228"/>
              <a:gd name="T29" fmla="*/ 1363 h 1500"/>
              <a:gd name="T30" fmla="*/ 137 w 1228"/>
              <a:gd name="T31" fmla="*/ 341 h 1500"/>
              <a:gd name="T32" fmla="*/ 0 w 1228"/>
              <a:gd name="T33" fmla="*/ 1363 h 1500"/>
              <a:gd name="T34" fmla="*/ 137 w 1228"/>
              <a:gd name="T35" fmla="*/ 1499 h 1500"/>
              <a:gd name="T36" fmla="*/ 750 w 1228"/>
              <a:gd name="T37" fmla="*/ 1499 h 1500"/>
              <a:gd name="T38" fmla="*/ 886 w 1228"/>
              <a:gd name="T39" fmla="*/ 614 h 1500"/>
              <a:gd name="T40" fmla="*/ 137 w 1228"/>
              <a:gd name="T41" fmla="*/ 341 h 1500"/>
              <a:gd name="T42" fmla="*/ 954 w 1228"/>
              <a:gd name="T43" fmla="*/ 74 h 1500"/>
              <a:gd name="T44" fmla="*/ 954 w 1228"/>
              <a:gd name="T45" fmla="*/ 273 h 1500"/>
              <a:gd name="T46" fmla="*/ 477 w 1228"/>
              <a:gd name="T47" fmla="*/ 0 h 1500"/>
              <a:gd name="T48" fmla="*/ 341 w 1228"/>
              <a:gd name="T49" fmla="*/ 137 h 1500"/>
              <a:gd name="T50" fmla="*/ 341 w 1228"/>
              <a:gd name="T51" fmla="*/ 239 h 1500"/>
              <a:gd name="T52" fmla="*/ 375 w 1228"/>
              <a:gd name="T53" fmla="*/ 273 h 1500"/>
              <a:gd name="T54" fmla="*/ 409 w 1228"/>
              <a:gd name="T55" fmla="*/ 137 h 1500"/>
              <a:gd name="T56" fmla="*/ 477 w 1228"/>
              <a:gd name="T57" fmla="*/ 68 h 1500"/>
              <a:gd name="T58" fmla="*/ 886 w 1228"/>
              <a:gd name="T59" fmla="*/ 273 h 1500"/>
              <a:gd name="T60" fmla="*/ 954 w 1228"/>
              <a:gd name="T61" fmla="*/ 341 h 1500"/>
              <a:gd name="T62" fmla="*/ 1158 w 1228"/>
              <a:gd name="T63" fmla="*/ 1023 h 1500"/>
              <a:gd name="T64" fmla="*/ 1091 w 1228"/>
              <a:gd name="T65" fmla="*/ 1090 h 1500"/>
              <a:gd name="T66" fmla="*/ 988 w 1228"/>
              <a:gd name="T67" fmla="*/ 1090 h 1500"/>
              <a:gd name="T68" fmla="*/ 954 w 1228"/>
              <a:gd name="T69" fmla="*/ 1124 h 1500"/>
              <a:gd name="T70" fmla="*/ 1091 w 1228"/>
              <a:gd name="T71" fmla="*/ 1158 h 1500"/>
              <a:gd name="T72" fmla="*/ 1227 w 1228"/>
              <a:gd name="T73" fmla="*/ 1023 h 1500"/>
              <a:gd name="T74" fmla="*/ 988 w 1228"/>
              <a:gd name="T75" fmla="*/ 0 h 1500"/>
              <a:gd name="T76" fmla="*/ 375 w 1228"/>
              <a:gd name="T77" fmla="*/ 682 h 1500"/>
              <a:gd name="T78" fmla="*/ 409 w 1228"/>
              <a:gd name="T79" fmla="*/ 648 h 1500"/>
              <a:gd name="T80" fmla="*/ 375 w 1228"/>
              <a:gd name="T81" fmla="*/ 614 h 1500"/>
              <a:gd name="T82" fmla="*/ 238 w 1228"/>
              <a:gd name="T83" fmla="*/ 614 h 1500"/>
              <a:gd name="T84" fmla="*/ 204 w 1228"/>
              <a:gd name="T85" fmla="*/ 648 h 1500"/>
              <a:gd name="T86" fmla="*/ 511 w 1228"/>
              <a:gd name="T87" fmla="*/ 1226 h 1500"/>
              <a:gd name="T88" fmla="*/ 238 w 1228"/>
              <a:gd name="T89" fmla="*/ 1226 h 1500"/>
              <a:gd name="T90" fmla="*/ 204 w 1228"/>
              <a:gd name="T91" fmla="*/ 1260 h 1500"/>
              <a:gd name="T92" fmla="*/ 511 w 1228"/>
              <a:gd name="T93" fmla="*/ 1295 h 1500"/>
              <a:gd name="T94" fmla="*/ 545 w 1228"/>
              <a:gd name="T95" fmla="*/ 1260 h 1500"/>
              <a:gd name="T96" fmla="*/ 511 w 1228"/>
              <a:gd name="T97" fmla="*/ 1226 h 1500"/>
              <a:gd name="T98" fmla="*/ 238 w 1228"/>
              <a:gd name="T99" fmla="*/ 1023 h 1500"/>
              <a:gd name="T100" fmla="*/ 204 w 1228"/>
              <a:gd name="T101" fmla="*/ 1056 h 1500"/>
              <a:gd name="T102" fmla="*/ 238 w 1228"/>
              <a:gd name="T103" fmla="*/ 1090 h 1500"/>
              <a:gd name="T104" fmla="*/ 648 w 1228"/>
              <a:gd name="T105" fmla="*/ 1090 h 1500"/>
              <a:gd name="T106" fmla="*/ 681 w 1228"/>
              <a:gd name="T107" fmla="*/ 1056 h 1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28" h="1500">
                <a:moveTo>
                  <a:pt x="204" y="852"/>
                </a:moveTo>
                <a:lnTo>
                  <a:pt x="204" y="852"/>
                </a:lnTo>
                <a:cubicBezTo>
                  <a:pt x="204" y="871"/>
                  <a:pt x="220" y="886"/>
                  <a:pt x="238" y="886"/>
                </a:cubicBezTo>
                <a:lnTo>
                  <a:pt x="648" y="886"/>
                </a:lnTo>
                <a:lnTo>
                  <a:pt x="648" y="886"/>
                </a:lnTo>
                <a:cubicBezTo>
                  <a:pt x="666" y="886"/>
                  <a:pt x="681" y="871"/>
                  <a:pt x="681" y="852"/>
                </a:cubicBezTo>
                <a:lnTo>
                  <a:pt x="681" y="852"/>
                </a:lnTo>
                <a:cubicBezTo>
                  <a:pt x="681" y="833"/>
                  <a:pt x="666" y="818"/>
                  <a:pt x="648" y="818"/>
                </a:cubicBezTo>
                <a:lnTo>
                  <a:pt x="238" y="818"/>
                </a:lnTo>
                <a:lnTo>
                  <a:pt x="238" y="818"/>
                </a:lnTo>
                <a:cubicBezTo>
                  <a:pt x="220" y="818"/>
                  <a:pt x="204" y="833"/>
                  <a:pt x="204" y="852"/>
                </a:cubicBezTo>
                <a:close/>
                <a:moveTo>
                  <a:pt x="614" y="614"/>
                </a:moveTo>
                <a:lnTo>
                  <a:pt x="614" y="414"/>
                </a:lnTo>
                <a:lnTo>
                  <a:pt x="791" y="614"/>
                </a:lnTo>
                <a:lnTo>
                  <a:pt x="614" y="614"/>
                </a:lnTo>
                <a:close/>
                <a:moveTo>
                  <a:pt x="818" y="1363"/>
                </a:moveTo>
                <a:lnTo>
                  <a:pt x="818" y="1363"/>
                </a:lnTo>
                <a:cubicBezTo>
                  <a:pt x="818" y="1400"/>
                  <a:pt x="787" y="1431"/>
                  <a:pt x="750" y="1431"/>
                </a:cubicBezTo>
                <a:lnTo>
                  <a:pt x="137" y="1431"/>
                </a:lnTo>
                <a:lnTo>
                  <a:pt x="137" y="1431"/>
                </a:lnTo>
                <a:cubicBezTo>
                  <a:pt x="98" y="1431"/>
                  <a:pt x="68" y="1400"/>
                  <a:pt x="68" y="1363"/>
                </a:cubicBezTo>
                <a:lnTo>
                  <a:pt x="68" y="477"/>
                </a:lnTo>
                <a:lnTo>
                  <a:pt x="68" y="477"/>
                </a:lnTo>
                <a:cubicBezTo>
                  <a:pt x="68" y="440"/>
                  <a:pt x="98" y="409"/>
                  <a:pt x="137" y="409"/>
                </a:cubicBezTo>
                <a:lnTo>
                  <a:pt x="545" y="409"/>
                </a:lnTo>
                <a:lnTo>
                  <a:pt x="545" y="614"/>
                </a:lnTo>
                <a:lnTo>
                  <a:pt x="545" y="614"/>
                </a:lnTo>
                <a:cubicBezTo>
                  <a:pt x="545" y="652"/>
                  <a:pt x="575" y="682"/>
                  <a:pt x="614" y="682"/>
                </a:cubicBezTo>
                <a:lnTo>
                  <a:pt x="818" y="682"/>
                </a:lnTo>
                <a:lnTo>
                  <a:pt x="818" y="1363"/>
                </a:lnTo>
                <a:close/>
                <a:moveTo>
                  <a:pt x="137" y="341"/>
                </a:moveTo>
                <a:lnTo>
                  <a:pt x="137" y="341"/>
                </a:lnTo>
                <a:cubicBezTo>
                  <a:pt x="61" y="341"/>
                  <a:pt x="0" y="402"/>
                  <a:pt x="0" y="477"/>
                </a:cubicBezTo>
                <a:lnTo>
                  <a:pt x="0" y="1363"/>
                </a:lnTo>
                <a:lnTo>
                  <a:pt x="0" y="1363"/>
                </a:lnTo>
                <a:cubicBezTo>
                  <a:pt x="0" y="1438"/>
                  <a:pt x="61" y="1499"/>
                  <a:pt x="137" y="1499"/>
                </a:cubicBezTo>
                <a:lnTo>
                  <a:pt x="750" y="1499"/>
                </a:lnTo>
                <a:lnTo>
                  <a:pt x="750" y="1499"/>
                </a:lnTo>
                <a:cubicBezTo>
                  <a:pt x="825" y="1499"/>
                  <a:pt x="886" y="1438"/>
                  <a:pt x="886" y="1363"/>
                </a:cubicBezTo>
                <a:lnTo>
                  <a:pt x="886" y="614"/>
                </a:lnTo>
                <a:lnTo>
                  <a:pt x="648" y="341"/>
                </a:lnTo>
                <a:lnTo>
                  <a:pt x="137" y="341"/>
                </a:lnTo>
                <a:close/>
                <a:moveTo>
                  <a:pt x="954" y="273"/>
                </a:moveTo>
                <a:lnTo>
                  <a:pt x="954" y="74"/>
                </a:lnTo>
                <a:lnTo>
                  <a:pt x="1132" y="273"/>
                </a:lnTo>
                <a:lnTo>
                  <a:pt x="954" y="273"/>
                </a:lnTo>
                <a:close/>
                <a:moveTo>
                  <a:pt x="988" y="0"/>
                </a:moveTo>
                <a:lnTo>
                  <a:pt x="477" y="0"/>
                </a:lnTo>
                <a:lnTo>
                  <a:pt x="477" y="0"/>
                </a:lnTo>
                <a:cubicBezTo>
                  <a:pt x="402" y="0"/>
                  <a:pt x="341" y="61"/>
                  <a:pt x="341" y="137"/>
                </a:cubicBezTo>
                <a:lnTo>
                  <a:pt x="341" y="239"/>
                </a:lnTo>
                <a:lnTo>
                  <a:pt x="341" y="239"/>
                </a:lnTo>
                <a:cubicBezTo>
                  <a:pt x="341" y="258"/>
                  <a:pt x="356" y="273"/>
                  <a:pt x="375" y="273"/>
                </a:cubicBezTo>
                <a:lnTo>
                  <a:pt x="375" y="273"/>
                </a:lnTo>
                <a:cubicBezTo>
                  <a:pt x="394" y="273"/>
                  <a:pt x="409" y="258"/>
                  <a:pt x="409" y="239"/>
                </a:cubicBezTo>
                <a:lnTo>
                  <a:pt x="409" y="137"/>
                </a:lnTo>
                <a:lnTo>
                  <a:pt x="409" y="137"/>
                </a:lnTo>
                <a:cubicBezTo>
                  <a:pt x="409" y="99"/>
                  <a:pt x="439" y="68"/>
                  <a:pt x="477" y="68"/>
                </a:cubicBezTo>
                <a:lnTo>
                  <a:pt x="886" y="68"/>
                </a:lnTo>
                <a:lnTo>
                  <a:pt x="886" y="273"/>
                </a:lnTo>
                <a:lnTo>
                  <a:pt x="886" y="273"/>
                </a:lnTo>
                <a:cubicBezTo>
                  <a:pt x="886" y="310"/>
                  <a:pt x="917" y="341"/>
                  <a:pt x="954" y="341"/>
                </a:cubicBezTo>
                <a:lnTo>
                  <a:pt x="1158" y="341"/>
                </a:lnTo>
                <a:lnTo>
                  <a:pt x="1158" y="1023"/>
                </a:lnTo>
                <a:lnTo>
                  <a:pt x="1158" y="1023"/>
                </a:lnTo>
                <a:cubicBezTo>
                  <a:pt x="1158" y="1059"/>
                  <a:pt x="1128" y="1090"/>
                  <a:pt x="1091" y="1090"/>
                </a:cubicBezTo>
                <a:lnTo>
                  <a:pt x="988" y="1090"/>
                </a:lnTo>
                <a:lnTo>
                  <a:pt x="988" y="1090"/>
                </a:lnTo>
                <a:cubicBezTo>
                  <a:pt x="969" y="1090"/>
                  <a:pt x="954" y="1105"/>
                  <a:pt x="954" y="1124"/>
                </a:cubicBezTo>
                <a:lnTo>
                  <a:pt x="954" y="1124"/>
                </a:lnTo>
                <a:cubicBezTo>
                  <a:pt x="954" y="1143"/>
                  <a:pt x="969" y="1158"/>
                  <a:pt x="988" y="1158"/>
                </a:cubicBezTo>
                <a:lnTo>
                  <a:pt x="1091" y="1158"/>
                </a:lnTo>
                <a:lnTo>
                  <a:pt x="1091" y="1158"/>
                </a:lnTo>
                <a:cubicBezTo>
                  <a:pt x="1166" y="1158"/>
                  <a:pt x="1227" y="1097"/>
                  <a:pt x="1227" y="1023"/>
                </a:cubicBezTo>
                <a:lnTo>
                  <a:pt x="1227" y="273"/>
                </a:lnTo>
                <a:lnTo>
                  <a:pt x="988" y="0"/>
                </a:lnTo>
                <a:close/>
                <a:moveTo>
                  <a:pt x="238" y="682"/>
                </a:moveTo>
                <a:lnTo>
                  <a:pt x="375" y="682"/>
                </a:lnTo>
                <a:lnTo>
                  <a:pt x="375" y="682"/>
                </a:lnTo>
                <a:cubicBezTo>
                  <a:pt x="394" y="682"/>
                  <a:pt x="409" y="667"/>
                  <a:pt x="409" y="648"/>
                </a:cubicBezTo>
                <a:lnTo>
                  <a:pt x="409" y="648"/>
                </a:lnTo>
                <a:cubicBezTo>
                  <a:pt x="409" y="629"/>
                  <a:pt x="394" y="614"/>
                  <a:pt x="375" y="614"/>
                </a:cubicBezTo>
                <a:lnTo>
                  <a:pt x="238" y="614"/>
                </a:lnTo>
                <a:lnTo>
                  <a:pt x="238" y="614"/>
                </a:lnTo>
                <a:cubicBezTo>
                  <a:pt x="220" y="614"/>
                  <a:pt x="204" y="629"/>
                  <a:pt x="204" y="648"/>
                </a:cubicBezTo>
                <a:lnTo>
                  <a:pt x="204" y="648"/>
                </a:lnTo>
                <a:cubicBezTo>
                  <a:pt x="204" y="667"/>
                  <a:pt x="220" y="682"/>
                  <a:pt x="238" y="682"/>
                </a:cubicBezTo>
                <a:close/>
                <a:moveTo>
                  <a:pt x="511" y="1226"/>
                </a:moveTo>
                <a:lnTo>
                  <a:pt x="238" y="1226"/>
                </a:lnTo>
                <a:lnTo>
                  <a:pt x="238" y="1226"/>
                </a:lnTo>
                <a:cubicBezTo>
                  <a:pt x="220" y="1226"/>
                  <a:pt x="204" y="1241"/>
                  <a:pt x="204" y="1260"/>
                </a:cubicBezTo>
                <a:lnTo>
                  <a:pt x="204" y="1260"/>
                </a:lnTo>
                <a:cubicBezTo>
                  <a:pt x="204" y="1279"/>
                  <a:pt x="220" y="1295"/>
                  <a:pt x="238" y="1295"/>
                </a:cubicBezTo>
                <a:lnTo>
                  <a:pt x="511" y="1295"/>
                </a:lnTo>
                <a:lnTo>
                  <a:pt x="511" y="1295"/>
                </a:lnTo>
                <a:cubicBezTo>
                  <a:pt x="530" y="1295"/>
                  <a:pt x="545" y="1279"/>
                  <a:pt x="545" y="1260"/>
                </a:cubicBezTo>
                <a:lnTo>
                  <a:pt x="545" y="1260"/>
                </a:lnTo>
                <a:cubicBezTo>
                  <a:pt x="545" y="1241"/>
                  <a:pt x="530" y="1226"/>
                  <a:pt x="511" y="1226"/>
                </a:cubicBezTo>
                <a:close/>
                <a:moveTo>
                  <a:pt x="648" y="1023"/>
                </a:moveTo>
                <a:lnTo>
                  <a:pt x="238" y="1023"/>
                </a:lnTo>
                <a:lnTo>
                  <a:pt x="238" y="1023"/>
                </a:lnTo>
                <a:cubicBezTo>
                  <a:pt x="220" y="1023"/>
                  <a:pt x="204" y="1037"/>
                  <a:pt x="204" y="1056"/>
                </a:cubicBezTo>
                <a:lnTo>
                  <a:pt x="204" y="1056"/>
                </a:lnTo>
                <a:cubicBezTo>
                  <a:pt x="204" y="1074"/>
                  <a:pt x="220" y="1090"/>
                  <a:pt x="238" y="1090"/>
                </a:cubicBezTo>
                <a:lnTo>
                  <a:pt x="648" y="1090"/>
                </a:lnTo>
                <a:lnTo>
                  <a:pt x="648" y="1090"/>
                </a:lnTo>
                <a:cubicBezTo>
                  <a:pt x="666" y="1090"/>
                  <a:pt x="681" y="1074"/>
                  <a:pt x="681" y="1056"/>
                </a:cubicBezTo>
                <a:lnTo>
                  <a:pt x="681" y="1056"/>
                </a:lnTo>
                <a:cubicBezTo>
                  <a:pt x="681" y="1037"/>
                  <a:pt x="666" y="1023"/>
                  <a:pt x="648" y="1023"/>
                </a:cubicBezTo>
                <a:close/>
              </a:path>
            </a:pathLst>
          </a:custGeom>
          <a:solidFill>
            <a:schemeClr val="accent1"/>
          </a:solidFill>
          <a:ln>
            <a:noFill/>
          </a:ln>
          <a:effectLst/>
        </p:spPr>
        <p:txBody>
          <a:bodyPr wrap="none" anchor="ctr"/>
          <a:lstStyle/>
          <a:p>
            <a:endParaRPr lang="en-US" dirty="0">
              <a:latin typeface="DM Sans" pitchFamily="2" charset="77"/>
            </a:endParaRPr>
          </a:p>
        </p:txBody>
      </p:sp>
      <p:sp>
        <p:nvSpPr>
          <p:cNvPr id="272" name="Freeform 118">
            <a:extLst>
              <a:ext uri="{FF2B5EF4-FFF2-40B4-BE49-F238E27FC236}">
                <a16:creationId xmlns:a16="http://schemas.microsoft.com/office/drawing/2014/main" id="{2B8AB400-9318-4B1A-A992-6E5C06F05E0D}"/>
              </a:ext>
            </a:extLst>
          </p:cNvPr>
          <p:cNvSpPr>
            <a:spLocks noChangeArrowheads="1"/>
          </p:cNvSpPr>
          <p:nvPr/>
        </p:nvSpPr>
        <p:spPr bwMode="auto">
          <a:xfrm>
            <a:off x="8941167" y="5566632"/>
            <a:ext cx="1868366" cy="1868365"/>
          </a:xfrm>
          <a:custGeom>
            <a:avLst/>
            <a:gdLst>
              <a:gd name="T0" fmla="*/ 1227 w 1500"/>
              <a:gd name="T1" fmla="*/ 578 h 1500"/>
              <a:gd name="T2" fmla="*/ 1162 w 1500"/>
              <a:gd name="T3" fmla="*/ 482 h 1500"/>
              <a:gd name="T4" fmla="*/ 901 w 1500"/>
              <a:gd name="T5" fmla="*/ 590 h 1500"/>
              <a:gd name="T6" fmla="*/ 696 w 1500"/>
              <a:gd name="T7" fmla="*/ 748 h 1500"/>
              <a:gd name="T8" fmla="*/ 528 w 1500"/>
              <a:gd name="T9" fmla="*/ 939 h 1500"/>
              <a:gd name="T10" fmla="*/ 577 w 1500"/>
              <a:gd name="T11" fmla="*/ 1227 h 1500"/>
              <a:gd name="T12" fmla="*/ 506 w 1500"/>
              <a:gd name="T13" fmla="*/ 1431 h 1500"/>
              <a:gd name="T14" fmla="*/ 68 w 1500"/>
              <a:gd name="T15" fmla="*/ 784 h 1500"/>
              <a:gd name="T16" fmla="*/ 202 w 1500"/>
              <a:gd name="T17" fmla="*/ 661 h 1500"/>
              <a:gd name="T18" fmla="*/ 423 w 1500"/>
              <a:gd name="T19" fmla="*/ 636 h 1500"/>
              <a:gd name="T20" fmla="*/ 634 w 1500"/>
              <a:gd name="T21" fmla="*/ 494 h 1500"/>
              <a:gd name="T22" fmla="*/ 597 w 1500"/>
              <a:gd name="T23" fmla="*/ 359 h 1500"/>
              <a:gd name="T24" fmla="*/ 784 w 1500"/>
              <a:gd name="T25" fmla="*/ 134 h 1500"/>
              <a:gd name="T26" fmla="*/ 1431 w 1500"/>
              <a:gd name="T27" fmla="*/ 137 h 1500"/>
              <a:gd name="T28" fmla="*/ 1226 w 1500"/>
              <a:gd name="T29" fmla="*/ 819 h 1500"/>
              <a:gd name="T30" fmla="*/ 874 w 1500"/>
              <a:gd name="T31" fmla="*/ 1431 h 1500"/>
              <a:gd name="T32" fmla="*/ 610 w 1500"/>
              <a:gd name="T33" fmla="*/ 1286 h 1500"/>
              <a:gd name="T34" fmla="*/ 665 w 1500"/>
              <a:gd name="T35" fmla="*/ 1076 h 1500"/>
              <a:gd name="T36" fmla="*/ 594 w 1500"/>
              <a:gd name="T37" fmla="*/ 959 h 1500"/>
              <a:gd name="T38" fmla="*/ 816 w 1500"/>
              <a:gd name="T39" fmla="*/ 816 h 1500"/>
              <a:gd name="T40" fmla="*/ 970 w 1500"/>
              <a:gd name="T41" fmla="*/ 664 h 1500"/>
              <a:gd name="T42" fmla="*/ 1167 w 1500"/>
              <a:gd name="T43" fmla="*/ 611 h 1500"/>
              <a:gd name="T44" fmla="*/ 1227 w 1500"/>
              <a:gd name="T45" fmla="*/ 646 h 1500"/>
              <a:gd name="T46" fmla="*/ 1431 w 1500"/>
              <a:gd name="T47" fmla="*/ 658 h 1500"/>
              <a:gd name="T48" fmla="*/ 1326 w 1500"/>
              <a:gd name="T49" fmla="*/ 1133 h 1500"/>
              <a:gd name="T50" fmla="*/ 947 w 1500"/>
              <a:gd name="T51" fmla="*/ 1033 h 1500"/>
              <a:gd name="T52" fmla="*/ 1431 w 1500"/>
              <a:gd name="T53" fmla="*/ 956 h 1500"/>
              <a:gd name="T54" fmla="*/ 1363 w 1500"/>
              <a:gd name="T55" fmla="*/ 1431 h 1500"/>
              <a:gd name="T56" fmla="*/ 1363 w 1500"/>
              <a:gd name="T57" fmla="*/ 1226 h 1500"/>
              <a:gd name="T58" fmla="*/ 1431 w 1500"/>
              <a:gd name="T59" fmla="*/ 1363 h 1500"/>
              <a:gd name="T60" fmla="*/ 1226 w 1500"/>
              <a:gd name="T61" fmla="*/ 1158 h 1500"/>
              <a:gd name="T62" fmla="*/ 1226 w 1500"/>
              <a:gd name="T63" fmla="*/ 1295 h 1500"/>
              <a:gd name="T64" fmla="*/ 955 w 1500"/>
              <a:gd name="T65" fmla="*/ 1431 h 1500"/>
              <a:gd name="T66" fmla="*/ 1095 w 1500"/>
              <a:gd name="T67" fmla="*/ 1192 h 1500"/>
              <a:gd name="T68" fmla="*/ 1193 w 1500"/>
              <a:gd name="T69" fmla="*/ 1358 h 1500"/>
              <a:gd name="T70" fmla="*/ 373 w 1500"/>
              <a:gd name="T71" fmla="*/ 69 h 1500"/>
              <a:gd name="T72" fmla="*/ 715 w 1500"/>
              <a:gd name="T73" fmla="*/ 119 h 1500"/>
              <a:gd name="T74" fmla="*/ 596 w 1500"/>
              <a:gd name="T75" fmla="*/ 185 h 1500"/>
              <a:gd name="T76" fmla="*/ 575 w 1500"/>
              <a:gd name="T77" fmla="*/ 457 h 1500"/>
              <a:gd name="T78" fmla="*/ 394 w 1500"/>
              <a:gd name="T79" fmla="*/ 538 h 1500"/>
              <a:gd name="T80" fmla="*/ 324 w 1500"/>
              <a:gd name="T81" fmla="*/ 538 h 1500"/>
              <a:gd name="T82" fmla="*/ 136 w 1500"/>
              <a:gd name="T83" fmla="*/ 645 h 1500"/>
              <a:gd name="T84" fmla="*/ 68 w 1500"/>
              <a:gd name="T85" fmla="*/ 716 h 1500"/>
              <a:gd name="T86" fmla="*/ 136 w 1500"/>
              <a:gd name="T87" fmla="*/ 69 h 1500"/>
              <a:gd name="T88" fmla="*/ 68 w 1500"/>
              <a:gd name="T89" fmla="*/ 137 h 1500"/>
              <a:gd name="T90" fmla="*/ 0 w 1500"/>
              <a:gd name="T91" fmla="*/ 137 h 1500"/>
              <a:gd name="T92" fmla="*/ 1363 w 1500"/>
              <a:gd name="T93" fmla="*/ 1499 h 1500"/>
              <a:gd name="T94" fmla="*/ 1499 w 1500"/>
              <a:gd name="T95" fmla="*/ 137 h 1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00" h="1500">
                <a:moveTo>
                  <a:pt x="1431" y="562"/>
                </a:moveTo>
                <a:lnTo>
                  <a:pt x="1395" y="600"/>
                </a:lnTo>
                <a:lnTo>
                  <a:pt x="1395" y="600"/>
                </a:lnTo>
                <a:cubicBezTo>
                  <a:pt x="1339" y="585"/>
                  <a:pt x="1283" y="578"/>
                  <a:pt x="1227" y="578"/>
                </a:cubicBezTo>
                <a:lnTo>
                  <a:pt x="1190" y="513"/>
                </a:lnTo>
                <a:lnTo>
                  <a:pt x="1190" y="513"/>
                </a:lnTo>
                <a:cubicBezTo>
                  <a:pt x="1184" y="500"/>
                  <a:pt x="1174" y="489"/>
                  <a:pt x="1162" y="482"/>
                </a:cubicBezTo>
                <a:lnTo>
                  <a:pt x="1162" y="482"/>
                </a:lnTo>
                <a:cubicBezTo>
                  <a:pt x="1153" y="477"/>
                  <a:pt x="1142" y="474"/>
                  <a:pt x="1129" y="477"/>
                </a:cubicBezTo>
                <a:lnTo>
                  <a:pt x="936" y="529"/>
                </a:lnTo>
                <a:lnTo>
                  <a:pt x="936" y="529"/>
                </a:lnTo>
                <a:cubicBezTo>
                  <a:pt x="910" y="536"/>
                  <a:pt x="902" y="565"/>
                  <a:pt x="901" y="590"/>
                </a:cubicBezTo>
                <a:lnTo>
                  <a:pt x="902" y="665"/>
                </a:lnTo>
                <a:lnTo>
                  <a:pt x="902" y="665"/>
                </a:lnTo>
                <a:cubicBezTo>
                  <a:pt x="853" y="693"/>
                  <a:pt x="808" y="727"/>
                  <a:pt x="767" y="768"/>
                </a:cubicBezTo>
                <a:lnTo>
                  <a:pt x="696" y="748"/>
                </a:lnTo>
                <a:lnTo>
                  <a:pt x="696" y="748"/>
                </a:lnTo>
                <a:cubicBezTo>
                  <a:pt x="671" y="741"/>
                  <a:pt x="641" y="742"/>
                  <a:pt x="627" y="766"/>
                </a:cubicBezTo>
                <a:lnTo>
                  <a:pt x="528" y="939"/>
                </a:lnTo>
                <a:lnTo>
                  <a:pt x="528" y="939"/>
                </a:lnTo>
                <a:cubicBezTo>
                  <a:pt x="513" y="963"/>
                  <a:pt x="529" y="988"/>
                  <a:pt x="546" y="1008"/>
                </a:cubicBezTo>
                <a:lnTo>
                  <a:pt x="599" y="1058"/>
                </a:lnTo>
                <a:lnTo>
                  <a:pt x="599" y="1058"/>
                </a:lnTo>
                <a:cubicBezTo>
                  <a:pt x="584" y="1113"/>
                  <a:pt x="577" y="1170"/>
                  <a:pt x="577" y="1227"/>
                </a:cubicBezTo>
                <a:lnTo>
                  <a:pt x="512" y="1263"/>
                </a:lnTo>
                <a:lnTo>
                  <a:pt x="512" y="1263"/>
                </a:lnTo>
                <a:cubicBezTo>
                  <a:pt x="490" y="1275"/>
                  <a:pt x="469" y="1297"/>
                  <a:pt x="477" y="1324"/>
                </a:cubicBezTo>
                <a:lnTo>
                  <a:pt x="506" y="1431"/>
                </a:lnTo>
                <a:lnTo>
                  <a:pt x="136" y="1431"/>
                </a:lnTo>
                <a:lnTo>
                  <a:pt x="136" y="1431"/>
                </a:lnTo>
                <a:cubicBezTo>
                  <a:pt x="99" y="1431"/>
                  <a:pt x="68" y="1400"/>
                  <a:pt x="68" y="1363"/>
                </a:cubicBezTo>
                <a:lnTo>
                  <a:pt x="68" y="784"/>
                </a:lnTo>
                <a:lnTo>
                  <a:pt x="134" y="784"/>
                </a:lnTo>
                <a:lnTo>
                  <a:pt x="134" y="784"/>
                </a:lnTo>
                <a:cubicBezTo>
                  <a:pt x="162" y="784"/>
                  <a:pt x="176" y="758"/>
                  <a:pt x="184" y="734"/>
                </a:cubicBezTo>
                <a:lnTo>
                  <a:pt x="202" y="661"/>
                </a:lnTo>
                <a:lnTo>
                  <a:pt x="202" y="661"/>
                </a:lnTo>
                <a:cubicBezTo>
                  <a:pt x="257" y="647"/>
                  <a:pt x="310" y="625"/>
                  <a:pt x="358" y="596"/>
                </a:cubicBezTo>
                <a:lnTo>
                  <a:pt x="423" y="636"/>
                </a:lnTo>
                <a:lnTo>
                  <a:pt x="423" y="636"/>
                </a:lnTo>
                <a:cubicBezTo>
                  <a:pt x="436" y="642"/>
                  <a:pt x="450" y="647"/>
                  <a:pt x="464" y="647"/>
                </a:cubicBezTo>
                <a:lnTo>
                  <a:pt x="464" y="647"/>
                </a:lnTo>
                <a:cubicBezTo>
                  <a:pt x="474" y="647"/>
                  <a:pt x="485" y="644"/>
                  <a:pt x="493" y="636"/>
                </a:cubicBezTo>
                <a:lnTo>
                  <a:pt x="634" y="494"/>
                </a:lnTo>
                <a:lnTo>
                  <a:pt x="634" y="494"/>
                </a:lnTo>
                <a:cubicBezTo>
                  <a:pt x="654" y="474"/>
                  <a:pt x="648" y="445"/>
                  <a:pt x="634" y="423"/>
                </a:cubicBezTo>
                <a:lnTo>
                  <a:pt x="597" y="359"/>
                </a:lnTo>
                <a:lnTo>
                  <a:pt x="597" y="359"/>
                </a:lnTo>
                <a:cubicBezTo>
                  <a:pt x="625" y="311"/>
                  <a:pt x="647" y="258"/>
                  <a:pt x="662" y="203"/>
                </a:cubicBezTo>
                <a:lnTo>
                  <a:pt x="734" y="184"/>
                </a:lnTo>
                <a:lnTo>
                  <a:pt x="734" y="184"/>
                </a:lnTo>
                <a:cubicBezTo>
                  <a:pt x="758" y="176"/>
                  <a:pt x="784" y="162"/>
                  <a:pt x="784" y="134"/>
                </a:cubicBezTo>
                <a:lnTo>
                  <a:pt x="784" y="69"/>
                </a:lnTo>
                <a:lnTo>
                  <a:pt x="1363" y="69"/>
                </a:lnTo>
                <a:lnTo>
                  <a:pt x="1363" y="69"/>
                </a:lnTo>
                <a:cubicBezTo>
                  <a:pt x="1401" y="69"/>
                  <a:pt x="1431" y="99"/>
                  <a:pt x="1431" y="137"/>
                </a:cubicBezTo>
                <a:lnTo>
                  <a:pt x="1431" y="562"/>
                </a:lnTo>
                <a:close/>
                <a:moveTo>
                  <a:pt x="1431" y="875"/>
                </a:moveTo>
                <a:lnTo>
                  <a:pt x="1431" y="875"/>
                </a:lnTo>
                <a:cubicBezTo>
                  <a:pt x="1371" y="839"/>
                  <a:pt x="1302" y="819"/>
                  <a:pt x="1226" y="819"/>
                </a:cubicBezTo>
                <a:lnTo>
                  <a:pt x="1226" y="819"/>
                </a:lnTo>
                <a:cubicBezTo>
                  <a:pt x="1001" y="819"/>
                  <a:pt x="818" y="1001"/>
                  <a:pt x="818" y="1226"/>
                </a:cubicBezTo>
                <a:lnTo>
                  <a:pt x="818" y="1226"/>
                </a:lnTo>
                <a:cubicBezTo>
                  <a:pt x="818" y="1301"/>
                  <a:pt x="839" y="1370"/>
                  <a:pt x="874" y="1431"/>
                </a:cubicBezTo>
                <a:lnTo>
                  <a:pt x="576" y="1431"/>
                </a:lnTo>
                <a:lnTo>
                  <a:pt x="547" y="1321"/>
                </a:lnTo>
                <a:lnTo>
                  <a:pt x="610" y="1286"/>
                </a:lnTo>
                <a:lnTo>
                  <a:pt x="610" y="1286"/>
                </a:lnTo>
                <a:cubicBezTo>
                  <a:pt x="632" y="1274"/>
                  <a:pt x="646" y="1251"/>
                  <a:pt x="646" y="1226"/>
                </a:cubicBezTo>
                <a:lnTo>
                  <a:pt x="646" y="1226"/>
                </a:lnTo>
                <a:cubicBezTo>
                  <a:pt x="646" y="1175"/>
                  <a:pt x="652" y="1124"/>
                  <a:pt x="665" y="1076"/>
                </a:cubicBezTo>
                <a:lnTo>
                  <a:pt x="665" y="1076"/>
                </a:lnTo>
                <a:cubicBezTo>
                  <a:pt x="671" y="1052"/>
                  <a:pt x="664" y="1027"/>
                  <a:pt x="647" y="1010"/>
                </a:cubicBezTo>
                <a:lnTo>
                  <a:pt x="595" y="960"/>
                </a:lnTo>
                <a:lnTo>
                  <a:pt x="595" y="960"/>
                </a:lnTo>
                <a:cubicBezTo>
                  <a:pt x="595" y="960"/>
                  <a:pt x="595" y="960"/>
                  <a:pt x="594" y="959"/>
                </a:cubicBezTo>
                <a:lnTo>
                  <a:pt x="679" y="814"/>
                </a:lnTo>
                <a:lnTo>
                  <a:pt x="748" y="834"/>
                </a:lnTo>
                <a:lnTo>
                  <a:pt x="748" y="834"/>
                </a:lnTo>
                <a:cubicBezTo>
                  <a:pt x="772" y="841"/>
                  <a:pt x="798" y="834"/>
                  <a:pt x="816" y="816"/>
                </a:cubicBezTo>
                <a:lnTo>
                  <a:pt x="816" y="816"/>
                </a:lnTo>
                <a:cubicBezTo>
                  <a:pt x="851" y="781"/>
                  <a:pt x="892" y="750"/>
                  <a:pt x="936" y="724"/>
                </a:cubicBezTo>
                <a:lnTo>
                  <a:pt x="936" y="724"/>
                </a:lnTo>
                <a:cubicBezTo>
                  <a:pt x="957" y="711"/>
                  <a:pt x="971" y="688"/>
                  <a:pt x="970" y="664"/>
                </a:cubicBezTo>
                <a:lnTo>
                  <a:pt x="969" y="592"/>
                </a:lnTo>
                <a:lnTo>
                  <a:pt x="969" y="591"/>
                </a:lnTo>
                <a:lnTo>
                  <a:pt x="1132" y="547"/>
                </a:lnTo>
                <a:lnTo>
                  <a:pt x="1167" y="611"/>
                </a:lnTo>
                <a:lnTo>
                  <a:pt x="1167" y="611"/>
                </a:lnTo>
                <a:cubicBezTo>
                  <a:pt x="1173" y="622"/>
                  <a:pt x="1183" y="631"/>
                  <a:pt x="1193" y="637"/>
                </a:cubicBezTo>
                <a:lnTo>
                  <a:pt x="1193" y="637"/>
                </a:lnTo>
                <a:cubicBezTo>
                  <a:pt x="1203" y="643"/>
                  <a:pt x="1215" y="646"/>
                  <a:pt x="1227" y="646"/>
                </a:cubicBezTo>
                <a:lnTo>
                  <a:pt x="1227" y="646"/>
                </a:lnTo>
                <a:cubicBezTo>
                  <a:pt x="1278" y="646"/>
                  <a:pt x="1328" y="653"/>
                  <a:pt x="1377" y="666"/>
                </a:cubicBezTo>
                <a:lnTo>
                  <a:pt x="1377" y="666"/>
                </a:lnTo>
                <a:cubicBezTo>
                  <a:pt x="1396" y="671"/>
                  <a:pt x="1415" y="667"/>
                  <a:pt x="1431" y="658"/>
                </a:cubicBezTo>
                <a:lnTo>
                  <a:pt x="1431" y="875"/>
                </a:lnTo>
                <a:close/>
                <a:moveTo>
                  <a:pt x="1431" y="1074"/>
                </a:moveTo>
                <a:lnTo>
                  <a:pt x="1326" y="1133"/>
                </a:lnTo>
                <a:lnTo>
                  <a:pt x="1326" y="1133"/>
                </a:lnTo>
                <a:cubicBezTo>
                  <a:pt x="1300" y="1106"/>
                  <a:pt x="1266" y="1090"/>
                  <a:pt x="1226" y="1090"/>
                </a:cubicBezTo>
                <a:lnTo>
                  <a:pt x="1226" y="1090"/>
                </a:lnTo>
                <a:cubicBezTo>
                  <a:pt x="1188" y="1090"/>
                  <a:pt x="1153" y="1106"/>
                  <a:pt x="1128" y="1133"/>
                </a:cubicBezTo>
                <a:lnTo>
                  <a:pt x="947" y="1033"/>
                </a:lnTo>
                <a:lnTo>
                  <a:pt x="947" y="1033"/>
                </a:lnTo>
                <a:cubicBezTo>
                  <a:pt x="1009" y="945"/>
                  <a:pt x="1111" y="886"/>
                  <a:pt x="1226" y="886"/>
                </a:cubicBezTo>
                <a:lnTo>
                  <a:pt x="1226" y="886"/>
                </a:lnTo>
                <a:cubicBezTo>
                  <a:pt x="1304" y="886"/>
                  <a:pt x="1375" y="913"/>
                  <a:pt x="1431" y="956"/>
                </a:cubicBezTo>
                <a:lnTo>
                  <a:pt x="1431" y="1074"/>
                </a:lnTo>
                <a:close/>
                <a:moveTo>
                  <a:pt x="1431" y="1363"/>
                </a:moveTo>
                <a:lnTo>
                  <a:pt x="1431" y="1363"/>
                </a:lnTo>
                <a:cubicBezTo>
                  <a:pt x="1431" y="1400"/>
                  <a:pt x="1401" y="1431"/>
                  <a:pt x="1363" y="1431"/>
                </a:cubicBezTo>
                <a:lnTo>
                  <a:pt x="1261" y="1431"/>
                </a:lnTo>
                <a:lnTo>
                  <a:pt x="1261" y="1358"/>
                </a:lnTo>
                <a:lnTo>
                  <a:pt x="1261" y="1358"/>
                </a:lnTo>
                <a:cubicBezTo>
                  <a:pt x="1320" y="1343"/>
                  <a:pt x="1363" y="1290"/>
                  <a:pt x="1363" y="1226"/>
                </a:cubicBezTo>
                <a:lnTo>
                  <a:pt x="1363" y="1226"/>
                </a:lnTo>
                <a:cubicBezTo>
                  <a:pt x="1363" y="1215"/>
                  <a:pt x="1361" y="1203"/>
                  <a:pt x="1358" y="1192"/>
                </a:cubicBezTo>
                <a:lnTo>
                  <a:pt x="1431" y="1152"/>
                </a:lnTo>
                <a:lnTo>
                  <a:pt x="1431" y="1363"/>
                </a:lnTo>
                <a:close/>
                <a:moveTo>
                  <a:pt x="1159" y="1226"/>
                </a:moveTo>
                <a:lnTo>
                  <a:pt x="1159" y="1226"/>
                </a:lnTo>
                <a:cubicBezTo>
                  <a:pt x="1159" y="1189"/>
                  <a:pt x="1189" y="1158"/>
                  <a:pt x="1226" y="1158"/>
                </a:cubicBezTo>
                <a:lnTo>
                  <a:pt x="1226" y="1158"/>
                </a:lnTo>
                <a:cubicBezTo>
                  <a:pt x="1265" y="1158"/>
                  <a:pt x="1295" y="1189"/>
                  <a:pt x="1295" y="1226"/>
                </a:cubicBezTo>
                <a:lnTo>
                  <a:pt x="1295" y="1226"/>
                </a:lnTo>
                <a:cubicBezTo>
                  <a:pt x="1295" y="1264"/>
                  <a:pt x="1265" y="1295"/>
                  <a:pt x="1226" y="1295"/>
                </a:cubicBezTo>
                <a:lnTo>
                  <a:pt x="1226" y="1295"/>
                </a:lnTo>
                <a:cubicBezTo>
                  <a:pt x="1189" y="1295"/>
                  <a:pt x="1159" y="1264"/>
                  <a:pt x="1159" y="1226"/>
                </a:cubicBezTo>
                <a:close/>
                <a:moveTo>
                  <a:pt x="1193" y="1431"/>
                </a:moveTo>
                <a:lnTo>
                  <a:pt x="955" y="1431"/>
                </a:lnTo>
                <a:lnTo>
                  <a:pt x="955" y="1431"/>
                </a:lnTo>
                <a:cubicBezTo>
                  <a:pt x="912" y="1374"/>
                  <a:pt x="886" y="1303"/>
                  <a:pt x="886" y="1226"/>
                </a:cubicBezTo>
                <a:lnTo>
                  <a:pt x="886" y="1226"/>
                </a:lnTo>
                <a:cubicBezTo>
                  <a:pt x="886" y="1178"/>
                  <a:pt x="896" y="1133"/>
                  <a:pt x="914" y="1091"/>
                </a:cubicBezTo>
                <a:lnTo>
                  <a:pt x="1095" y="1192"/>
                </a:lnTo>
                <a:lnTo>
                  <a:pt x="1095" y="1192"/>
                </a:lnTo>
                <a:cubicBezTo>
                  <a:pt x="1093" y="1203"/>
                  <a:pt x="1090" y="1215"/>
                  <a:pt x="1090" y="1226"/>
                </a:cubicBezTo>
                <a:lnTo>
                  <a:pt x="1090" y="1226"/>
                </a:lnTo>
                <a:cubicBezTo>
                  <a:pt x="1090" y="1290"/>
                  <a:pt x="1134" y="1343"/>
                  <a:pt x="1193" y="1358"/>
                </a:cubicBezTo>
                <a:lnTo>
                  <a:pt x="1193" y="1431"/>
                </a:lnTo>
                <a:close/>
                <a:moveTo>
                  <a:pt x="68" y="373"/>
                </a:moveTo>
                <a:lnTo>
                  <a:pt x="68" y="373"/>
                </a:lnTo>
                <a:cubicBezTo>
                  <a:pt x="229" y="357"/>
                  <a:pt x="357" y="229"/>
                  <a:pt x="373" y="69"/>
                </a:cubicBezTo>
                <a:lnTo>
                  <a:pt x="715" y="69"/>
                </a:lnTo>
                <a:lnTo>
                  <a:pt x="715" y="119"/>
                </a:lnTo>
                <a:lnTo>
                  <a:pt x="715" y="119"/>
                </a:lnTo>
                <a:lnTo>
                  <a:pt x="715" y="119"/>
                </a:lnTo>
                <a:lnTo>
                  <a:pt x="645" y="137"/>
                </a:lnTo>
                <a:lnTo>
                  <a:pt x="645" y="137"/>
                </a:lnTo>
                <a:cubicBezTo>
                  <a:pt x="621" y="142"/>
                  <a:pt x="602" y="161"/>
                  <a:pt x="596" y="185"/>
                </a:cubicBezTo>
                <a:lnTo>
                  <a:pt x="596" y="185"/>
                </a:lnTo>
                <a:cubicBezTo>
                  <a:pt x="583" y="234"/>
                  <a:pt x="563" y="281"/>
                  <a:pt x="537" y="325"/>
                </a:cubicBezTo>
                <a:lnTo>
                  <a:pt x="537" y="325"/>
                </a:lnTo>
                <a:cubicBezTo>
                  <a:pt x="525" y="346"/>
                  <a:pt x="525" y="373"/>
                  <a:pt x="538" y="394"/>
                </a:cubicBezTo>
                <a:lnTo>
                  <a:pt x="575" y="457"/>
                </a:lnTo>
                <a:lnTo>
                  <a:pt x="457" y="576"/>
                </a:lnTo>
                <a:lnTo>
                  <a:pt x="457" y="576"/>
                </a:lnTo>
                <a:cubicBezTo>
                  <a:pt x="456" y="576"/>
                  <a:pt x="456" y="576"/>
                  <a:pt x="456" y="576"/>
                </a:cubicBezTo>
                <a:lnTo>
                  <a:pt x="394" y="538"/>
                </a:lnTo>
                <a:lnTo>
                  <a:pt x="394" y="538"/>
                </a:lnTo>
                <a:cubicBezTo>
                  <a:pt x="382" y="532"/>
                  <a:pt x="370" y="529"/>
                  <a:pt x="358" y="529"/>
                </a:cubicBezTo>
                <a:lnTo>
                  <a:pt x="358" y="529"/>
                </a:lnTo>
                <a:cubicBezTo>
                  <a:pt x="347" y="529"/>
                  <a:pt x="335" y="532"/>
                  <a:pt x="324" y="538"/>
                </a:cubicBezTo>
                <a:lnTo>
                  <a:pt x="324" y="538"/>
                </a:lnTo>
                <a:cubicBezTo>
                  <a:pt x="280" y="563"/>
                  <a:pt x="233" y="583"/>
                  <a:pt x="185" y="596"/>
                </a:cubicBezTo>
                <a:lnTo>
                  <a:pt x="185" y="596"/>
                </a:lnTo>
                <a:cubicBezTo>
                  <a:pt x="161" y="602"/>
                  <a:pt x="142" y="621"/>
                  <a:pt x="136" y="645"/>
                </a:cubicBezTo>
                <a:lnTo>
                  <a:pt x="118" y="715"/>
                </a:lnTo>
                <a:lnTo>
                  <a:pt x="118" y="715"/>
                </a:lnTo>
                <a:cubicBezTo>
                  <a:pt x="118" y="716"/>
                  <a:pt x="118" y="716"/>
                  <a:pt x="118" y="716"/>
                </a:cubicBezTo>
                <a:lnTo>
                  <a:pt x="68" y="716"/>
                </a:lnTo>
                <a:lnTo>
                  <a:pt x="68" y="373"/>
                </a:lnTo>
                <a:close/>
                <a:moveTo>
                  <a:pt x="68" y="137"/>
                </a:moveTo>
                <a:lnTo>
                  <a:pt x="68" y="137"/>
                </a:lnTo>
                <a:cubicBezTo>
                  <a:pt x="68" y="99"/>
                  <a:pt x="99" y="69"/>
                  <a:pt x="136" y="69"/>
                </a:cubicBezTo>
                <a:lnTo>
                  <a:pt x="304" y="69"/>
                </a:lnTo>
                <a:lnTo>
                  <a:pt x="304" y="69"/>
                </a:lnTo>
                <a:cubicBezTo>
                  <a:pt x="289" y="192"/>
                  <a:pt x="191" y="290"/>
                  <a:pt x="68" y="305"/>
                </a:cubicBezTo>
                <a:lnTo>
                  <a:pt x="68" y="137"/>
                </a:lnTo>
                <a:close/>
                <a:moveTo>
                  <a:pt x="1363" y="0"/>
                </a:moveTo>
                <a:lnTo>
                  <a:pt x="136" y="0"/>
                </a:lnTo>
                <a:lnTo>
                  <a:pt x="136" y="0"/>
                </a:lnTo>
                <a:cubicBezTo>
                  <a:pt x="61" y="0"/>
                  <a:pt x="0" y="61"/>
                  <a:pt x="0" y="137"/>
                </a:cubicBezTo>
                <a:lnTo>
                  <a:pt x="0" y="1363"/>
                </a:lnTo>
                <a:lnTo>
                  <a:pt x="0" y="1363"/>
                </a:lnTo>
                <a:cubicBezTo>
                  <a:pt x="0" y="1438"/>
                  <a:pt x="61" y="1499"/>
                  <a:pt x="136" y="1499"/>
                </a:cubicBezTo>
                <a:lnTo>
                  <a:pt x="1363" y="1499"/>
                </a:lnTo>
                <a:lnTo>
                  <a:pt x="1363" y="1499"/>
                </a:lnTo>
                <a:cubicBezTo>
                  <a:pt x="1438" y="1499"/>
                  <a:pt x="1499" y="1438"/>
                  <a:pt x="1499" y="1363"/>
                </a:cubicBezTo>
                <a:lnTo>
                  <a:pt x="1499" y="137"/>
                </a:lnTo>
                <a:lnTo>
                  <a:pt x="1499" y="137"/>
                </a:lnTo>
                <a:cubicBezTo>
                  <a:pt x="1499" y="61"/>
                  <a:pt x="1438" y="0"/>
                  <a:pt x="1363" y="0"/>
                </a:cubicBezTo>
                <a:close/>
              </a:path>
            </a:pathLst>
          </a:custGeom>
          <a:solidFill>
            <a:schemeClr val="accent2"/>
          </a:solidFill>
          <a:ln>
            <a:noFill/>
          </a:ln>
          <a:effectLst/>
        </p:spPr>
        <p:txBody>
          <a:bodyPr wrap="none" anchor="ctr"/>
          <a:lstStyle/>
          <a:p>
            <a:endParaRPr lang="en-US" dirty="0">
              <a:latin typeface="DM Sans" pitchFamily="2" charset="77"/>
            </a:endParaRPr>
          </a:p>
        </p:txBody>
      </p:sp>
      <p:sp>
        <p:nvSpPr>
          <p:cNvPr id="273" name="Freeform 119">
            <a:extLst>
              <a:ext uri="{FF2B5EF4-FFF2-40B4-BE49-F238E27FC236}">
                <a16:creationId xmlns:a16="http://schemas.microsoft.com/office/drawing/2014/main" id="{1045E154-0A13-4A03-A8D8-4FD1C3AF3550}"/>
              </a:ext>
            </a:extLst>
          </p:cNvPr>
          <p:cNvSpPr>
            <a:spLocks noChangeArrowheads="1"/>
          </p:cNvSpPr>
          <p:nvPr/>
        </p:nvSpPr>
        <p:spPr bwMode="auto">
          <a:xfrm>
            <a:off x="3061311" y="10237545"/>
            <a:ext cx="4330212" cy="818782"/>
          </a:xfrm>
          <a:custGeom>
            <a:avLst/>
            <a:gdLst>
              <a:gd name="T0" fmla="*/ 3242 w 3477"/>
              <a:gd name="T1" fmla="*/ 654 h 655"/>
              <a:gd name="T2" fmla="*/ 0 w 3477"/>
              <a:gd name="T3" fmla="*/ 654 h 655"/>
              <a:gd name="T4" fmla="*/ 234 w 3477"/>
              <a:gd name="T5" fmla="*/ 327 h 655"/>
              <a:gd name="T6" fmla="*/ 0 w 3477"/>
              <a:gd name="T7" fmla="*/ 0 h 655"/>
              <a:gd name="T8" fmla="*/ 3242 w 3477"/>
              <a:gd name="T9" fmla="*/ 0 h 655"/>
              <a:gd name="T10" fmla="*/ 3476 w 3477"/>
              <a:gd name="T11" fmla="*/ 327 h 655"/>
              <a:gd name="T12" fmla="*/ 3242 w 3477"/>
              <a:gd name="T13" fmla="*/ 654 h 655"/>
            </a:gdLst>
            <a:ahLst/>
            <a:cxnLst>
              <a:cxn ang="0">
                <a:pos x="T0" y="T1"/>
              </a:cxn>
              <a:cxn ang="0">
                <a:pos x="T2" y="T3"/>
              </a:cxn>
              <a:cxn ang="0">
                <a:pos x="T4" y="T5"/>
              </a:cxn>
              <a:cxn ang="0">
                <a:pos x="T6" y="T7"/>
              </a:cxn>
              <a:cxn ang="0">
                <a:pos x="T8" y="T9"/>
              </a:cxn>
              <a:cxn ang="0">
                <a:pos x="T10" y="T11"/>
              </a:cxn>
              <a:cxn ang="0">
                <a:pos x="T12" y="T13"/>
              </a:cxn>
            </a:cxnLst>
            <a:rect l="0" t="0" r="r" b="b"/>
            <a:pathLst>
              <a:path w="3477" h="655">
                <a:moveTo>
                  <a:pt x="3242" y="654"/>
                </a:moveTo>
                <a:lnTo>
                  <a:pt x="0" y="654"/>
                </a:lnTo>
                <a:lnTo>
                  <a:pt x="234" y="327"/>
                </a:lnTo>
                <a:lnTo>
                  <a:pt x="0" y="0"/>
                </a:lnTo>
                <a:lnTo>
                  <a:pt x="3242" y="0"/>
                </a:lnTo>
                <a:lnTo>
                  <a:pt x="3476" y="327"/>
                </a:lnTo>
                <a:lnTo>
                  <a:pt x="3242" y="654"/>
                </a:lnTo>
              </a:path>
            </a:pathLst>
          </a:custGeom>
          <a:solidFill>
            <a:schemeClr val="accent1"/>
          </a:solidFill>
          <a:ln>
            <a:noFill/>
          </a:ln>
          <a:effectLst/>
        </p:spPr>
        <p:txBody>
          <a:bodyPr wrap="none" anchor="ctr"/>
          <a:lstStyle/>
          <a:p>
            <a:endParaRPr lang="en-US" dirty="0">
              <a:latin typeface="DM Sans" pitchFamily="2" charset="77"/>
            </a:endParaRPr>
          </a:p>
        </p:txBody>
      </p:sp>
      <p:sp>
        <p:nvSpPr>
          <p:cNvPr id="274" name="Freeform 120">
            <a:extLst>
              <a:ext uri="{FF2B5EF4-FFF2-40B4-BE49-F238E27FC236}">
                <a16:creationId xmlns:a16="http://schemas.microsoft.com/office/drawing/2014/main" id="{D46888EC-FEF0-4385-B588-1AE2B067F846}"/>
              </a:ext>
            </a:extLst>
          </p:cNvPr>
          <p:cNvSpPr>
            <a:spLocks noChangeArrowheads="1"/>
          </p:cNvSpPr>
          <p:nvPr/>
        </p:nvSpPr>
        <p:spPr bwMode="auto">
          <a:xfrm>
            <a:off x="7693760" y="10237545"/>
            <a:ext cx="4330212" cy="818782"/>
          </a:xfrm>
          <a:custGeom>
            <a:avLst/>
            <a:gdLst>
              <a:gd name="T0" fmla="*/ 3242 w 3477"/>
              <a:gd name="T1" fmla="*/ 654 h 655"/>
              <a:gd name="T2" fmla="*/ 0 w 3477"/>
              <a:gd name="T3" fmla="*/ 654 h 655"/>
              <a:gd name="T4" fmla="*/ 235 w 3477"/>
              <a:gd name="T5" fmla="*/ 327 h 655"/>
              <a:gd name="T6" fmla="*/ 0 w 3477"/>
              <a:gd name="T7" fmla="*/ 0 h 655"/>
              <a:gd name="T8" fmla="*/ 3242 w 3477"/>
              <a:gd name="T9" fmla="*/ 0 h 655"/>
              <a:gd name="T10" fmla="*/ 3476 w 3477"/>
              <a:gd name="T11" fmla="*/ 327 h 655"/>
              <a:gd name="T12" fmla="*/ 3242 w 3477"/>
              <a:gd name="T13" fmla="*/ 654 h 655"/>
            </a:gdLst>
            <a:ahLst/>
            <a:cxnLst>
              <a:cxn ang="0">
                <a:pos x="T0" y="T1"/>
              </a:cxn>
              <a:cxn ang="0">
                <a:pos x="T2" y="T3"/>
              </a:cxn>
              <a:cxn ang="0">
                <a:pos x="T4" y="T5"/>
              </a:cxn>
              <a:cxn ang="0">
                <a:pos x="T6" y="T7"/>
              </a:cxn>
              <a:cxn ang="0">
                <a:pos x="T8" y="T9"/>
              </a:cxn>
              <a:cxn ang="0">
                <a:pos x="T10" y="T11"/>
              </a:cxn>
              <a:cxn ang="0">
                <a:pos x="T12" y="T13"/>
              </a:cxn>
            </a:cxnLst>
            <a:rect l="0" t="0" r="r" b="b"/>
            <a:pathLst>
              <a:path w="3477" h="655">
                <a:moveTo>
                  <a:pt x="3242" y="654"/>
                </a:moveTo>
                <a:lnTo>
                  <a:pt x="0" y="654"/>
                </a:lnTo>
                <a:lnTo>
                  <a:pt x="235" y="327"/>
                </a:lnTo>
                <a:lnTo>
                  <a:pt x="0" y="0"/>
                </a:lnTo>
                <a:lnTo>
                  <a:pt x="3242" y="0"/>
                </a:lnTo>
                <a:lnTo>
                  <a:pt x="3476" y="327"/>
                </a:lnTo>
                <a:lnTo>
                  <a:pt x="3242" y="654"/>
                </a:lnTo>
              </a:path>
            </a:pathLst>
          </a:custGeom>
          <a:solidFill>
            <a:schemeClr val="accent2"/>
          </a:solidFill>
          <a:ln>
            <a:noFill/>
          </a:ln>
          <a:effectLst/>
        </p:spPr>
        <p:txBody>
          <a:bodyPr wrap="none" anchor="ctr"/>
          <a:lstStyle/>
          <a:p>
            <a:endParaRPr lang="en-US" dirty="0">
              <a:latin typeface="DM Sans" pitchFamily="2" charset="77"/>
            </a:endParaRPr>
          </a:p>
        </p:txBody>
      </p:sp>
      <p:sp>
        <p:nvSpPr>
          <p:cNvPr id="275" name="Freeform 121">
            <a:extLst>
              <a:ext uri="{FF2B5EF4-FFF2-40B4-BE49-F238E27FC236}">
                <a16:creationId xmlns:a16="http://schemas.microsoft.com/office/drawing/2014/main" id="{6906354D-9723-4802-A8D0-DE43A3E6CB49}"/>
              </a:ext>
            </a:extLst>
          </p:cNvPr>
          <p:cNvSpPr>
            <a:spLocks noChangeArrowheads="1"/>
          </p:cNvSpPr>
          <p:nvPr/>
        </p:nvSpPr>
        <p:spPr bwMode="auto">
          <a:xfrm>
            <a:off x="12326206" y="10237545"/>
            <a:ext cx="4330212" cy="818782"/>
          </a:xfrm>
          <a:custGeom>
            <a:avLst/>
            <a:gdLst>
              <a:gd name="T0" fmla="*/ 3241 w 3477"/>
              <a:gd name="T1" fmla="*/ 654 h 655"/>
              <a:gd name="T2" fmla="*/ 0 w 3477"/>
              <a:gd name="T3" fmla="*/ 654 h 655"/>
              <a:gd name="T4" fmla="*/ 234 w 3477"/>
              <a:gd name="T5" fmla="*/ 327 h 655"/>
              <a:gd name="T6" fmla="*/ 0 w 3477"/>
              <a:gd name="T7" fmla="*/ 0 h 655"/>
              <a:gd name="T8" fmla="*/ 3241 w 3477"/>
              <a:gd name="T9" fmla="*/ 0 h 655"/>
              <a:gd name="T10" fmla="*/ 3476 w 3477"/>
              <a:gd name="T11" fmla="*/ 327 h 655"/>
              <a:gd name="T12" fmla="*/ 3241 w 3477"/>
              <a:gd name="T13" fmla="*/ 654 h 655"/>
            </a:gdLst>
            <a:ahLst/>
            <a:cxnLst>
              <a:cxn ang="0">
                <a:pos x="T0" y="T1"/>
              </a:cxn>
              <a:cxn ang="0">
                <a:pos x="T2" y="T3"/>
              </a:cxn>
              <a:cxn ang="0">
                <a:pos x="T4" y="T5"/>
              </a:cxn>
              <a:cxn ang="0">
                <a:pos x="T6" y="T7"/>
              </a:cxn>
              <a:cxn ang="0">
                <a:pos x="T8" y="T9"/>
              </a:cxn>
              <a:cxn ang="0">
                <a:pos x="T10" y="T11"/>
              </a:cxn>
              <a:cxn ang="0">
                <a:pos x="T12" y="T13"/>
              </a:cxn>
            </a:cxnLst>
            <a:rect l="0" t="0" r="r" b="b"/>
            <a:pathLst>
              <a:path w="3477" h="655">
                <a:moveTo>
                  <a:pt x="3241" y="654"/>
                </a:moveTo>
                <a:lnTo>
                  <a:pt x="0" y="654"/>
                </a:lnTo>
                <a:lnTo>
                  <a:pt x="234" y="327"/>
                </a:lnTo>
                <a:lnTo>
                  <a:pt x="0" y="0"/>
                </a:lnTo>
                <a:lnTo>
                  <a:pt x="3241" y="0"/>
                </a:lnTo>
                <a:lnTo>
                  <a:pt x="3476" y="327"/>
                </a:lnTo>
                <a:lnTo>
                  <a:pt x="3241" y="654"/>
                </a:lnTo>
              </a:path>
            </a:pathLst>
          </a:custGeom>
          <a:solidFill>
            <a:schemeClr val="accent3"/>
          </a:solidFill>
          <a:ln>
            <a:noFill/>
          </a:ln>
          <a:effectLst/>
        </p:spPr>
        <p:txBody>
          <a:bodyPr wrap="none" anchor="ctr"/>
          <a:lstStyle/>
          <a:p>
            <a:endParaRPr lang="en-US" dirty="0">
              <a:latin typeface="DM Sans" pitchFamily="2" charset="77"/>
            </a:endParaRPr>
          </a:p>
        </p:txBody>
      </p:sp>
      <p:sp>
        <p:nvSpPr>
          <p:cNvPr id="276" name="Freeform 122">
            <a:extLst>
              <a:ext uri="{FF2B5EF4-FFF2-40B4-BE49-F238E27FC236}">
                <a16:creationId xmlns:a16="http://schemas.microsoft.com/office/drawing/2014/main" id="{7BCCEF75-0111-4C09-A62E-925A0B2308B1}"/>
              </a:ext>
            </a:extLst>
          </p:cNvPr>
          <p:cNvSpPr>
            <a:spLocks noChangeArrowheads="1"/>
          </p:cNvSpPr>
          <p:nvPr/>
        </p:nvSpPr>
        <p:spPr bwMode="auto">
          <a:xfrm>
            <a:off x="16958655" y="10237545"/>
            <a:ext cx="4330212" cy="818782"/>
          </a:xfrm>
          <a:custGeom>
            <a:avLst/>
            <a:gdLst>
              <a:gd name="T0" fmla="*/ 3241 w 3477"/>
              <a:gd name="T1" fmla="*/ 654 h 655"/>
              <a:gd name="T2" fmla="*/ 0 w 3477"/>
              <a:gd name="T3" fmla="*/ 654 h 655"/>
              <a:gd name="T4" fmla="*/ 235 w 3477"/>
              <a:gd name="T5" fmla="*/ 327 h 655"/>
              <a:gd name="T6" fmla="*/ 0 w 3477"/>
              <a:gd name="T7" fmla="*/ 0 h 655"/>
              <a:gd name="T8" fmla="*/ 3241 w 3477"/>
              <a:gd name="T9" fmla="*/ 0 h 655"/>
              <a:gd name="T10" fmla="*/ 3476 w 3477"/>
              <a:gd name="T11" fmla="*/ 327 h 655"/>
              <a:gd name="T12" fmla="*/ 3241 w 3477"/>
              <a:gd name="T13" fmla="*/ 654 h 655"/>
            </a:gdLst>
            <a:ahLst/>
            <a:cxnLst>
              <a:cxn ang="0">
                <a:pos x="T0" y="T1"/>
              </a:cxn>
              <a:cxn ang="0">
                <a:pos x="T2" y="T3"/>
              </a:cxn>
              <a:cxn ang="0">
                <a:pos x="T4" y="T5"/>
              </a:cxn>
              <a:cxn ang="0">
                <a:pos x="T6" y="T7"/>
              </a:cxn>
              <a:cxn ang="0">
                <a:pos x="T8" y="T9"/>
              </a:cxn>
              <a:cxn ang="0">
                <a:pos x="T10" y="T11"/>
              </a:cxn>
              <a:cxn ang="0">
                <a:pos x="T12" y="T13"/>
              </a:cxn>
            </a:cxnLst>
            <a:rect l="0" t="0" r="r" b="b"/>
            <a:pathLst>
              <a:path w="3477" h="655">
                <a:moveTo>
                  <a:pt x="3241" y="654"/>
                </a:moveTo>
                <a:lnTo>
                  <a:pt x="0" y="654"/>
                </a:lnTo>
                <a:lnTo>
                  <a:pt x="235" y="327"/>
                </a:lnTo>
                <a:lnTo>
                  <a:pt x="0" y="0"/>
                </a:lnTo>
                <a:lnTo>
                  <a:pt x="3241" y="0"/>
                </a:lnTo>
                <a:lnTo>
                  <a:pt x="3476" y="327"/>
                </a:lnTo>
                <a:lnTo>
                  <a:pt x="3241" y="654"/>
                </a:lnTo>
              </a:path>
            </a:pathLst>
          </a:custGeom>
          <a:solidFill>
            <a:schemeClr val="accent4"/>
          </a:solidFill>
          <a:ln>
            <a:noFill/>
          </a:ln>
          <a:effectLst/>
        </p:spPr>
        <p:txBody>
          <a:bodyPr wrap="none" anchor="ctr"/>
          <a:lstStyle/>
          <a:p>
            <a:endParaRPr lang="en-US" dirty="0">
              <a:latin typeface="DM Sans" pitchFamily="2" charset="77"/>
            </a:endParaRPr>
          </a:p>
        </p:txBody>
      </p:sp>
      <p:sp>
        <p:nvSpPr>
          <p:cNvPr id="277" name="Freeform 123">
            <a:extLst>
              <a:ext uri="{FF2B5EF4-FFF2-40B4-BE49-F238E27FC236}">
                <a16:creationId xmlns:a16="http://schemas.microsoft.com/office/drawing/2014/main" id="{868848C8-4F72-418B-9B88-86654F4F1C71}"/>
              </a:ext>
            </a:extLst>
          </p:cNvPr>
          <p:cNvSpPr>
            <a:spLocks noChangeArrowheads="1"/>
          </p:cNvSpPr>
          <p:nvPr/>
        </p:nvSpPr>
        <p:spPr bwMode="auto">
          <a:xfrm>
            <a:off x="2890961" y="4154365"/>
            <a:ext cx="4698388" cy="4692894"/>
          </a:xfrm>
          <a:custGeom>
            <a:avLst/>
            <a:gdLst>
              <a:gd name="T0" fmla="*/ 1885 w 3770"/>
              <a:gd name="T1" fmla="*/ 3767 h 3768"/>
              <a:gd name="T2" fmla="*/ 1885 w 3770"/>
              <a:gd name="T3" fmla="*/ 3767 h 3768"/>
              <a:gd name="T4" fmla="*/ 0 w 3770"/>
              <a:gd name="T5" fmla="*/ 1884 h 3768"/>
              <a:gd name="T6" fmla="*/ 0 w 3770"/>
              <a:gd name="T7" fmla="*/ 1884 h 3768"/>
              <a:gd name="T8" fmla="*/ 1885 w 3770"/>
              <a:gd name="T9" fmla="*/ 0 h 3768"/>
              <a:gd name="T10" fmla="*/ 1885 w 3770"/>
              <a:gd name="T11" fmla="*/ 51 h 3768"/>
              <a:gd name="T12" fmla="*/ 1885 w 3770"/>
              <a:gd name="T13" fmla="*/ 51 h 3768"/>
              <a:gd name="T14" fmla="*/ 51 w 3770"/>
              <a:gd name="T15" fmla="*/ 1884 h 3768"/>
              <a:gd name="T16" fmla="*/ 51 w 3770"/>
              <a:gd name="T17" fmla="*/ 1884 h 3768"/>
              <a:gd name="T18" fmla="*/ 1885 w 3770"/>
              <a:gd name="T19" fmla="*/ 3717 h 3768"/>
              <a:gd name="T20" fmla="*/ 1885 w 3770"/>
              <a:gd name="T21" fmla="*/ 3717 h 3768"/>
              <a:gd name="T22" fmla="*/ 3717 w 3770"/>
              <a:gd name="T23" fmla="*/ 1884 h 3768"/>
              <a:gd name="T24" fmla="*/ 3769 w 3770"/>
              <a:gd name="T25" fmla="*/ 1884 h 3768"/>
              <a:gd name="T26" fmla="*/ 3769 w 3770"/>
              <a:gd name="T27" fmla="*/ 1884 h 3768"/>
              <a:gd name="T28" fmla="*/ 1885 w 3770"/>
              <a:gd name="T29" fmla="*/ 3767 h 3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70" h="3768">
                <a:moveTo>
                  <a:pt x="1885" y="3767"/>
                </a:moveTo>
                <a:lnTo>
                  <a:pt x="1885" y="3767"/>
                </a:lnTo>
                <a:cubicBezTo>
                  <a:pt x="846" y="3767"/>
                  <a:pt x="0" y="2922"/>
                  <a:pt x="0" y="1884"/>
                </a:cubicBezTo>
                <a:lnTo>
                  <a:pt x="0" y="1884"/>
                </a:lnTo>
                <a:cubicBezTo>
                  <a:pt x="0" y="845"/>
                  <a:pt x="846" y="0"/>
                  <a:pt x="1885" y="0"/>
                </a:cubicBezTo>
                <a:lnTo>
                  <a:pt x="1885" y="51"/>
                </a:lnTo>
                <a:lnTo>
                  <a:pt x="1885" y="51"/>
                </a:lnTo>
                <a:cubicBezTo>
                  <a:pt x="874" y="51"/>
                  <a:pt x="51" y="873"/>
                  <a:pt x="51" y="1884"/>
                </a:cubicBezTo>
                <a:lnTo>
                  <a:pt x="51" y="1884"/>
                </a:lnTo>
                <a:cubicBezTo>
                  <a:pt x="51" y="2894"/>
                  <a:pt x="874" y="3717"/>
                  <a:pt x="1885" y="3717"/>
                </a:cubicBezTo>
                <a:lnTo>
                  <a:pt x="1885" y="3717"/>
                </a:lnTo>
                <a:cubicBezTo>
                  <a:pt x="2895" y="3717"/>
                  <a:pt x="3717" y="2894"/>
                  <a:pt x="3717" y="1884"/>
                </a:cubicBezTo>
                <a:lnTo>
                  <a:pt x="3769" y="1884"/>
                </a:lnTo>
                <a:lnTo>
                  <a:pt x="3769" y="1884"/>
                </a:lnTo>
                <a:cubicBezTo>
                  <a:pt x="3769" y="2922"/>
                  <a:pt x="2924" y="3767"/>
                  <a:pt x="1885" y="3767"/>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278" name="Freeform 124">
            <a:extLst>
              <a:ext uri="{FF2B5EF4-FFF2-40B4-BE49-F238E27FC236}">
                <a16:creationId xmlns:a16="http://schemas.microsoft.com/office/drawing/2014/main" id="{6EC3E672-DC31-4C5C-B716-E0E82AFCF2A8}"/>
              </a:ext>
            </a:extLst>
          </p:cNvPr>
          <p:cNvSpPr>
            <a:spLocks noChangeArrowheads="1"/>
          </p:cNvSpPr>
          <p:nvPr/>
        </p:nvSpPr>
        <p:spPr bwMode="auto">
          <a:xfrm>
            <a:off x="7523407" y="4154365"/>
            <a:ext cx="4698392" cy="2346449"/>
          </a:xfrm>
          <a:custGeom>
            <a:avLst/>
            <a:gdLst>
              <a:gd name="T0" fmla="*/ 3768 w 3769"/>
              <a:gd name="T1" fmla="*/ 1884 h 1885"/>
              <a:gd name="T2" fmla="*/ 3718 w 3769"/>
              <a:gd name="T3" fmla="*/ 1884 h 1885"/>
              <a:gd name="T4" fmla="*/ 3718 w 3769"/>
              <a:gd name="T5" fmla="*/ 1884 h 1885"/>
              <a:gd name="T6" fmla="*/ 1884 w 3769"/>
              <a:gd name="T7" fmla="*/ 51 h 1885"/>
              <a:gd name="T8" fmla="*/ 1884 w 3769"/>
              <a:gd name="T9" fmla="*/ 51 h 1885"/>
              <a:gd name="T10" fmla="*/ 52 w 3769"/>
              <a:gd name="T11" fmla="*/ 1884 h 1885"/>
              <a:gd name="T12" fmla="*/ 0 w 3769"/>
              <a:gd name="T13" fmla="*/ 1884 h 1885"/>
              <a:gd name="T14" fmla="*/ 0 w 3769"/>
              <a:gd name="T15" fmla="*/ 1884 h 1885"/>
              <a:gd name="T16" fmla="*/ 1884 w 3769"/>
              <a:gd name="T17" fmla="*/ 0 h 1885"/>
              <a:gd name="T18" fmla="*/ 1884 w 3769"/>
              <a:gd name="T19" fmla="*/ 0 h 1885"/>
              <a:gd name="T20" fmla="*/ 3768 w 3769"/>
              <a:gd name="T21" fmla="*/ 1884 h 1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69" h="1885">
                <a:moveTo>
                  <a:pt x="3768" y="1884"/>
                </a:moveTo>
                <a:lnTo>
                  <a:pt x="3718" y="1884"/>
                </a:lnTo>
                <a:lnTo>
                  <a:pt x="3718" y="1884"/>
                </a:lnTo>
                <a:cubicBezTo>
                  <a:pt x="3718" y="873"/>
                  <a:pt x="2895" y="51"/>
                  <a:pt x="1884" y="51"/>
                </a:cubicBezTo>
                <a:lnTo>
                  <a:pt x="1884" y="51"/>
                </a:lnTo>
                <a:cubicBezTo>
                  <a:pt x="874" y="51"/>
                  <a:pt x="52" y="873"/>
                  <a:pt x="52" y="1884"/>
                </a:cubicBezTo>
                <a:lnTo>
                  <a:pt x="0" y="1884"/>
                </a:lnTo>
                <a:lnTo>
                  <a:pt x="0" y="1884"/>
                </a:lnTo>
                <a:cubicBezTo>
                  <a:pt x="0" y="845"/>
                  <a:pt x="845" y="0"/>
                  <a:pt x="1884" y="0"/>
                </a:cubicBezTo>
                <a:lnTo>
                  <a:pt x="1884" y="0"/>
                </a:lnTo>
                <a:cubicBezTo>
                  <a:pt x="2923" y="0"/>
                  <a:pt x="3768" y="845"/>
                  <a:pt x="3768" y="1884"/>
                </a:cubicBezTo>
              </a:path>
            </a:pathLst>
          </a:custGeom>
          <a:solidFill>
            <a:schemeClr val="accent2"/>
          </a:solidFill>
          <a:ln>
            <a:noFill/>
          </a:ln>
          <a:effectLst/>
        </p:spPr>
        <p:txBody>
          <a:bodyPr wrap="none" anchor="ctr"/>
          <a:lstStyle/>
          <a:p>
            <a:endParaRPr lang="en-US" dirty="0">
              <a:latin typeface="DM Sans" pitchFamily="2" charset="77"/>
            </a:endParaRPr>
          </a:p>
        </p:txBody>
      </p:sp>
      <p:sp>
        <p:nvSpPr>
          <p:cNvPr id="279" name="Freeform 125">
            <a:extLst>
              <a:ext uri="{FF2B5EF4-FFF2-40B4-BE49-F238E27FC236}">
                <a16:creationId xmlns:a16="http://schemas.microsoft.com/office/drawing/2014/main" id="{1889C9C1-96EC-4BE7-9CBA-EC8121EC4494}"/>
              </a:ext>
            </a:extLst>
          </p:cNvPr>
          <p:cNvSpPr>
            <a:spLocks noChangeArrowheads="1"/>
          </p:cNvSpPr>
          <p:nvPr/>
        </p:nvSpPr>
        <p:spPr bwMode="auto">
          <a:xfrm>
            <a:off x="12155857" y="6500814"/>
            <a:ext cx="4692895" cy="2346445"/>
          </a:xfrm>
          <a:custGeom>
            <a:avLst/>
            <a:gdLst>
              <a:gd name="T0" fmla="*/ 1883 w 3768"/>
              <a:gd name="T1" fmla="*/ 1883 h 1884"/>
              <a:gd name="T2" fmla="*/ 1883 w 3768"/>
              <a:gd name="T3" fmla="*/ 1883 h 1884"/>
              <a:gd name="T4" fmla="*/ 0 w 3768"/>
              <a:gd name="T5" fmla="*/ 0 h 1884"/>
              <a:gd name="T6" fmla="*/ 50 w 3768"/>
              <a:gd name="T7" fmla="*/ 0 h 1884"/>
              <a:gd name="T8" fmla="*/ 50 w 3768"/>
              <a:gd name="T9" fmla="*/ 0 h 1884"/>
              <a:gd name="T10" fmla="*/ 1883 w 3768"/>
              <a:gd name="T11" fmla="*/ 1833 h 1884"/>
              <a:gd name="T12" fmla="*/ 1883 w 3768"/>
              <a:gd name="T13" fmla="*/ 1833 h 1884"/>
              <a:gd name="T14" fmla="*/ 3716 w 3768"/>
              <a:gd name="T15" fmla="*/ 0 h 1884"/>
              <a:gd name="T16" fmla="*/ 3767 w 3768"/>
              <a:gd name="T17" fmla="*/ 0 h 1884"/>
              <a:gd name="T18" fmla="*/ 3767 w 3768"/>
              <a:gd name="T19" fmla="*/ 0 h 1884"/>
              <a:gd name="T20" fmla="*/ 1883 w 3768"/>
              <a:gd name="T21" fmla="*/ 1883 h 18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68" h="1884">
                <a:moveTo>
                  <a:pt x="1883" y="1883"/>
                </a:moveTo>
                <a:lnTo>
                  <a:pt x="1883" y="1883"/>
                </a:lnTo>
                <a:cubicBezTo>
                  <a:pt x="844" y="1883"/>
                  <a:pt x="0" y="1038"/>
                  <a:pt x="0" y="0"/>
                </a:cubicBezTo>
                <a:lnTo>
                  <a:pt x="50" y="0"/>
                </a:lnTo>
                <a:lnTo>
                  <a:pt x="50" y="0"/>
                </a:lnTo>
                <a:cubicBezTo>
                  <a:pt x="50" y="1010"/>
                  <a:pt x="872" y="1833"/>
                  <a:pt x="1883" y="1833"/>
                </a:cubicBezTo>
                <a:lnTo>
                  <a:pt x="1883" y="1833"/>
                </a:lnTo>
                <a:cubicBezTo>
                  <a:pt x="2894" y="1833"/>
                  <a:pt x="3716" y="1010"/>
                  <a:pt x="3716" y="0"/>
                </a:cubicBezTo>
                <a:lnTo>
                  <a:pt x="3767" y="0"/>
                </a:lnTo>
                <a:lnTo>
                  <a:pt x="3767" y="0"/>
                </a:lnTo>
                <a:cubicBezTo>
                  <a:pt x="3767" y="1038"/>
                  <a:pt x="2922" y="1883"/>
                  <a:pt x="1883" y="1883"/>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280" name="Freeform 126">
            <a:extLst>
              <a:ext uri="{FF2B5EF4-FFF2-40B4-BE49-F238E27FC236}">
                <a16:creationId xmlns:a16="http://schemas.microsoft.com/office/drawing/2014/main" id="{11C15274-FFDD-427D-AAB5-1AA4954734A4}"/>
              </a:ext>
            </a:extLst>
          </p:cNvPr>
          <p:cNvSpPr>
            <a:spLocks noChangeArrowheads="1"/>
          </p:cNvSpPr>
          <p:nvPr/>
        </p:nvSpPr>
        <p:spPr bwMode="auto">
          <a:xfrm>
            <a:off x="16788302" y="4154365"/>
            <a:ext cx="4698392" cy="4692894"/>
          </a:xfrm>
          <a:custGeom>
            <a:avLst/>
            <a:gdLst>
              <a:gd name="T0" fmla="*/ 1884 w 3770"/>
              <a:gd name="T1" fmla="*/ 3767 h 3768"/>
              <a:gd name="T2" fmla="*/ 1884 w 3770"/>
              <a:gd name="T3" fmla="*/ 3717 h 3768"/>
              <a:gd name="T4" fmla="*/ 1884 w 3770"/>
              <a:gd name="T5" fmla="*/ 3717 h 3768"/>
              <a:gd name="T6" fmla="*/ 3717 w 3770"/>
              <a:gd name="T7" fmla="*/ 1884 h 3768"/>
              <a:gd name="T8" fmla="*/ 3717 w 3770"/>
              <a:gd name="T9" fmla="*/ 1884 h 3768"/>
              <a:gd name="T10" fmla="*/ 1884 w 3770"/>
              <a:gd name="T11" fmla="*/ 51 h 3768"/>
              <a:gd name="T12" fmla="*/ 1884 w 3770"/>
              <a:gd name="T13" fmla="*/ 51 h 3768"/>
              <a:gd name="T14" fmla="*/ 51 w 3770"/>
              <a:gd name="T15" fmla="*/ 1884 h 3768"/>
              <a:gd name="T16" fmla="*/ 0 w 3770"/>
              <a:gd name="T17" fmla="*/ 1884 h 3768"/>
              <a:gd name="T18" fmla="*/ 0 w 3770"/>
              <a:gd name="T19" fmla="*/ 1884 h 3768"/>
              <a:gd name="T20" fmla="*/ 1884 w 3770"/>
              <a:gd name="T21" fmla="*/ 0 h 3768"/>
              <a:gd name="T22" fmla="*/ 1884 w 3770"/>
              <a:gd name="T23" fmla="*/ 0 h 3768"/>
              <a:gd name="T24" fmla="*/ 3769 w 3770"/>
              <a:gd name="T25" fmla="*/ 1884 h 3768"/>
              <a:gd name="T26" fmla="*/ 3769 w 3770"/>
              <a:gd name="T27" fmla="*/ 1884 h 3768"/>
              <a:gd name="T28" fmla="*/ 1884 w 3770"/>
              <a:gd name="T29" fmla="*/ 3767 h 3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70" h="3768">
                <a:moveTo>
                  <a:pt x="1884" y="3767"/>
                </a:moveTo>
                <a:lnTo>
                  <a:pt x="1884" y="3717"/>
                </a:lnTo>
                <a:lnTo>
                  <a:pt x="1884" y="3717"/>
                </a:lnTo>
                <a:cubicBezTo>
                  <a:pt x="2895" y="3717"/>
                  <a:pt x="3717" y="2894"/>
                  <a:pt x="3717" y="1884"/>
                </a:cubicBezTo>
                <a:lnTo>
                  <a:pt x="3717" y="1884"/>
                </a:lnTo>
                <a:cubicBezTo>
                  <a:pt x="3717" y="873"/>
                  <a:pt x="2895" y="51"/>
                  <a:pt x="1884" y="51"/>
                </a:cubicBezTo>
                <a:lnTo>
                  <a:pt x="1884" y="51"/>
                </a:lnTo>
                <a:cubicBezTo>
                  <a:pt x="873" y="51"/>
                  <a:pt x="51" y="873"/>
                  <a:pt x="51" y="1884"/>
                </a:cubicBezTo>
                <a:lnTo>
                  <a:pt x="0" y="1884"/>
                </a:lnTo>
                <a:lnTo>
                  <a:pt x="0" y="1884"/>
                </a:lnTo>
                <a:cubicBezTo>
                  <a:pt x="0" y="845"/>
                  <a:pt x="845" y="0"/>
                  <a:pt x="1884" y="0"/>
                </a:cubicBezTo>
                <a:lnTo>
                  <a:pt x="1884" y="0"/>
                </a:lnTo>
                <a:cubicBezTo>
                  <a:pt x="2923" y="0"/>
                  <a:pt x="3769" y="845"/>
                  <a:pt x="3769" y="1884"/>
                </a:cubicBezTo>
                <a:lnTo>
                  <a:pt x="3769" y="1884"/>
                </a:lnTo>
                <a:cubicBezTo>
                  <a:pt x="3769" y="2922"/>
                  <a:pt x="2923" y="3767"/>
                  <a:pt x="1884" y="3767"/>
                </a:cubicBezTo>
              </a:path>
            </a:pathLst>
          </a:custGeom>
          <a:solidFill>
            <a:schemeClr val="accent4"/>
          </a:solidFill>
          <a:ln>
            <a:noFill/>
          </a:ln>
          <a:effectLst/>
        </p:spPr>
        <p:txBody>
          <a:bodyPr wrap="none" anchor="ctr"/>
          <a:lstStyle/>
          <a:p>
            <a:endParaRPr lang="en-US" dirty="0">
              <a:latin typeface="DM Sans" pitchFamily="2" charset="77"/>
            </a:endParaRPr>
          </a:p>
        </p:txBody>
      </p:sp>
      <p:sp>
        <p:nvSpPr>
          <p:cNvPr id="609" name="Freeform: Shape 608">
            <a:extLst>
              <a:ext uri="{FF2B5EF4-FFF2-40B4-BE49-F238E27FC236}">
                <a16:creationId xmlns:a16="http://schemas.microsoft.com/office/drawing/2014/main" id="{3D1AF071-9187-4D34-ACEA-E2FF952DDD15}"/>
              </a:ext>
            </a:extLst>
          </p:cNvPr>
          <p:cNvSpPr>
            <a:spLocks noChangeArrowheads="1"/>
          </p:cNvSpPr>
          <p:nvPr/>
        </p:nvSpPr>
        <p:spPr bwMode="auto">
          <a:xfrm>
            <a:off x="12298732" y="4165356"/>
            <a:ext cx="4389398" cy="1575840"/>
          </a:xfrm>
          <a:custGeom>
            <a:avLst/>
            <a:gdLst>
              <a:gd name="connsiteX0" fmla="*/ 22667 w 4389398"/>
              <a:gd name="connsiteY0" fmla="*/ 1500189 h 1575840"/>
              <a:gd name="connsiteX1" fmla="*/ 59186 w 4389398"/>
              <a:gd name="connsiteY1" fmla="*/ 1514294 h 1575840"/>
              <a:gd name="connsiteX2" fmla="*/ 36519 w 4389398"/>
              <a:gd name="connsiteY2" fmla="*/ 1575840 h 1575840"/>
              <a:gd name="connsiteX3" fmla="*/ 0 w 4389398"/>
              <a:gd name="connsiteY3" fmla="*/ 1561736 h 1575840"/>
              <a:gd name="connsiteX4" fmla="*/ 22667 w 4389398"/>
              <a:gd name="connsiteY4" fmla="*/ 1500189 h 1575840"/>
              <a:gd name="connsiteX5" fmla="*/ 4365472 w 4389398"/>
              <a:gd name="connsiteY5" fmla="*/ 1445237 h 1575840"/>
              <a:gd name="connsiteX6" fmla="*/ 4389398 w 4389398"/>
              <a:gd name="connsiteY6" fmla="*/ 1506784 h 1575840"/>
              <a:gd name="connsiteX7" fmla="*/ 4354138 w 4389398"/>
              <a:gd name="connsiteY7" fmla="*/ 1520888 h 1575840"/>
              <a:gd name="connsiteX8" fmla="*/ 4330212 w 4389398"/>
              <a:gd name="connsiteY8" fmla="*/ 1460624 h 1575840"/>
              <a:gd name="connsiteX9" fmla="*/ 127359 w 4389398"/>
              <a:gd name="connsiteY9" fmla="*/ 1269391 h 1575840"/>
              <a:gd name="connsiteX10" fmla="*/ 163562 w 4389398"/>
              <a:gd name="connsiteY10" fmla="*/ 1287048 h 1575840"/>
              <a:gd name="connsiteX11" fmla="*/ 133823 w 4389398"/>
              <a:gd name="connsiteY11" fmla="*/ 1345063 h 1575840"/>
              <a:gd name="connsiteX12" fmla="*/ 98913 w 4389398"/>
              <a:gd name="connsiteY12" fmla="*/ 1328667 h 1575840"/>
              <a:gd name="connsiteX13" fmla="*/ 127359 w 4389398"/>
              <a:gd name="connsiteY13" fmla="*/ 1269391 h 1575840"/>
              <a:gd name="connsiteX14" fmla="*/ 4255218 w 4389398"/>
              <a:gd name="connsiteY14" fmla="*/ 1214439 h 1575840"/>
              <a:gd name="connsiteX15" fmla="*/ 4284957 w 4389398"/>
              <a:gd name="connsiteY15" fmla="*/ 1272139 h 1575840"/>
              <a:gd name="connsiteX16" fmla="*/ 4251340 w 4389398"/>
              <a:gd name="connsiteY16" fmla="*/ 1290090 h 1575840"/>
              <a:gd name="connsiteX17" fmla="*/ 4220308 w 4389398"/>
              <a:gd name="connsiteY17" fmla="*/ 1233672 h 1575840"/>
              <a:gd name="connsiteX18" fmla="*/ 258272 w 4389398"/>
              <a:gd name="connsiteY18" fmla="*/ 1049583 h 1575840"/>
              <a:gd name="connsiteX19" fmla="*/ 290022 w 4389398"/>
              <a:gd name="connsiteY19" fmla="*/ 1070099 h 1575840"/>
              <a:gd name="connsiteX20" fmla="*/ 257051 w 4389398"/>
              <a:gd name="connsiteY20" fmla="*/ 1125234 h 1575840"/>
              <a:gd name="connsiteX21" fmla="*/ 225301 w 4389398"/>
              <a:gd name="connsiteY21" fmla="*/ 1103436 h 1575840"/>
              <a:gd name="connsiteX22" fmla="*/ 258272 w 4389398"/>
              <a:gd name="connsiteY22" fmla="*/ 1049583 h 1575840"/>
              <a:gd name="connsiteX23" fmla="*/ 4118952 w 4389398"/>
              <a:gd name="connsiteY23" fmla="*/ 994631 h 1575840"/>
              <a:gd name="connsiteX24" fmla="*/ 4153144 w 4389398"/>
              <a:gd name="connsiteY24" fmla="*/ 1049767 h 1575840"/>
              <a:gd name="connsiteX25" fmla="*/ 4123836 w 4389398"/>
              <a:gd name="connsiteY25" fmla="*/ 1070282 h 1575840"/>
              <a:gd name="connsiteX26" fmla="*/ 4088423 w 4389398"/>
              <a:gd name="connsiteY26" fmla="*/ 1017711 h 1575840"/>
              <a:gd name="connsiteX27" fmla="*/ 409535 w 4389398"/>
              <a:gd name="connsiteY27" fmla="*/ 840766 h 1575840"/>
              <a:gd name="connsiteX28" fmla="*/ 438362 w 4389398"/>
              <a:gd name="connsiteY28" fmla="*/ 866411 h 1575840"/>
              <a:gd name="connsiteX29" fmla="*/ 398256 w 4389398"/>
              <a:gd name="connsiteY29" fmla="*/ 916417 h 1575840"/>
              <a:gd name="connsiteX30" fmla="*/ 368176 w 4389398"/>
              <a:gd name="connsiteY30" fmla="*/ 892055 h 1575840"/>
              <a:gd name="connsiteX31" fmla="*/ 409535 w 4389398"/>
              <a:gd name="connsiteY31" fmla="*/ 840766 h 1575840"/>
              <a:gd name="connsiteX32" fmla="*/ 3957887 w 4389398"/>
              <a:gd name="connsiteY32" fmla="*/ 796804 h 1575840"/>
              <a:gd name="connsiteX33" fmla="*/ 3999247 w 4389398"/>
              <a:gd name="connsiteY33" fmla="*/ 842814 h 1575840"/>
              <a:gd name="connsiteX34" fmla="*/ 3970420 w 4389398"/>
              <a:gd name="connsiteY34" fmla="*/ 867029 h 1575840"/>
              <a:gd name="connsiteX35" fmla="*/ 3929061 w 4389398"/>
              <a:gd name="connsiteY35" fmla="*/ 821020 h 1575840"/>
              <a:gd name="connsiteX36" fmla="*/ 582868 w 4389398"/>
              <a:gd name="connsiteY36" fmla="*/ 653929 h 1575840"/>
              <a:gd name="connsiteX37" fmla="*/ 608732 w 4389398"/>
              <a:gd name="connsiteY37" fmla="*/ 681026 h 1575840"/>
              <a:gd name="connsiteX38" fmla="*/ 564393 w 4389398"/>
              <a:gd name="connsiteY38" fmla="*/ 724134 h 1575840"/>
              <a:gd name="connsiteX39" fmla="*/ 538528 w 4389398"/>
              <a:gd name="connsiteY39" fmla="*/ 698269 h 1575840"/>
              <a:gd name="connsiteX40" fmla="*/ 582868 w 4389398"/>
              <a:gd name="connsiteY40" fmla="*/ 653929 h 1575840"/>
              <a:gd name="connsiteX41" fmla="*/ 3778642 w 4389398"/>
              <a:gd name="connsiteY41" fmla="*/ 609968 h 1575840"/>
              <a:gd name="connsiteX42" fmla="*/ 3823443 w 4389398"/>
              <a:gd name="connsiteY42" fmla="*/ 653076 h 1575840"/>
              <a:gd name="connsiteX43" fmla="*/ 3798016 w 4389398"/>
              <a:gd name="connsiteY43" fmla="*/ 680173 h 1575840"/>
              <a:gd name="connsiteX44" fmla="*/ 3753215 w 4389398"/>
              <a:gd name="connsiteY44" fmla="*/ 638296 h 1575840"/>
              <a:gd name="connsiteX45" fmla="*/ 776654 w 4389398"/>
              <a:gd name="connsiteY45" fmla="*/ 489074 h 1575840"/>
              <a:gd name="connsiteX46" fmla="*/ 801016 w 4389398"/>
              <a:gd name="connsiteY46" fmla="*/ 520406 h 1575840"/>
              <a:gd name="connsiteX47" fmla="*/ 749727 w 4389398"/>
              <a:gd name="connsiteY47" fmla="*/ 559257 h 1575840"/>
              <a:gd name="connsiteX48" fmla="*/ 725365 w 4389398"/>
              <a:gd name="connsiteY48" fmla="*/ 530432 h 1575840"/>
              <a:gd name="connsiteX49" fmla="*/ 776654 w 4389398"/>
              <a:gd name="connsiteY49" fmla="*/ 489074 h 1575840"/>
              <a:gd name="connsiteX50" fmla="*/ 3583965 w 4389398"/>
              <a:gd name="connsiteY50" fmla="*/ 450606 h 1575840"/>
              <a:gd name="connsiteX51" fmla="*/ 3636536 w 4389398"/>
              <a:gd name="connsiteY51" fmla="*/ 490153 h 1575840"/>
              <a:gd name="connsiteX52" fmla="*/ 3612174 w 4389398"/>
              <a:gd name="connsiteY52" fmla="*/ 520770 h 1575840"/>
              <a:gd name="connsiteX53" fmla="*/ 3560885 w 4389398"/>
              <a:gd name="connsiteY53" fmla="*/ 481223 h 1575840"/>
              <a:gd name="connsiteX54" fmla="*/ 989317 w 4389398"/>
              <a:gd name="connsiteY54" fmla="*/ 340702 h 1575840"/>
              <a:gd name="connsiteX55" fmla="*/ 1009833 w 4389398"/>
              <a:gd name="connsiteY55" fmla="*/ 372452 h 1575840"/>
              <a:gd name="connsiteX56" fmla="*/ 955980 w 4389398"/>
              <a:gd name="connsiteY56" fmla="*/ 405423 h 1575840"/>
              <a:gd name="connsiteX57" fmla="*/ 934182 w 4389398"/>
              <a:gd name="connsiteY57" fmla="*/ 374894 h 1575840"/>
              <a:gd name="connsiteX58" fmla="*/ 989317 w 4389398"/>
              <a:gd name="connsiteY58" fmla="*/ 340702 h 1575840"/>
              <a:gd name="connsiteX59" fmla="*/ 3365803 w 4389398"/>
              <a:gd name="connsiteY59" fmla="*/ 307731 h 1575840"/>
              <a:gd name="connsiteX60" fmla="*/ 3422221 w 4389398"/>
              <a:gd name="connsiteY60" fmla="*/ 339481 h 1575840"/>
              <a:gd name="connsiteX61" fmla="*/ 3401705 w 4389398"/>
              <a:gd name="connsiteY61" fmla="*/ 372452 h 1575840"/>
              <a:gd name="connsiteX62" fmla="*/ 3346570 w 4389398"/>
              <a:gd name="connsiteY62" fmla="*/ 339481 h 1575840"/>
              <a:gd name="connsiteX63" fmla="*/ 1212972 w 4389398"/>
              <a:gd name="connsiteY63" fmla="*/ 219807 h 1575840"/>
              <a:gd name="connsiteX64" fmla="*/ 1229641 w 4389398"/>
              <a:gd name="connsiteY64" fmla="*/ 252450 h 1575840"/>
              <a:gd name="connsiteX65" fmla="*/ 1171941 w 4389398"/>
              <a:gd name="connsiteY65" fmla="*/ 279047 h 1575840"/>
              <a:gd name="connsiteX66" fmla="*/ 1153990 w 4389398"/>
              <a:gd name="connsiteY66" fmla="*/ 246405 h 1575840"/>
              <a:gd name="connsiteX67" fmla="*/ 1212972 w 4389398"/>
              <a:gd name="connsiteY67" fmla="*/ 219807 h 1575840"/>
              <a:gd name="connsiteX68" fmla="*/ 3136656 w 4389398"/>
              <a:gd name="connsiteY68" fmla="*/ 197827 h 1575840"/>
              <a:gd name="connsiteX69" fmla="*/ 3196920 w 4389398"/>
              <a:gd name="connsiteY69" fmla="*/ 222500 h 1575840"/>
              <a:gd name="connsiteX70" fmla="*/ 3180251 w 4389398"/>
              <a:gd name="connsiteY70" fmla="*/ 257043 h 1575840"/>
              <a:gd name="connsiteX71" fmla="*/ 3121269 w 4389398"/>
              <a:gd name="connsiteY71" fmla="*/ 232370 h 1575840"/>
              <a:gd name="connsiteX72" fmla="*/ 1448402 w 4389398"/>
              <a:gd name="connsiteY72" fmla="*/ 126391 h 1575840"/>
              <a:gd name="connsiteX73" fmla="*/ 1460510 w 4389398"/>
              <a:gd name="connsiteY73" fmla="*/ 163687 h 1575840"/>
              <a:gd name="connsiteX74" fmla="*/ 1403601 w 4389398"/>
              <a:gd name="connsiteY74" fmla="*/ 185550 h 1575840"/>
              <a:gd name="connsiteX75" fmla="*/ 1390282 w 4389398"/>
              <a:gd name="connsiteY75" fmla="*/ 148254 h 1575840"/>
              <a:gd name="connsiteX76" fmla="*/ 1448402 w 4389398"/>
              <a:gd name="connsiteY76" fmla="*/ 126391 h 1575840"/>
              <a:gd name="connsiteX77" fmla="*/ 2900324 w 4389398"/>
              <a:gd name="connsiteY77" fmla="*/ 104410 h 1575840"/>
              <a:gd name="connsiteX78" fmla="*/ 2960675 w 4389398"/>
              <a:gd name="connsiteY78" fmla="*/ 123524 h 1575840"/>
              <a:gd name="connsiteX79" fmla="*/ 2948359 w 4389398"/>
              <a:gd name="connsiteY79" fmla="*/ 158168 h 1575840"/>
              <a:gd name="connsiteX80" fmla="*/ 2890471 w 4389398"/>
              <a:gd name="connsiteY80" fmla="*/ 139054 h 1575840"/>
              <a:gd name="connsiteX81" fmla="*/ 1693655 w 4389398"/>
              <a:gd name="connsiteY81" fmla="*/ 54952 h 1575840"/>
              <a:gd name="connsiteX82" fmla="*/ 1702277 w 4389398"/>
              <a:gd name="connsiteY82" fmla="*/ 93291 h 1575840"/>
              <a:gd name="connsiteX83" fmla="*/ 1640692 w 4389398"/>
              <a:gd name="connsiteY83" fmla="*/ 108626 h 1575840"/>
              <a:gd name="connsiteX84" fmla="*/ 1632070 w 4389398"/>
              <a:gd name="connsiteY84" fmla="*/ 70288 h 1575840"/>
              <a:gd name="connsiteX85" fmla="*/ 1693655 w 4389398"/>
              <a:gd name="connsiteY85" fmla="*/ 54952 h 1575840"/>
              <a:gd name="connsiteX86" fmla="*/ 2650576 w 4389398"/>
              <a:gd name="connsiteY86" fmla="*/ 43961 h 1575840"/>
              <a:gd name="connsiteX87" fmla="*/ 2713393 w 4389398"/>
              <a:gd name="connsiteY87" fmla="*/ 56024 h 1575840"/>
              <a:gd name="connsiteX88" fmla="*/ 2704771 w 4389398"/>
              <a:gd name="connsiteY88" fmla="*/ 92213 h 1575840"/>
              <a:gd name="connsiteX89" fmla="*/ 2643186 w 4389398"/>
              <a:gd name="connsiteY89" fmla="*/ 80150 h 1575840"/>
              <a:gd name="connsiteX90" fmla="*/ 1951185 w 4389398"/>
              <a:gd name="connsiteY90" fmla="*/ 16487 h 1575840"/>
              <a:gd name="connsiteX91" fmla="*/ 1955012 w 4389398"/>
              <a:gd name="connsiteY91" fmla="*/ 52132 h 1575840"/>
              <a:gd name="connsiteX92" fmla="*/ 1891227 w 4389398"/>
              <a:gd name="connsiteY92" fmla="*/ 59261 h 1575840"/>
              <a:gd name="connsiteX93" fmla="*/ 1884849 w 4389398"/>
              <a:gd name="connsiteY93" fmla="*/ 23616 h 1575840"/>
              <a:gd name="connsiteX94" fmla="*/ 1951185 w 4389398"/>
              <a:gd name="connsiteY94" fmla="*/ 16487 h 1575840"/>
              <a:gd name="connsiteX95" fmla="*/ 2399567 w 4389398"/>
              <a:gd name="connsiteY95" fmla="*/ 10990 h 1575840"/>
              <a:gd name="connsiteX96" fmla="*/ 2460625 w 4389398"/>
              <a:gd name="connsiteY96" fmla="*/ 17096 h 1575840"/>
              <a:gd name="connsiteX97" fmla="*/ 2458183 w 4389398"/>
              <a:gd name="connsiteY97" fmla="*/ 53731 h 1575840"/>
              <a:gd name="connsiteX98" fmla="*/ 2395904 w 4389398"/>
              <a:gd name="connsiteY98" fmla="*/ 47625 h 1575840"/>
              <a:gd name="connsiteX99" fmla="*/ 2143125 w 4389398"/>
              <a:gd name="connsiteY99" fmla="*/ 0 h 1575840"/>
              <a:gd name="connsiteX100" fmla="*/ 2207823 w 4389398"/>
              <a:gd name="connsiteY100" fmla="*/ 0 h 1575840"/>
              <a:gd name="connsiteX101" fmla="*/ 2207823 w 4389398"/>
              <a:gd name="connsiteY101" fmla="*/ 36064 h 1575840"/>
              <a:gd name="connsiteX102" fmla="*/ 2145613 w 4389398"/>
              <a:gd name="connsiteY102" fmla="*/ 37266 h 1575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4389398" h="1575840">
                <a:moveTo>
                  <a:pt x="22667" y="1500189"/>
                </a:moveTo>
                <a:lnTo>
                  <a:pt x="59186" y="1514294"/>
                </a:lnTo>
                <a:cubicBezTo>
                  <a:pt x="50371" y="1534809"/>
                  <a:pt x="44074" y="1555325"/>
                  <a:pt x="36519" y="1575840"/>
                </a:cubicBezTo>
                <a:lnTo>
                  <a:pt x="0" y="1561736"/>
                </a:lnTo>
                <a:cubicBezTo>
                  <a:pt x="7556" y="1541220"/>
                  <a:pt x="15111" y="1520705"/>
                  <a:pt x="22667" y="1500189"/>
                </a:cubicBezTo>
                <a:close/>
                <a:moveTo>
                  <a:pt x="4365472" y="1445237"/>
                </a:moveTo>
                <a:cubicBezTo>
                  <a:pt x="4374286" y="1465753"/>
                  <a:pt x="4381842" y="1486268"/>
                  <a:pt x="4389398" y="1506784"/>
                </a:cubicBezTo>
                <a:lnTo>
                  <a:pt x="4354138" y="1520888"/>
                </a:lnTo>
                <a:cubicBezTo>
                  <a:pt x="4345323" y="1500373"/>
                  <a:pt x="4337768" y="1479857"/>
                  <a:pt x="4330212" y="1460624"/>
                </a:cubicBezTo>
                <a:close/>
                <a:moveTo>
                  <a:pt x="127359" y="1269391"/>
                </a:moveTo>
                <a:lnTo>
                  <a:pt x="163562" y="1287048"/>
                </a:lnTo>
                <a:cubicBezTo>
                  <a:pt x="153218" y="1307227"/>
                  <a:pt x="144167" y="1326145"/>
                  <a:pt x="133823" y="1345063"/>
                </a:cubicBezTo>
                <a:lnTo>
                  <a:pt x="98913" y="1328667"/>
                </a:lnTo>
                <a:cubicBezTo>
                  <a:pt x="107964" y="1308488"/>
                  <a:pt x="118308" y="1288309"/>
                  <a:pt x="127359" y="1269391"/>
                </a:cubicBezTo>
                <a:close/>
                <a:moveTo>
                  <a:pt x="4255218" y="1214439"/>
                </a:moveTo>
                <a:cubicBezTo>
                  <a:pt x="4264269" y="1233672"/>
                  <a:pt x="4275906" y="1254188"/>
                  <a:pt x="4284957" y="1272139"/>
                </a:cubicBezTo>
                <a:lnTo>
                  <a:pt x="4251340" y="1290090"/>
                </a:lnTo>
                <a:cubicBezTo>
                  <a:pt x="4239703" y="1272139"/>
                  <a:pt x="4230652" y="1251624"/>
                  <a:pt x="4220308" y="1233672"/>
                </a:cubicBezTo>
                <a:close/>
                <a:moveTo>
                  <a:pt x="258272" y="1049583"/>
                </a:moveTo>
                <a:lnTo>
                  <a:pt x="290022" y="1070099"/>
                </a:lnTo>
                <a:cubicBezTo>
                  <a:pt x="277810" y="1088050"/>
                  <a:pt x="266820" y="1107283"/>
                  <a:pt x="257051" y="1125234"/>
                </a:cubicBezTo>
                <a:lnTo>
                  <a:pt x="225301" y="1103436"/>
                </a:lnTo>
                <a:cubicBezTo>
                  <a:pt x="235070" y="1085485"/>
                  <a:pt x="247282" y="1067534"/>
                  <a:pt x="258272" y="1049583"/>
                </a:cubicBezTo>
                <a:close/>
                <a:moveTo>
                  <a:pt x="4118952" y="994631"/>
                </a:moveTo>
                <a:cubicBezTo>
                  <a:pt x="4131163" y="1012582"/>
                  <a:pt x="4142154" y="1030533"/>
                  <a:pt x="4153144" y="1049767"/>
                </a:cubicBezTo>
                <a:lnTo>
                  <a:pt x="4123836" y="1070282"/>
                </a:lnTo>
                <a:cubicBezTo>
                  <a:pt x="4111625" y="1053613"/>
                  <a:pt x="4099413" y="1034380"/>
                  <a:pt x="4088423" y="1017711"/>
                </a:cubicBezTo>
                <a:close/>
                <a:moveTo>
                  <a:pt x="409535" y="840766"/>
                </a:moveTo>
                <a:lnTo>
                  <a:pt x="438362" y="866411"/>
                </a:lnTo>
                <a:cubicBezTo>
                  <a:pt x="424575" y="883079"/>
                  <a:pt x="410789" y="899748"/>
                  <a:pt x="398256" y="916417"/>
                </a:cubicBezTo>
                <a:lnTo>
                  <a:pt x="368176" y="892055"/>
                </a:lnTo>
                <a:cubicBezTo>
                  <a:pt x="380709" y="875386"/>
                  <a:pt x="394496" y="857435"/>
                  <a:pt x="409535" y="840766"/>
                </a:cubicBezTo>
                <a:close/>
                <a:moveTo>
                  <a:pt x="3957887" y="796804"/>
                </a:moveTo>
                <a:cubicBezTo>
                  <a:pt x="3971674" y="812544"/>
                  <a:pt x="3985460" y="828285"/>
                  <a:pt x="3999247" y="842814"/>
                </a:cubicBezTo>
                <a:lnTo>
                  <a:pt x="3970420" y="867029"/>
                </a:lnTo>
                <a:cubicBezTo>
                  <a:pt x="3956634" y="851289"/>
                  <a:pt x="3942847" y="835549"/>
                  <a:pt x="3929061" y="821020"/>
                </a:cubicBezTo>
                <a:close/>
                <a:moveTo>
                  <a:pt x="582868" y="653929"/>
                </a:moveTo>
                <a:lnTo>
                  <a:pt x="608732" y="681026"/>
                </a:lnTo>
                <a:cubicBezTo>
                  <a:pt x="593952" y="695806"/>
                  <a:pt x="579173" y="710585"/>
                  <a:pt x="564393" y="724134"/>
                </a:cubicBezTo>
                <a:lnTo>
                  <a:pt x="538528" y="698269"/>
                </a:lnTo>
                <a:cubicBezTo>
                  <a:pt x="552076" y="683489"/>
                  <a:pt x="568088" y="668709"/>
                  <a:pt x="582868" y="653929"/>
                </a:cubicBezTo>
                <a:close/>
                <a:moveTo>
                  <a:pt x="3778642" y="609968"/>
                </a:moveTo>
                <a:cubicBezTo>
                  <a:pt x="3794383" y="624748"/>
                  <a:pt x="3808913" y="638296"/>
                  <a:pt x="3823443" y="653076"/>
                </a:cubicBezTo>
                <a:lnTo>
                  <a:pt x="3798016" y="680173"/>
                </a:lnTo>
                <a:cubicBezTo>
                  <a:pt x="3783486" y="665393"/>
                  <a:pt x="3768956" y="651845"/>
                  <a:pt x="3753215" y="638296"/>
                </a:cubicBezTo>
                <a:close/>
                <a:moveTo>
                  <a:pt x="776654" y="489074"/>
                </a:moveTo>
                <a:lnTo>
                  <a:pt x="801016" y="520406"/>
                </a:lnTo>
                <a:cubicBezTo>
                  <a:pt x="784347" y="532938"/>
                  <a:pt x="766396" y="546724"/>
                  <a:pt x="749727" y="559257"/>
                </a:cubicBezTo>
                <a:lnTo>
                  <a:pt x="725365" y="530432"/>
                </a:lnTo>
                <a:cubicBezTo>
                  <a:pt x="742034" y="516646"/>
                  <a:pt x="759985" y="502860"/>
                  <a:pt x="776654" y="489074"/>
                </a:cubicBezTo>
                <a:close/>
                <a:moveTo>
                  <a:pt x="3583965" y="450606"/>
                </a:moveTo>
                <a:cubicBezTo>
                  <a:pt x="3601916" y="463363"/>
                  <a:pt x="3618585" y="476120"/>
                  <a:pt x="3636536" y="490153"/>
                </a:cubicBezTo>
                <a:lnTo>
                  <a:pt x="3612174" y="520770"/>
                </a:lnTo>
                <a:cubicBezTo>
                  <a:pt x="3595505" y="506737"/>
                  <a:pt x="3577554" y="495256"/>
                  <a:pt x="3560885" y="481223"/>
                </a:cubicBezTo>
                <a:close/>
                <a:moveTo>
                  <a:pt x="989317" y="340702"/>
                </a:moveTo>
                <a:lnTo>
                  <a:pt x="1009833" y="372452"/>
                </a:lnTo>
                <a:cubicBezTo>
                  <a:pt x="991882" y="383442"/>
                  <a:pt x="973931" y="394433"/>
                  <a:pt x="955980" y="405423"/>
                </a:cubicBezTo>
                <a:lnTo>
                  <a:pt x="934182" y="374894"/>
                </a:lnTo>
                <a:cubicBezTo>
                  <a:pt x="952133" y="362683"/>
                  <a:pt x="971366" y="351693"/>
                  <a:pt x="989317" y="340702"/>
                </a:cubicBezTo>
                <a:close/>
                <a:moveTo>
                  <a:pt x="3365803" y="307731"/>
                </a:moveTo>
                <a:cubicBezTo>
                  <a:pt x="3383754" y="317500"/>
                  <a:pt x="3402988" y="328491"/>
                  <a:pt x="3422221" y="339481"/>
                </a:cubicBezTo>
                <a:lnTo>
                  <a:pt x="3401705" y="372452"/>
                </a:lnTo>
                <a:cubicBezTo>
                  <a:pt x="3382472" y="360241"/>
                  <a:pt x="3364521" y="350471"/>
                  <a:pt x="3346570" y="339481"/>
                </a:cubicBezTo>
                <a:close/>
                <a:moveTo>
                  <a:pt x="1212972" y="219807"/>
                </a:moveTo>
                <a:lnTo>
                  <a:pt x="1229641" y="252450"/>
                </a:lnTo>
                <a:cubicBezTo>
                  <a:pt x="1210408" y="260913"/>
                  <a:pt x="1191174" y="270584"/>
                  <a:pt x="1171941" y="279047"/>
                </a:cubicBezTo>
                <a:lnTo>
                  <a:pt x="1153990" y="246405"/>
                </a:lnTo>
                <a:cubicBezTo>
                  <a:pt x="1174505" y="237942"/>
                  <a:pt x="1193739" y="228270"/>
                  <a:pt x="1212972" y="219807"/>
                </a:cubicBezTo>
                <a:close/>
                <a:moveTo>
                  <a:pt x="3136656" y="197827"/>
                </a:moveTo>
                <a:cubicBezTo>
                  <a:pt x="3157171" y="205229"/>
                  <a:pt x="3177687" y="215098"/>
                  <a:pt x="3196920" y="222500"/>
                </a:cubicBezTo>
                <a:lnTo>
                  <a:pt x="3180251" y="257043"/>
                </a:lnTo>
                <a:cubicBezTo>
                  <a:pt x="3161018" y="248407"/>
                  <a:pt x="3140502" y="239771"/>
                  <a:pt x="3121269" y="232370"/>
                </a:cubicBezTo>
                <a:close/>
                <a:moveTo>
                  <a:pt x="1448402" y="126391"/>
                </a:moveTo>
                <a:lnTo>
                  <a:pt x="1460510" y="163687"/>
                </a:lnTo>
                <a:cubicBezTo>
                  <a:pt x="1441137" y="170117"/>
                  <a:pt x="1421764" y="177834"/>
                  <a:pt x="1403601" y="185550"/>
                </a:cubicBezTo>
                <a:lnTo>
                  <a:pt x="1390282" y="148254"/>
                </a:lnTo>
                <a:cubicBezTo>
                  <a:pt x="1409655" y="140538"/>
                  <a:pt x="1429029" y="132822"/>
                  <a:pt x="1448402" y="126391"/>
                </a:cubicBezTo>
                <a:close/>
                <a:moveTo>
                  <a:pt x="2900324" y="104410"/>
                </a:moveTo>
                <a:cubicBezTo>
                  <a:pt x="2921262" y="110383"/>
                  <a:pt x="2940969" y="116356"/>
                  <a:pt x="2960675" y="123524"/>
                </a:cubicBezTo>
                <a:lnTo>
                  <a:pt x="2948359" y="158168"/>
                </a:lnTo>
                <a:cubicBezTo>
                  <a:pt x="2929884" y="151000"/>
                  <a:pt x="2910177" y="145027"/>
                  <a:pt x="2890471" y="139054"/>
                </a:cubicBezTo>
                <a:close/>
                <a:moveTo>
                  <a:pt x="1693655" y="54952"/>
                </a:moveTo>
                <a:lnTo>
                  <a:pt x="1702277" y="93291"/>
                </a:lnTo>
                <a:cubicBezTo>
                  <a:pt x="1681338" y="98403"/>
                  <a:pt x="1660399" y="103514"/>
                  <a:pt x="1640692" y="108626"/>
                </a:cubicBezTo>
                <a:lnTo>
                  <a:pt x="1632070" y="70288"/>
                </a:lnTo>
                <a:cubicBezTo>
                  <a:pt x="1653009" y="65176"/>
                  <a:pt x="1672716" y="60064"/>
                  <a:pt x="1693655" y="54952"/>
                </a:cubicBezTo>
                <a:close/>
                <a:moveTo>
                  <a:pt x="2650576" y="43961"/>
                </a:moveTo>
                <a:cubicBezTo>
                  <a:pt x="2671515" y="47580"/>
                  <a:pt x="2692454" y="52405"/>
                  <a:pt x="2713393" y="56024"/>
                </a:cubicBezTo>
                <a:lnTo>
                  <a:pt x="2704771" y="92213"/>
                </a:lnTo>
                <a:cubicBezTo>
                  <a:pt x="2683832" y="88594"/>
                  <a:pt x="2664125" y="83769"/>
                  <a:pt x="2643186" y="80150"/>
                </a:cubicBezTo>
                <a:close/>
                <a:moveTo>
                  <a:pt x="1951185" y="16487"/>
                </a:moveTo>
                <a:lnTo>
                  <a:pt x="1955012" y="52132"/>
                </a:lnTo>
                <a:cubicBezTo>
                  <a:pt x="1933325" y="54508"/>
                  <a:pt x="1911639" y="56885"/>
                  <a:pt x="1891227" y="59261"/>
                </a:cubicBezTo>
                <a:lnTo>
                  <a:pt x="1884849" y="23616"/>
                </a:lnTo>
                <a:cubicBezTo>
                  <a:pt x="1907812" y="21240"/>
                  <a:pt x="1929498" y="18863"/>
                  <a:pt x="1951185" y="16487"/>
                </a:cubicBezTo>
                <a:close/>
                <a:moveTo>
                  <a:pt x="2399567" y="10990"/>
                </a:moveTo>
                <a:cubicBezTo>
                  <a:pt x="2420327" y="13432"/>
                  <a:pt x="2441086" y="14654"/>
                  <a:pt x="2460625" y="17096"/>
                </a:cubicBezTo>
                <a:lnTo>
                  <a:pt x="2458183" y="53731"/>
                </a:lnTo>
                <a:cubicBezTo>
                  <a:pt x="2437423" y="51289"/>
                  <a:pt x="2416664" y="48846"/>
                  <a:pt x="2395904" y="47625"/>
                </a:cubicBezTo>
                <a:close/>
                <a:moveTo>
                  <a:pt x="2143125" y="0"/>
                </a:moveTo>
                <a:cubicBezTo>
                  <a:pt x="2165520" y="0"/>
                  <a:pt x="2186672" y="0"/>
                  <a:pt x="2207823" y="0"/>
                </a:cubicBezTo>
                <a:lnTo>
                  <a:pt x="2207823" y="36064"/>
                </a:lnTo>
                <a:cubicBezTo>
                  <a:pt x="2186672" y="36064"/>
                  <a:pt x="2165520" y="37266"/>
                  <a:pt x="2145613" y="37266"/>
                </a:cubicBezTo>
                <a:close/>
              </a:path>
            </a:pathLst>
          </a:custGeom>
          <a:solidFill>
            <a:schemeClr val="accent3"/>
          </a:solidFill>
          <a:ln>
            <a:noFill/>
          </a:ln>
          <a:effectLst/>
        </p:spPr>
        <p:txBody>
          <a:bodyPr wrap="square" anchor="ctr">
            <a:noAutofit/>
          </a:bodyPr>
          <a:lstStyle/>
          <a:p>
            <a:endParaRPr lang="en-US" dirty="0">
              <a:latin typeface="DM Sans" pitchFamily="2" charset="77"/>
            </a:endParaRPr>
          </a:p>
        </p:txBody>
      </p:sp>
      <p:sp>
        <p:nvSpPr>
          <p:cNvPr id="304" name="Freeform 150">
            <a:extLst>
              <a:ext uri="{FF2B5EF4-FFF2-40B4-BE49-F238E27FC236}">
                <a16:creationId xmlns:a16="http://schemas.microsoft.com/office/drawing/2014/main" id="{BA73B1E6-F207-4F26-9864-68E63E0BA60F}"/>
              </a:ext>
            </a:extLst>
          </p:cNvPr>
          <p:cNvSpPr>
            <a:spLocks noChangeArrowheads="1"/>
          </p:cNvSpPr>
          <p:nvPr/>
        </p:nvSpPr>
        <p:spPr bwMode="auto">
          <a:xfrm>
            <a:off x="4457090" y="3401526"/>
            <a:ext cx="1571625" cy="1571625"/>
          </a:xfrm>
          <a:custGeom>
            <a:avLst/>
            <a:gdLst>
              <a:gd name="T0" fmla="*/ 631 w 1262"/>
              <a:gd name="T1" fmla="*/ 0 h 1262"/>
              <a:gd name="T2" fmla="*/ 631 w 1262"/>
              <a:gd name="T3" fmla="*/ 0 h 1262"/>
              <a:gd name="T4" fmla="*/ 0 w 1262"/>
              <a:gd name="T5" fmla="*/ 630 h 1262"/>
              <a:gd name="T6" fmla="*/ 0 w 1262"/>
              <a:gd name="T7" fmla="*/ 630 h 1262"/>
              <a:gd name="T8" fmla="*/ 631 w 1262"/>
              <a:gd name="T9" fmla="*/ 1261 h 1262"/>
              <a:gd name="T10" fmla="*/ 631 w 1262"/>
              <a:gd name="T11" fmla="*/ 1261 h 1262"/>
              <a:gd name="T12" fmla="*/ 1261 w 1262"/>
              <a:gd name="T13" fmla="*/ 630 h 1262"/>
              <a:gd name="T14" fmla="*/ 1261 w 1262"/>
              <a:gd name="T15" fmla="*/ 630 h 1262"/>
              <a:gd name="T16" fmla="*/ 631 w 1262"/>
              <a:gd name="T1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2" h="1262">
                <a:moveTo>
                  <a:pt x="631" y="0"/>
                </a:moveTo>
                <a:lnTo>
                  <a:pt x="631" y="0"/>
                </a:lnTo>
                <a:cubicBezTo>
                  <a:pt x="282" y="0"/>
                  <a:pt x="0" y="283"/>
                  <a:pt x="0" y="630"/>
                </a:cubicBezTo>
                <a:lnTo>
                  <a:pt x="0" y="630"/>
                </a:lnTo>
                <a:cubicBezTo>
                  <a:pt x="0" y="979"/>
                  <a:pt x="282" y="1261"/>
                  <a:pt x="631" y="1261"/>
                </a:cubicBezTo>
                <a:lnTo>
                  <a:pt x="631" y="1261"/>
                </a:lnTo>
                <a:cubicBezTo>
                  <a:pt x="978" y="1261"/>
                  <a:pt x="1261" y="979"/>
                  <a:pt x="1261" y="630"/>
                </a:cubicBezTo>
                <a:lnTo>
                  <a:pt x="1261" y="630"/>
                </a:lnTo>
                <a:cubicBezTo>
                  <a:pt x="1261" y="283"/>
                  <a:pt x="978" y="0"/>
                  <a:pt x="631" y="0"/>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307" name="Freeform 153">
            <a:extLst>
              <a:ext uri="{FF2B5EF4-FFF2-40B4-BE49-F238E27FC236}">
                <a16:creationId xmlns:a16="http://schemas.microsoft.com/office/drawing/2014/main" id="{9C1272EB-BF5B-44B8-BD12-F8733BBB921F}"/>
              </a:ext>
            </a:extLst>
          </p:cNvPr>
          <p:cNvSpPr>
            <a:spLocks noChangeArrowheads="1"/>
          </p:cNvSpPr>
          <p:nvPr/>
        </p:nvSpPr>
        <p:spPr bwMode="auto">
          <a:xfrm>
            <a:off x="9089539" y="8028478"/>
            <a:ext cx="1571625" cy="1571625"/>
          </a:xfrm>
          <a:custGeom>
            <a:avLst/>
            <a:gdLst>
              <a:gd name="T0" fmla="*/ 630 w 1262"/>
              <a:gd name="T1" fmla="*/ 0 h 1262"/>
              <a:gd name="T2" fmla="*/ 630 w 1262"/>
              <a:gd name="T3" fmla="*/ 0 h 1262"/>
              <a:gd name="T4" fmla="*/ 0 w 1262"/>
              <a:gd name="T5" fmla="*/ 630 h 1262"/>
              <a:gd name="T6" fmla="*/ 0 w 1262"/>
              <a:gd name="T7" fmla="*/ 630 h 1262"/>
              <a:gd name="T8" fmla="*/ 630 w 1262"/>
              <a:gd name="T9" fmla="*/ 1261 h 1262"/>
              <a:gd name="T10" fmla="*/ 630 w 1262"/>
              <a:gd name="T11" fmla="*/ 1261 h 1262"/>
              <a:gd name="T12" fmla="*/ 1261 w 1262"/>
              <a:gd name="T13" fmla="*/ 630 h 1262"/>
              <a:gd name="T14" fmla="*/ 1261 w 1262"/>
              <a:gd name="T15" fmla="*/ 630 h 1262"/>
              <a:gd name="T16" fmla="*/ 630 w 1262"/>
              <a:gd name="T1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2" h="1262">
                <a:moveTo>
                  <a:pt x="630" y="0"/>
                </a:moveTo>
                <a:lnTo>
                  <a:pt x="630" y="0"/>
                </a:lnTo>
                <a:cubicBezTo>
                  <a:pt x="283" y="0"/>
                  <a:pt x="0" y="283"/>
                  <a:pt x="0" y="630"/>
                </a:cubicBezTo>
                <a:lnTo>
                  <a:pt x="0" y="630"/>
                </a:lnTo>
                <a:cubicBezTo>
                  <a:pt x="0" y="979"/>
                  <a:pt x="283" y="1261"/>
                  <a:pt x="630" y="1261"/>
                </a:cubicBezTo>
                <a:lnTo>
                  <a:pt x="630" y="1261"/>
                </a:lnTo>
                <a:cubicBezTo>
                  <a:pt x="979" y="1261"/>
                  <a:pt x="1261" y="979"/>
                  <a:pt x="1261" y="630"/>
                </a:cubicBezTo>
                <a:lnTo>
                  <a:pt x="1261" y="630"/>
                </a:lnTo>
                <a:cubicBezTo>
                  <a:pt x="1261" y="283"/>
                  <a:pt x="979" y="0"/>
                  <a:pt x="630" y="0"/>
                </a:cubicBezTo>
              </a:path>
            </a:pathLst>
          </a:custGeom>
          <a:solidFill>
            <a:schemeClr val="accent2"/>
          </a:solidFill>
          <a:ln>
            <a:noFill/>
          </a:ln>
          <a:effectLst/>
        </p:spPr>
        <p:txBody>
          <a:bodyPr wrap="none" anchor="ctr"/>
          <a:lstStyle/>
          <a:p>
            <a:endParaRPr lang="en-US" dirty="0">
              <a:latin typeface="DM Sans" pitchFamily="2" charset="77"/>
            </a:endParaRPr>
          </a:p>
        </p:txBody>
      </p:sp>
      <p:sp>
        <p:nvSpPr>
          <p:cNvPr id="310" name="Freeform 156">
            <a:extLst>
              <a:ext uri="{FF2B5EF4-FFF2-40B4-BE49-F238E27FC236}">
                <a16:creationId xmlns:a16="http://schemas.microsoft.com/office/drawing/2014/main" id="{0678FACC-9D37-48DD-9C01-E7CEF28DE6A0}"/>
              </a:ext>
            </a:extLst>
          </p:cNvPr>
          <p:cNvSpPr>
            <a:spLocks noChangeArrowheads="1"/>
          </p:cNvSpPr>
          <p:nvPr/>
        </p:nvSpPr>
        <p:spPr bwMode="auto">
          <a:xfrm>
            <a:off x="13716491" y="3401526"/>
            <a:ext cx="1571625" cy="1571625"/>
          </a:xfrm>
          <a:custGeom>
            <a:avLst/>
            <a:gdLst>
              <a:gd name="T0" fmla="*/ 630 w 1262"/>
              <a:gd name="T1" fmla="*/ 0 h 1262"/>
              <a:gd name="T2" fmla="*/ 630 w 1262"/>
              <a:gd name="T3" fmla="*/ 0 h 1262"/>
              <a:gd name="T4" fmla="*/ 0 w 1262"/>
              <a:gd name="T5" fmla="*/ 630 h 1262"/>
              <a:gd name="T6" fmla="*/ 0 w 1262"/>
              <a:gd name="T7" fmla="*/ 630 h 1262"/>
              <a:gd name="T8" fmla="*/ 630 w 1262"/>
              <a:gd name="T9" fmla="*/ 1261 h 1262"/>
              <a:gd name="T10" fmla="*/ 630 w 1262"/>
              <a:gd name="T11" fmla="*/ 1261 h 1262"/>
              <a:gd name="T12" fmla="*/ 1261 w 1262"/>
              <a:gd name="T13" fmla="*/ 630 h 1262"/>
              <a:gd name="T14" fmla="*/ 1261 w 1262"/>
              <a:gd name="T15" fmla="*/ 630 h 1262"/>
              <a:gd name="T16" fmla="*/ 630 w 1262"/>
              <a:gd name="T1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2" h="1262">
                <a:moveTo>
                  <a:pt x="630" y="0"/>
                </a:moveTo>
                <a:lnTo>
                  <a:pt x="630" y="0"/>
                </a:lnTo>
                <a:cubicBezTo>
                  <a:pt x="282" y="0"/>
                  <a:pt x="0" y="283"/>
                  <a:pt x="0" y="630"/>
                </a:cubicBezTo>
                <a:lnTo>
                  <a:pt x="0" y="630"/>
                </a:lnTo>
                <a:cubicBezTo>
                  <a:pt x="0" y="979"/>
                  <a:pt x="282" y="1261"/>
                  <a:pt x="630" y="1261"/>
                </a:cubicBezTo>
                <a:lnTo>
                  <a:pt x="630" y="1261"/>
                </a:lnTo>
                <a:cubicBezTo>
                  <a:pt x="978" y="1261"/>
                  <a:pt x="1261" y="979"/>
                  <a:pt x="1261" y="630"/>
                </a:cubicBezTo>
                <a:lnTo>
                  <a:pt x="1261" y="630"/>
                </a:lnTo>
                <a:cubicBezTo>
                  <a:pt x="1261" y="283"/>
                  <a:pt x="978" y="0"/>
                  <a:pt x="630" y="0"/>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313" name="Freeform 159">
            <a:extLst>
              <a:ext uri="{FF2B5EF4-FFF2-40B4-BE49-F238E27FC236}">
                <a16:creationId xmlns:a16="http://schemas.microsoft.com/office/drawing/2014/main" id="{0D331CA9-BD6F-400F-8080-7BCE2517105C}"/>
              </a:ext>
            </a:extLst>
          </p:cNvPr>
          <p:cNvSpPr>
            <a:spLocks noChangeArrowheads="1"/>
          </p:cNvSpPr>
          <p:nvPr/>
        </p:nvSpPr>
        <p:spPr bwMode="auto">
          <a:xfrm>
            <a:off x="18348937" y="8028478"/>
            <a:ext cx="1571625" cy="1571625"/>
          </a:xfrm>
          <a:custGeom>
            <a:avLst/>
            <a:gdLst>
              <a:gd name="T0" fmla="*/ 630 w 1262"/>
              <a:gd name="T1" fmla="*/ 0 h 1262"/>
              <a:gd name="T2" fmla="*/ 630 w 1262"/>
              <a:gd name="T3" fmla="*/ 0 h 1262"/>
              <a:gd name="T4" fmla="*/ 0 w 1262"/>
              <a:gd name="T5" fmla="*/ 630 h 1262"/>
              <a:gd name="T6" fmla="*/ 0 w 1262"/>
              <a:gd name="T7" fmla="*/ 630 h 1262"/>
              <a:gd name="T8" fmla="*/ 630 w 1262"/>
              <a:gd name="T9" fmla="*/ 1261 h 1262"/>
              <a:gd name="T10" fmla="*/ 630 w 1262"/>
              <a:gd name="T11" fmla="*/ 1261 h 1262"/>
              <a:gd name="T12" fmla="*/ 1261 w 1262"/>
              <a:gd name="T13" fmla="*/ 630 h 1262"/>
              <a:gd name="T14" fmla="*/ 1261 w 1262"/>
              <a:gd name="T15" fmla="*/ 630 h 1262"/>
              <a:gd name="T16" fmla="*/ 630 w 1262"/>
              <a:gd name="T1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2" h="1262">
                <a:moveTo>
                  <a:pt x="630" y="0"/>
                </a:moveTo>
                <a:lnTo>
                  <a:pt x="630" y="0"/>
                </a:lnTo>
                <a:cubicBezTo>
                  <a:pt x="283" y="0"/>
                  <a:pt x="0" y="283"/>
                  <a:pt x="0" y="630"/>
                </a:cubicBezTo>
                <a:lnTo>
                  <a:pt x="0" y="630"/>
                </a:lnTo>
                <a:cubicBezTo>
                  <a:pt x="0" y="979"/>
                  <a:pt x="283" y="1261"/>
                  <a:pt x="630" y="1261"/>
                </a:cubicBezTo>
                <a:lnTo>
                  <a:pt x="630" y="1261"/>
                </a:lnTo>
                <a:cubicBezTo>
                  <a:pt x="978" y="1261"/>
                  <a:pt x="1261" y="979"/>
                  <a:pt x="1261" y="630"/>
                </a:cubicBezTo>
                <a:lnTo>
                  <a:pt x="1261" y="630"/>
                </a:lnTo>
                <a:cubicBezTo>
                  <a:pt x="1261" y="283"/>
                  <a:pt x="978" y="0"/>
                  <a:pt x="630" y="0"/>
                </a:cubicBezTo>
              </a:path>
            </a:pathLst>
          </a:custGeom>
          <a:solidFill>
            <a:schemeClr val="accent4"/>
          </a:solidFill>
          <a:ln>
            <a:noFill/>
          </a:ln>
          <a:effectLst/>
        </p:spPr>
        <p:txBody>
          <a:bodyPr wrap="none" anchor="ctr"/>
          <a:lstStyle/>
          <a:p>
            <a:endParaRPr lang="en-US" dirty="0">
              <a:latin typeface="DM Sans" pitchFamily="2" charset="77"/>
            </a:endParaRPr>
          </a:p>
        </p:txBody>
      </p:sp>
      <p:sp>
        <p:nvSpPr>
          <p:cNvPr id="42" name="TextBox 41">
            <a:extLst>
              <a:ext uri="{FF2B5EF4-FFF2-40B4-BE49-F238E27FC236}">
                <a16:creationId xmlns:a16="http://schemas.microsoft.com/office/drawing/2014/main" id="{A13EC68E-45FD-4ADE-B076-0A09BBCCDBCD}"/>
              </a:ext>
            </a:extLst>
          </p:cNvPr>
          <p:cNvSpPr txBox="1"/>
          <p:nvPr/>
        </p:nvSpPr>
        <p:spPr>
          <a:xfrm>
            <a:off x="4608341" y="3580508"/>
            <a:ext cx="1139415"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01</a:t>
            </a:r>
          </a:p>
        </p:txBody>
      </p:sp>
      <p:sp>
        <p:nvSpPr>
          <p:cNvPr id="43" name="TextBox 42">
            <a:extLst>
              <a:ext uri="{FF2B5EF4-FFF2-40B4-BE49-F238E27FC236}">
                <a16:creationId xmlns:a16="http://schemas.microsoft.com/office/drawing/2014/main" id="{3131C06D-5921-4A36-9E77-6B2D441BA169}"/>
              </a:ext>
            </a:extLst>
          </p:cNvPr>
          <p:cNvSpPr txBox="1"/>
          <p:nvPr/>
        </p:nvSpPr>
        <p:spPr>
          <a:xfrm>
            <a:off x="13788560" y="3568443"/>
            <a:ext cx="1383072"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03</a:t>
            </a:r>
          </a:p>
        </p:txBody>
      </p:sp>
      <p:sp>
        <p:nvSpPr>
          <p:cNvPr id="44" name="TextBox 43">
            <a:extLst>
              <a:ext uri="{FF2B5EF4-FFF2-40B4-BE49-F238E27FC236}">
                <a16:creationId xmlns:a16="http://schemas.microsoft.com/office/drawing/2014/main" id="{27E23EB0-246D-401D-84B2-1B525C6B36AA}"/>
              </a:ext>
            </a:extLst>
          </p:cNvPr>
          <p:cNvSpPr txBox="1"/>
          <p:nvPr/>
        </p:nvSpPr>
        <p:spPr>
          <a:xfrm>
            <a:off x="9188606" y="8199459"/>
            <a:ext cx="1359026"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02</a:t>
            </a:r>
          </a:p>
        </p:txBody>
      </p:sp>
      <p:sp>
        <p:nvSpPr>
          <p:cNvPr id="45" name="TextBox 44">
            <a:extLst>
              <a:ext uri="{FF2B5EF4-FFF2-40B4-BE49-F238E27FC236}">
                <a16:creationId xmlns:a16="http://schemas.microsoft.com/office/drawing/2014/main" id="{5E4607B4-C137-43A4-963A-802E2A70FD9D}"/>
              </a:ext>
            </a:extLst>
          </p:cNvPr>
          <p:cNvSpPr txBox="1"/>
          <p:nvPr/>
        </p:nvSpPr>
        <p:spPr>
          <a:xfrm>
            <a:off x="18395055" y="8203269"/>
            <a:ext cx="1427956"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04</a:t>
            </a:r>
          </a:p>
        </p:txBody>
      </p:sp>
      <p:sp>
        <p:nvSpPr>
          <p:cNvPr id="46" name="TextBox 45">
            <a:extLst>
              <a:ext uri="{FF2B5EF4-FFF2-40B4-BE49-F238E27FC236}">
                <a16:creationId xmlns:a16="http://schemas.microsoft.com/office/drawing/2014/main" id="{704EADE4-2F27-4213-9467-1123DE63E925}"/>
              </a:ext>
            </a:extLst>
          </p:cNvPr>
          <p:cNvSpPr txBox="1"/>
          <p:nvPr/>
        </p:nvSpPr>
        <p:spPr>
          <a:xfrm>
            <a:off x="3158662" y="11259035"/>
            <a:ext cx="4120723" cy="1815882"/>
          </a:xfrm>
          <a:prstGeom prst="rect">
            <a:avLst/>
          </a:prstGeom>
          <a:noFill/>
        </p:spPr>
        <p:txBody>
          <a:bodyPr wrap="square" rtlCol="0" anchor="t">
            <a:spAutoFit/>
          </a:bodyPr>
          <a:lstStyle/>
          <a:p>
            <a:pPr algn="ctr"/>
            <a:r>
              <a:rPr lang="en-US" sz="2800" dirty="0">
                <a:solidFill>
                  <a:schemeClr val="tx2"/>
                </a:solidFill>
                <a:latin typeface="Lato Light" panose="020F0502020204030203" pitchFamily="34" charset="0"/>
              </a:rPr>
              <a:t>You can do whatever you want, go a impress your audience with an amazing presentation</a:t>
            </a:r>
          </a:p>
        </p:txBody>
      </p:sp>
      <p:sp>
        <p:nvSpPr>
          <p:cNvPr id="47" name="TextBox 46">
            <a:extLst>
              <a:ext uri="{FF2B5EF4-FFF2-40B4-BE49-F238E27FC236}">
                <a16:creationId xmlns:a16="http://schemas.microsoft.com/office/drawing/2014/main" id="{5A04B20B-5A87-4248-839B-6C4C9759D9EC}"/>
              </a:ext>
            </a:extLst>
          </p:cNvPr>
          <p:cNvSpPr txBox="1"/>
          <p:nvPr/>
        </p:nvSpPr>
        <p:spPr>
          <a:xfrm>
            <a:off x="4284935" y="10306202"/>
            <a:ext cx="1891544" cy="643766"/>
          </a:xfrm>
          <a:prstGeom prst="rect">
            <a:avLst/>
          </a:prstGeom>
          <a:noFill/>
        </p:spPr>
        <p:txBody>
          <a:bodyPr wrap="none" rtlCol="0" anchor="b">
            <a:spAutoFit/>
          </a:bodyPr>
          <a:lstStyle/>
          <a:p>
            <a:pPr algn="ctr">
              <a:lnSpc>
                <a:spcPts val="4320"/>
              </a:lnSpc>
            </a:pPr>
            <a:r>
              <a:rPr lang="en-US" b="1" spc="-30" dirty="0">
                <a:solidFill>
                  <a:schemeClr val="bg1"/>
                </a:solidFill>
                <a:latin typeface="DM Sans" pitchFamily="2" charset="77"/>
              </a:rPr>
              <a:t>Identify</a:t>
            </a:r>
          </a:p>
        </p:txBody>
      </p:sp>
      <p:sp>
        <p:nvSpPr>
          <p:cNvPr id="48" name="TextBox 47">
            <a:extLst>
              <a:ext uri="{FF2B5EF4-FFF2-40B4-BE49-F238E27FC236}">
                <a16:creationId xmlns:a16="http://schemas.microsoft.com/office/drawing/2014/main" id="{9FED0D37-04B4-4660-B32E-64E0CE455EAF}"/>
              </a:ext>
            </a:extLst>
          </p:cNvPr>
          <p:cNvSpPr txBox="1"/>
          <p:nvPr/>
        </p:nvSpPr>
        <p:spPr>
          <a:xfrm>
            <a:off x="7781716" y="11258019"/>
            <a:ext cx="4120723" cy="1569660"/>
          </a:xfrm>
          <a:prstGeom prst="rect">
            <a:avLst/>
          </a:prstGeom>
          <a:noFill/>
        </p:spPr>
        <p:txBody>
          <a:bodyPr wrap="square" rtlCol="0" anchor="t">
            <a:spAutoFit/>
          </a:bodyPr>
          <a:lstStyle/>
          <a:p>
            <a:pPr algn="ctr"/>
            <a:r>
              <a:rPr lang="en-US" sz="2400" dirty="0">
                <a:solidFill>
                  <a:schemeClr val="tx2"/>
                </a:solidFill>
                <a:latin typeface="Lato Light" panose="020F0502020204030203" pitchFamily="34" charset="0"/>
              </a:rPr>
              <a:t>You can do whatever you want, go a impress your audience with an amazing presentation</a:t>
            </a:r>
          </a:p>
        </p:txBody>
      </p:sp>
      <p:sp>
        <p:nvSpPr>
          <p:cNvPr id="49" name="TextBox 48">
            <a:extLst>
              <a:ext uri="{FF2B5EF4-FFF2-40B4-BE49-F238E27FC236}">
                <a16:creationId xmlns:a16="http://schemas.microsoft.com/office/drawing/2014/main" id="{7F5DD2E2-3536-46D8-9841-03EE941718BB}"/>
              </a:ext>
            </a:extLst>
          </p:cNvPr>
          <p:cNvSpPr txBox="1"/>
          <p:nvPr/>
        </p:nvSpPr>
        <p:spPr>
          <a:xfrm>
            <a:off x="8856057" y="10306202"/>
            <a:ext cx="2007601" cy="643766"/>
          </a:xfrm>
          <a:prstGeom prst="rect">
            <a:avLst/>
          </a:prstGeom>
          <a:noFill/>
        </p:spPr>
        <p:txBody>
          <a:bodyPr wrap="none" rtlCol="0" anchor="b">
            <a:spAutoFit/>
          </a:bodyPr>
          <a:lstStyle/>
          <a:p>
            <a:pPr algn="ctr">
              <a:lnSpc>
                <a:spcPts val="4320"/>
              </a:lnSpc>
            </a:pPr>
            <a:r>
              <a:rPr lang="en-US" b="1" spc="-30" dirty="0">
                <a:solidFill>
                  <a:schemeClr val="bg1"/>
                </a:solidFill>
                <a:latin typeface="DM Sans" pitchFamily="2" charset="77"/>
              </a:rPr>
              <a:t>Improve</a:t>
            </a:r>
          </a:p>
        </p:txBody>
      </p:sp>
      <p:sp>
        <p:nvSpPr>
          <p:cNvPr id="50" name="TextBox 49">
            <a:extLst>
              <a:ext uri="{FF2B5EF4-FFF2-40B4-BE49-F238E27FC236}">
                <a16:creationId xmlns:a16="http://schemas.microsoft.com/office/drawing/2014/main" id="{AE3BC692-497C-4522-801D-DA0420086074}"/>
              </a:ext>
            </a:extLst>
          </p:cNvPr>
          <p:cNvSpPr txBox="1"/>
          <p:nvPr/>
        </p:nvSpPr>
        <p:spPr>
          <a:xfrm>
            <a:off x="12410866" y="11258019"/>
            <a:ext cx="4120723" cy="1569660"/>
          </a:xfrm>
          <a:prstGeom prst="rect">
            <a:avLst/>
          </a:prstGeom>
          <a:noFill/>
        </p:spPr>
        <p:txBody>
          <a:bodyPr wrap="square" rtlCol="0" anchor="t">
            <a:spAutoFit/>
          </a:bodyPr>
          <a:lstStyle/>
          <a:p>
            <a:pPr algn="ctr"/>
            <a:r>
              <a:rPr lang="en-US" sz="2400" dirty="0">
                <a:solidFill>
                  <a:schemeClr val="tx2"/>
                </a:solidFill>
                <a:latin typeface="Lato Light" panose="020F0502020204030203" pitchFamily="34" charset="0"/>
              </a:rPr>
              <a:t>You can do whatever you want, go a impress your audience with an amazing presentation</a:t>
            </a:r>
          </a:p>
        </p:txBody>
      </p:sp>
      <p:sp>
        <p:nvSpPr>
          <p:cNvPr id="51" name="TextBox 50">
            <a:extLst>
              <a:ext uri="{FF2B5EF4-FFF2-40B4-BE49-F238E27FC236}">
                <a16:creationId xmlns:a16="http://schemas.microsoft.com/office/drawing/2014/main" id="{B594555C-A76C-4AFD-848F-B4856E7DA9D9}"/>
              </a:ext>
            </a:extLst>
          </p:cNvPr>
          <p:cNvSpPr txBox="1"/>
          <p:nvPr/>
        </p:nvSpPr>
        <p:spPr>
          <a:xfrm>
            <a:off x="13234500" y="10306202"/>
            <a:ext cx="2509020" cy="643766"/>
          </a:xfrm>
          <a:prstGeom prst="rect">
            <a:avLst/>
          </a:prstGeom>
          <a:noFill/>
        </p:spPr>
        <p:txBody>
          <a:bodyPr wrap="none" rtlCol="0" anchor="b">
            <a:spAutoFit/>
          </a:bodyPr>
          <a:lstStyle/>
          <a:p>
            <a:pPr algn="ctr">
              <a:lnSpc>
                <a:spcPts val="4320"/>
              </a:lnSpc>
            </a:pPr>
            <a:r>
              <a:rPr lang="en-US" b="1" spc="-30" dirty="0">
                <a:solidFill>
                  <a:schemeClr val="bg1"/>
                </a:solidFill>
                <a:latin typeface="DM Sans" pitchFamily="2" charset="77"/>
              </a:rPr>
              <a:t>Innovation</a:t>
            </a:r>
          </a:p>
        </p:txBody>
      </p:sp>
      <p:sp>
        <p:nvSpPr>
          <p:cNvPr id="52" name="TextBox 51">
            <a:extLst>
              <a:ext uri="{FF2B5EF4-FFF2-40B4-BE49-F238E27FC236}">
                <a16:creationId xmlns:a16="http://schemas.microsoft.com/office/drawing/2014/main" id="{22045EC7-8C72-43BC-889C-496E76C10B3F}"/>
              </a:ext>
            </a:extLst>
          </p:cNvPr>
          <p:cNvSpPr txBox="1"/>
          <p:nvPr/>
        </p:nvSpPr>
        <p:spPr>
          <a:xfrm>
            <a:off x="17037307" y="11259035"/>
            <a:ext cx="4120723" cy="1569660"/>
          </a:xfrm>
          <a:prstGeom prst="rect">
            <a:avLst/>
          </a:prstGeom>
          <a:noFill/>
        </p:spPr>
        <p:txBody>
          <a:bodyPr wrap="square" rtlCol="0" anchor="t">
            <a:spAutoFit/>
          </a:bodyPr>
          <a:lstStyle/>
          <a:p>
            <a:pPr algn="ctr"/>
            <a:r>
              <a:rPr lang="en-US" sz="2400" dirty="0">
                <a:solidFill>
                  <a:schemeClr val="tx2"/>
                </a:solidFill>
                <a:latin typeface="Lato Light" panose="020F0502020204030203" pitchFamily="34" charset="0"/>
              </a:rPr>
              <a:t>You can do whatever you want, go a impress your audience with an amazing presentation</a:t>
            </a:r>
          </a:p>
        </p:txBody>
      </p:sp>
      <p:sp>
        <p:nvSpPr>
          <p:cNvPr id="53" name="TextBox 52">
            <a:extLst>
              <a:ext uri="{FF2B5EF4-FFF2-40B4-BE49-F238E27FC236}">
                <a16:creationId xmlns:a16="http://schemas.microsoft.com/office/drawing/2014/main" id="{4E764748-D9B7-4956-9176-133401E3DD4B}"/>
              </a:ext>
            </a:extLst>
          </p:cNvPr>
          <p:cNvSpPr txBox="1"/>
          <p:nvPr/>
        </p:nvSpPr>
        <p:spPr>
          <a:xfrm>
            <a:off x="17571601" y="10307218"/>
            <a:ext cx="3087705" cy="643766"/>
          </a:xfrm>
          <a:prstGeom prst="rect">
            <a:avLst/>
          </a:prstGeom>
          <a:noFill/>
        </p:spPr>
        <p:txBody>
          <a:bodyPr wrap="none" rtlCol="0" anchor="b">
            <a:spAutoFit/>
          </a:bodyPr>
          <a:lstStyle/>
          <a:p>
            <a:pPr algn="ctr">
              <a:lnSpc>
                <a:spcPts val="4320"/>
              </a:lnSpc>
            </a:pPr>
            <a:r>
              <a:rPr lang="en-US" b="1" spc="-30" dirty="0">
                <a:solidFill>
                  <a:schemeClr val="bg1"/>
                </a:solidFill>
                <a:latin typeface="DM Sans" pitchFamily="2" charset="77"/>
              </a:rPr>
              <a:t>Management</a:t>
            </a:r>
          </a:p>
        </p:txBody>
      </p:sp>
      <p:sp>
        <p:nvSpPr>
          <p:cNvPr id="39" name="TextBox 1">
            <a:extLst>
              <a:ext uri="{FF2B5EF4-FFF2-40B4-BE49-F238E27FC236}">
                <a16:creationId xmlns:a16="http://schemas.microsoft.com/office/drawing/2014/main" id="{8CD44862-CCDB-B04B-8159-A1E682430F11}"/>
              </a:ext>
            </a:extLst>
          </p:cNvPr>
          <p:cNvSpPr txBox="1"/>
          <p:nvPr/>
        </p:nvSpPr>
        <p:spPr>
          <a:xfrm>
            <a:off x="6893207" y="997579"/>
            <a:ext cx="9379491" cy="1323439"/>
          </a:xfrm>
          <a:prstGeom prst="rect">
            <a:avLst/>
          </a:prstGeom>
          <a:noFill/>
        </p:spPr>
        <p:txBody>
          <a:bodyPr wrap="none" rtlCol="0">
            <a:spAutoFit/>
          </a:bodyPr>
          <a:lstStyle/>
          <a:p>
            <a:pPr algn="ctr"/>
            <a:r>
              <a:rPr lang="en-US" sz="8000" b="1" i="1" dirty="0">
                <a:solidFill>
                  <a:schemeClr val="tx2"/>
                </a:solidFill>
                <a:latin typeface="Montserrat ExtraBold" pitchFamily="2" charset="77"/>
                <a:cs typeface="Poppins" pitchFamily="2" charset="77"/>
              </a:rPr>
              <a:t>STRATEGY SLIDE</a:t>
            </a:r>
          </a:p>
        </p:txBody>
      </p:sp>
      <p:sp>
        <p:nvSpPr>
          <p:cNvPr id="40" name="TextBox 2">
            <a:extLst>
              <a:ext uri="{FF2B5EF4-FFF2-40B4-BE49-F238E27FC236}">
                <a16:creationId xmlns:a16="http://schemas.microsoft.com/office/drawing/2014/main" id="{10225FEB-FF78-AB4B-B589-A81711AA9B04}"/>
              </a:ext>
            </a:extLst>
          </p:cNvPr>
          <p:cNvSpPr txBox="1"/>
          <p:nvPr/>
        </p:nvSpPr>
        <p:spPr>
          <a:xfrm>
            <a:off x="8372778" y="2295884"/>
            <a:ext cx="6420347" cy="523220"/>
          </a:xfrm>
          <a:prstGeom prst="rect">
            <a:avLst/>
          </a:prstGeom>
          <a:noFill/>
        </p:spPr>
        <p:txBody>
          <a:bodyPr wrap="none" rtlCol="0">
            <a:spAutoFit/>
          </a:bodyPr>
          <a:lstStyle/>
          <a:p>
            <a:pPr algn="ctr"/>
            <a:r>
              <a:rPr lang="en-US" sz="2800" spc="300" dirty="0">
                <a:solidFill>
                  <a:schemeClr val="tx2"/>
                </a:solidFill>
                <a:latin typeface="Montserrat Light" pitchFamily="2" charset="77"/>
                <a:cs typeface="Poppins Light" pitchFamily="2" charset="77"/>
              </a:rPr>
              <a:t>WRITE YOUR SUBTITLE HERE</a:t>
            </a:r>
          </a:p>
        </p:txBody>
      </p:sp>
    </p:spTree>
    <p:extLst>
      <p:ext uri="{BB962C8B-B14F-4D97-AF65-F5344CB8AC3E}">
        <p14:creationId xmlns:p14="http://schemas.microsoft.com/office/powerpoint/2010/main" val="1375168840"/>
      </p:ext>
    </p:extLst>
  </p:cSld>
  <p:clrMapOvr>
    <a:masterClrMapping/>
  </p:clrMapOvr>
</p:sld>
</file>

<file path=ppt/theme/theme1.xml><?xml version="1.0" encoding="utf-8"?>
<a:theme xmlns:a="http://schemas.openxmlformats.org/drawingml/2006/main" name="Default Theme">
  <a:themeElements>
    <a:clrScheme name="Start up Theme">
      <a:dk1>
        <a:srgbClr val="000000"/>
      </a:dk1>
      <a:lt1>
        <a:srgbClr val="FFFFFF"/>
      </a:lt1>
      <a:dk2>
        <a:srgbClr val="44546A"/>
      </a:dk2>
      <a:lt2>
        <a:srgbClr val="FFFFFF"/>
      </a:lt2>
      <a:accent1>
        <a:srgbClr val="C35F00"/>
      </a:accent1>
      <a:accent2>
        <a:srgbClr val="FB8C03"/>
      </a:accent2>
      <a:accent3>
        <a:srgbClr val="FCBE02"/>
      </a:accent3>
      <a:accent4>
        <a:srgbClr val="FA633C"/>
      </a:accent4>
      <a:accent5>
        <a:srgbClr val="7C7100"/>
      </a:accent5>
      <a:accent6>
        <a:srgbClr val="2CC0BA"/>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84132</TotalTime>
  <Words>1285</Words>
  <Application>Microsoft Office PowerPoint</Application>
  <PresentationFormat>Custom</PresentationFormat>
  <Paragraphs>217</Paragraphs>
  <Slides>14</Slides>
  <Notes>0</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14</vt:i4>
      </vt:variant>
    </vt:vector>
  </HeadingPairs>
  <TitlesOfParts>
    <vt:vector size="30" baseType="lpstr">
      <vt:lpstr>Arial</vt:lpstr>
      <vt:lpstr>Calibri</vt:lpstr>
      <vt:lpstr>Calibri Light</vt:lpstr>
      <vt:lpstr>DM Sans</vt:lpstr>
      <vt:lpstr>Gill Sans</vt:lpstr>
      <vt:lpstr>Lato</vt:lpstr>
      <vt:lpstr>Lato Black</vt:lpstr>
      <vt:lpstr>Lato Light</vt:lpstr>
      <vt:lpstr>Montserrat</vt:lpstr>
      <vt:lpstr>Montserrat Black</vt:lpstr>
      <vt:lpstr>Montserrat ExtraBold</vt:lpstr>
      <vt:lpstr>Montserrat Light</vt:lpstr>
      <vt:lpstr>Montserrat SemiBold</vt:lpstr>
      <vt:lpstr>Poppins</vt:lpstr>
      <vt:lpstr>Roboto Light</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9903</cp:revision>
  <cp:lastPrinted>2019-09-18T23:04:43Z</cp:lastPrinted>
  <dcterms:created xsi:type="dcterms:W3CDTF">2014-11-12T21:47:38Z</dcterms:created>
  <dcterms:modified xsi:type="dcterms:W3CDTF">2025-05-09T21:04:30Z</dcterms:modified>
  <cp:category/>
</cp:coreProperties>
</file>